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1" r:id="rId8"/>
    <p:sldId id="262" r:id="rId9"/>
    <p:sldId id="280" r:id="rId10"/>
    <p:sldId id="264" r:id="rId11"/>
    <p:sldId id="265" r:id="rId12"/>
    <p:sldId id="266" r:id="rId13"/>
    <p:sldId id="267" r:id="rId14"/>
    <p:sldId id="278" r:id="rId15"/>
    <p:sldId id="286" r:id="rId16"/>
    <p:sldId id="284" r:id="rId17"/>
    <p:sldId id="268" r:id="rId18"/>
    <p:sldId id="276" r:id="rId19"/>
    <p:sldId id="283" r:id="rId20"/>
    <p:sldId id="281" r:id="rId21"/>
    <p:sldId id="270" r:id="rId22"/>
    <p:sldId id="271" r:id="rId23"/>
    <p:sldId id="285" r:id="rId24"/>
    <p:sldId id="272" r:id="rId25"/>
    <p:sldId id="273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8.png"/><Relationship Id="rId5" Type="http://schemas.openxmlformats.org/officeDocument/2006/relationships/tags" Target="../tags/tag43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23.png"/><Relationship Id="rId5" Type="http://schemas.openxmlformats.org/officeDocument/2006/relationships/tags" Target="../tags/tag52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jpeg"/><Relationship Id="rId5" Type="http://schemas.openxmlformats.org/officeDocument/2006/relationships/tags" Target="../tags/tag5.xml"/><Relationship Id="rId10" Type="http://schemas.openxmlformats.org/officeDocument/2006/relationships/image" Target="../media/image5.jpeg"/><Relationship Id="rId4" Type="http://schemas.openxmlformats.org/officeDocument/2006/relationships/tags" Target="../tags/tag4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image" Target="../media/image6.jpe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5.jpeg"/><Relationship Id="rId2" Type="http://schemas.openxmlformats.org/officeDocument/2006/relationships/tags" Target="../tags/tag9.xml"/><Relationship Id="rId16" Type="http://schemas.openxmlformats.org/officeDocument/2006/relationships/image" Target="../media/image4.jpeg"/><Relationship Id="rId20" Type="http://schemas.openxmlformats.org/officeDocument/2006/relationships/image" Target="../media/image8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7.xml"/><Relationship Id="rId19" Type="http://schemas.openxmlformats.org/officeDocument/2006/relationships/image" Target="../media/image7.jpe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2342642" y="2019554"/>
            <a:ext cx="4682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00"/>
                </a:solidFill>
              </a:rPr>
              <a:t>고플 AI-웨딩 플래너</a:t>
            </a:r>
            <a:endParaRPr lang="ko-KR" altLang="ko-KR" sz="3600" b="1" dirty="0"/>
          </a:p>
        </p:txBody>
      </p:sp>
      <p:sp>
        <p:nvSpPr>
          <p:cNvPr id="9" name="TextBox 4"/>
          <p:cNvSpPr txBox="1"/>
          <p:nvPr/>
        </p:nvSpPr>
        <p:spPr>
          <a:xfrm>
            <a:off x="3554222" y="2720213"/>
            <a:ext cx="18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</a:rPr>
              <a:t>pp storyboard_1.6</a:t>
            </a:r>
            <a:endParaRPr lang="ko-KR" altLang="ko-KR" sz="1600" dirty="0"/>
          </a:p>
        </p:txBody>
      </p:sp>
      <p:sp>
        <p:nvSpPr>
          <p:cNvPr id="10" name="Rectangle 3"/>
          <p:cNvSpPr/>
          <p:nvPr/>
        </p:nvSpPr>
        <p:spPr>
          <a:xfrm>
            <a:off x="0" y="3933571"/>
            <a:ext cx="9144000" cy="1583309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438650">
              <a:lnSpc>
                <a:spcPts val="2055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웨딩 플래너가 내 손안에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74634" y="6472809"/>
            <a:ext cx="64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Ver. 1.6</a:t>
            </a:r>
            <a:endParaRPr lang="ko-KR" altLang="ko-KR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6832" y="2486406"/>
            <a:ext cx="1717802" cy="3054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26" name="Picture 2" descr="C:\Users\Administrator\Desktop\로고\globalhumanis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9" y="44624"/>
            <a:ext cx="2147215" cy="7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046480">
              <a:lnSpc>
                <a:spcPts val="1080"/>
              </a:lnSpc>
            </a:pPr>
            <a:r>
              <a:rPr lang="en-US" altLang="ko-KR" sz="1100" b="1" u="sng" dirty="0" smtClean="0">
                <a:solidFill>
                  <a:srgbClr val="000000"/>
                </a:solidFill>
              </a:rPr>
              <a:t>예약 완료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85720" y="128320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6015">
              <a:lnSpc>
                <a:spcPts val="1465"/>
              </a:lnSpc>
            </a:pPr>
            <a:r>
              <a:rPr lang="en-US" altLang="ko-KR" sz="900" dirty="0" err="1" smtClean="0">
                <a:solidFill>
                  <a:srgbClr val="5F5F5F"/>
                </a:solidFill>
              </a:rPr>
              <a:t>상호명</a:t>
            </a:r>
            <a:r>
              <a:rPr lang="en-US" altLang="ko-KR" sz="900" dirty="0" smtClean="0">
                <a:solidFill>
                  <a:srgbClr val="5F5F5F"/>
                </a:solidFill>
              </a:rPr>
              <a:t>(</a:t>
            </a:r>
            <a:r>
              <a:rPr lang="ko-KR" altLang="en-US" sz="900" dirty="0" smtClean="0">
                <a:solidFill>
                  <a:srgbClr val="5F5F5F"/>
                </a:solidFill>
              </a:rPr>
              <a:t>스튜디오</a:t>
            </a:r>
            <a:r>
              <a:rPr lang="en-US" altLang="ko-KR" sz="900" dirty="0" smtClean="0">
                <a:solidFill>
                  <a:srgbClr val="5F5F5F"/>
                </a:solidFill>
              </a:rPr>
              <a:t>/</a:t>
            </a:r>
            <a:r>
              <a:rPr lang="ko-KR" altLang="en-US" sz="900" dirty="0" err="1" smtClean="0">
                <a:solidFill>
                  <a:srgbClr val="5F5F5F"/>
                </a:solidFill>
              </a:rPr>
              <a:t>본식</a:t>
            </a:r>
            <a:r>
              <a:rPr lang="en-US" altLang="ko-KR" sz="900" dirty="0" smtClean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7950" y="1336976"/>
            <a:ext cx="1323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스케줄 예약</a:t>
            </a:r>
            <a:endParaRPr lang="ko-KR" altLang="ko-KR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357950" y="1649142"/>
            <a:ext cx="17908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스튜디오</a:t>
            </a:r>
            <a:r>
              <a:rPr lang="en-US" altLang="ko-KR" sz="900" dirty="0" smtClean="0">
                <a:solidFill>
                  <a:srgbClr val="000000"/>
                </a:solidFill>
              </a:rPr>
              <a:t>,, 본식 스냅 형식 동일</a:t>
            </a:r>
            <a:endParaRPr lang="ko-KR" altLang="ko-KR" sz="900" dirty="0"/>
          </a:p>
        </p:txBody>
      </p:sp>
      <p:sp>
        <p:nvSpPr>
          <p:cNvPr id="2" name="TextBox 63"/>
          <p:cNvSpPr txBox="1"/>
          <p:nvPr/>
        </p:nvSpPr>
        <p:spPr>
          <a:xfrm>
            <a:off x="6357950" y="1923208"/>
            <a:ext cx="2801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1.예약 전 필독 사항 (업체 관리자p에서 작성)</a:t>
            </a:r>
            <a:endParaRPr lang="ko-KR" altLang="ko-KR" sz="900" dirty="0"/>
          </a:p>
        </p:txBody>
      </p:sp>
      <p:sp>
        <p:nvSpPr>
          <p:cNvPr id="66" name="Rectangle 65"/>
          <p:cNvSpPr/>
          <p:nvPr/>
        </p:nvSpPr>
        <p:spPr>
          <a:xfrm>
            <a:off x="539496" y="2060448"/>
            <a:ext cx="2695956" cy="1805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975360">
              <a:lnSpc>
                <a:spcPts val="163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자유롭게 작성</a:t>
            </a:r>
          </a:p>
        </p:txBody>
      </p:sp>
      <p:sp>
        <p:nvSpPr>
          <p:cNvPr id="3" name="TextBox 64"/>
          <p:cNvSpPr txBox="1"/>
          <p:nvPr/>
        </p:nvSpPr>
        <p:spPr>
          <a:xfrm>
            <a:off x="6429388" y="2071678"/>
            <a:ext cx="1444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스케줄</a:t>
            </a:r>
            <a:r>
              <a:rPr lang="en-US" altLang="ko-KR" sz="900" dirty="0" smtClean="0">
                <a:solidFill>
                  <a:srgbClr val="000000"/>
                </a:solidFill>
              </a:rPr>
              <a:t> 선택 캘린더 형식</a:t>
            </a:r>
            <a:endParaRPr lang="ko-KR" altLang="ko-KR" sz="900" dirty="0"/>
          </a:p>
        </p:txBody>
      </p:sp>
      <p:sp>
        <p:nvSpPr>
          <p:cNvPr id="4" name="TextBox 65"/>
          <p:cNvSpPr txBox="1"/>
          <p:nvPr/>
        </p:nvSpPr>
        <p:spPr>
          <a:xfrm>
            <a:off x="4058285" y="2455545"/>
            <a:ext cx="1322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3.텍스트 입력란</a:t>
            </a:r>
            <a:endParaRPr lang="ko-KR" altLang="ko-KR" sz="900" dirty="0"/>
          </a:p>
        </p:txBody>
      </p:sp>
      <p:sp>
        <p:nvSpPr>
          <p:cNvPr id="5" name="TextBox 66"/>
          <p:cNvSpPr txBox="1"/>
          <p:nvPr/>
        </p:nvSpPr>
        <p:spPr>
          <a:xfrm>
            <a:off x="3261614" y="6382385"/>
            <a:ext cx="553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10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1472" y="2143116"/>
            <a:ext cx="338875" cy="259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1280">
              <a:lnSpc>
                <a:spcPts val="1285"/>
              </a:lnSpc>
            </a:pPr>
            <a:r>
              <a:rPr lang="en-US" altLang="ko-KR" sz="1100" b="1" dirty="0" smtClean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7" name="Picture 14"/>
          <p:cNvPicPr>
            <a:picLocks noChangeAspect="1"/>
          </p:cNvPicPr>
          <p:nvPr/>
        </p:nvPicPr>
        <p:blipFill>
          <a:blip r:embed="rId4" cstate="print"/>
          <a:srcRect l="4583" t="16528" r="63385" b="10555"/>
          <a:stretch>
            <a:fillRect/>
          </a:stretch>
        </p:blipFill>
        <p:spPr>
          <a:xfrm>
            <a:off x="3286116" y="1142984"/>
            <a:ext cx="2928958" cy="5000660"/>
          </a:xfrm>
          <a:prstGeom prst="rect">
            <a:avLst/>
          </a:prstGeom>
        </p:spPr>
      </p:pic>
      <p:sp>
        <p:nvSpPr>
          <p:cNvPr id="18" name="Rounded Rectangle 64"/>
          <p:cNvSpPr/>
          <p:nvPr/>
        </p:nvSpPr>
        <p:spPr>
          <a:xfrm>
            <a:off x="4211960" y="1283208"/>
            <a:ext cx="1152128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6015" algn="r">
              <a:lnSpc>
                <a:spcPts val="1465"/>
              </a:lnSpc>
            </a:pPr>
            <a:r>
              <a:rPr lang="en-US" altLang="ko-KR" sz="900" dirty="0" err="1" smtClean="0">
                <a:solidFill>
                  <a:srgbClr val="5F5F5F"/>
                </a:solidFill>
              </a:rPr>
              <a:t>상호명</a:t>
            </a:r>
            <a:r>
              <a:rPr lang="en-US" altLang="ko-KR" sz="900" dirty="0" smtClean="0">
                <a:solidFill>
                  <a:srgbClr val="5F5F5F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메이크업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드레스</a:t>
            </a:r>
            <a:r>
              <a:rPr lang="en-US" altLang="ko-KR" sz="900" dirty="0" smtClean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71868" y="3929066"/>
            <a:ext cx="228601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28991" y="3643314"/>
            <a:ext cx="2678845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5712477" y="3981747"/>
            <a:ext cx="785818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4"/>
          <p:cNvPicPr>
            <a:picLocks noChangeAspect="1"/>
          </p:cNvPicPr>
          <p:nvPr/>
        </p:nvPicPr>
        <p:blipFill>
          <a:blip r:embed="rId4" cstate="print"/>
          <a:srcRect l="6927" t="57153" r="66510" b="32430"/>
          <a:stretch>
            <a:fillRect/>
          </a:stretch>
        </p:blipFill>
        <p:spPr>
          <a:xfrm>
            <a:off x="3554526" y="4021515"/>
            <a:ext cx="2357454" cy="69336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3571868" y="3929066"/>
            <a:ext cx="228601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428991" y="3643314"/>
            <a:ext cx="2678845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5712477" y="3981747"/>
            <a:ext cx="785818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4"/>
          <p:cNvPicPr>
            <a:picLocks noChangeAspect="1"/>
          </p:cNvPicPr>
          <p:nvPr/>
        </p:nvPicPr>
        <p:blipFill>
          <a:blip r:embed="rId4" cstate="print"/>
          <a:srcRect l="6927" t="57153" r="66510" b="32430"/>
          <a:stretch>
            <a:fillRect/>
          </a:stretch>
        </p:blipFill>
        <p:spPr>
          <a:xfrm>
            <a:off x="3571868" y="3866506"/>
            <a:ext cx="2357454" cy="69336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3428992" y="4714884"/>
            <a:ext cx="2643206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61476" y="4563544"/>
            <a:ext cx="2196408" cy="232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flipV="1">
            <a:off x="5706130" y="4670494"/>
            <a:ext cx="47561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67"/>
          <p:cNvSpPr/>
          <p:nvPr/>
        </p:nvSpPr>
        <p:spPr>
          <a:xfrm>
            <a:off x="3643306" y="4581300"/>
            <a:ext cx="128380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시간을 선택해 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561315" y="3625208"/>
            <a:ext cx="2661843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3366" y="4170538"/>
            <a:ext cx="2687776" cy="1419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14"/>
          <p:cNvPicPr>
            <a:picLocks noChangeAspect="1"/>
          </p:cNvPicPr>
          <p:nvPr/>
        </p:nvPicPr>
        <p:blipFill>
          <a:blip r:embed="rId4" cstate="print"/>
          <a:srcRect l="6927" t="57153" r="66510" b="32430"/>
          <a:stretch>
            <a:fillRect/>
          </a:stretch>
        </p:blipFill>
        <p:spPr>
          <a:xfrm>
            <a:off x="776733" y="3744816"/>
            <a:ext cx="2357454" cy="693369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875394" y="4509226"/>
            <a:ext cx="2196408" cy="232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/>
          <p:cNvSpPr/>
          <p:nvPr/>
        </p:nvSpPr>
        <p:spPr>
          <a:xfrm flipV="1">
            <a:off x="2920048" y="4616176"/>
            <a:ext cx="47561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Rectangle 67"/>
          <p:cNvSpPr/>
          <p:nvPr/>
        </p:nvSpPr>
        <p:spPr>
          <a:xfrm>
            <a:off x="857224" y="4526982"/>
            <a:ext cx="128380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시간을 선택해 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570486" y="4857760"/>
            <a:ext cx="2643206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438045" y="4857760"/>
            <a:ext cx="2643206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Rectangle 67"/>
          <p:cNvSpPr/>
          <p:nvPr/>
        </p:nvSpPr>
        <p:spPr>
          <a:xfrm>
            <a:off x="571472" y="4875516"/>
            <a:ext cx="2641092" cy="64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추가로 희망하는 부분이 있으면 적어주세요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75" name="Rectangle 67"/>
          <p:cNvSpPr/>
          <p:nvPr/>
        </p:nvSpPr>
        <p:spPr>
          <a:xfrm>
            <a:off x="3428992" y="4857760"/>
            <a:ext cx="2641092" cy="64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추가로 희망하는 부분이 있으면 적어주세요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3330920" y="5613482"/>
            <a:ext cx="2071686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endParaRPr lang="en-US" altLang="ko-KR" sz="1050" dirty="0" smtClean="0"/>
          </a:p>
          <a:p>
            <a:pPr indent="1046480">
              <a:lnSpc>
                <a:spcPts val="1080"/>
              </a:lnSpc>
            </a:pPr>
            <a:r>
              <a:rPr lang="en-US" altLang="ko-KR" sz="1050" b="1" u="sng" dirty="0" err="1" smtClean="0">
                <a:solidFill>
                  <a:srgbClr val="000000"/>
                </a:solidFill>
              </a:rPr>
              <a:t>예약</a:t>
            </a:r>
            <a:r>
              <a:rPr lang="en-US" altLang="ko-KR" sz="1050" b="1" u="sng" dirty="0" smtClean="0">
                <a:solidFill>
                  <a:srgbClr val="000000"/>
                </a:solidFill>
              </a:rPr>
              <a:t>  </a:t>
            </a:r>
            <a:r>
              <a:rPr lang="en-US" altLang="ko-KR" sz="1050" b="1" u="sng" dirty="0" err="1" smtClean="0">
                <a:solidFill>
                  <a:srgbClr val="000000"/>
                </a:solidFill>
              </a:rPr>
              <a:t>완료</a:t>
            </a:r>
            <a:endParaRPr lang="en-US" altLang="ko-KR" sz="1050" b="1" u="sng" dirty="0" smtClean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0034" y="4455839"/>
            <a:ext cx="338875" cy="259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1280">
              <a:lnSpc>
                <a:spcPts val="1285"/>
              </a:lnSpc>
            </a:pPr>
            <a:r>
              <a:rPr lang="en-US" altLang="ko-KR" sz="11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TextBox 63"/>
          <p:cNvSpPr txBox="1"/>
          <p:nvPr/>
        </p:nvSpPr>
        <p:spPr>
          <a:xfrm>
            <a:off x="6357950" y="235743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</a:rPr>
              <a:t>시간 설정 시  </a:t>
            </a:r>
            <a:r>
              <a:rPr lang="en-US" altLang="ko-KR" sz="900" dirty="0" smtClean="0">
                <a:solidFill>
                  <a:srgbClr val="000000"/>
                </a:solidFill>
              </a:rPr>
              <a:t>30</a:t>
            </a:r>
            <a:r>
              <a:rPr lang="ko-KR" altLang="en-US" sz="900" dirty="0" smtClean="0">
                <a:solidFill>
                  <a:srgbClr val="000000"/>
                </a:solidFill>
              </a:rPr>
              <a:t>분 간격으로 설정가능</a:t>
            </a:r>
            <a:endParaRPr lang="ko-KR" altLang="ko-KR" sz="900" dirty="0"/>
          </a:p>
        </p:txBody>
      </p:sp>
      <p:sp>
        <p:nvSpPr>
          <p:cNvPr id="67" name="직사각형 66"/>
          <p:cNvSpPr/>
          <p:nvPr/>
        </p:nvSpPr>
        <p:spPr>
          <a:xfrm>
            <a:off x="3857620" y="3929066"/>
            <a:ext cx="185738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071538" y="3786190"/>
            <a:ext cx="185738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787168" y="3912548"/>
            <a:ext cx="19255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희망일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촬영날짜를 선택해주세요</a:t>
            </a:r>
            <a:r>
              <a:rPr lang="en-US" altLang="ko-KR" sz="900" b="1" dirty="0" smtClean="0"/>
              <a:t>.)</a:t>
            </a:r>
            <a:endParaRPr lang="ko-KR" altLang="en-US" sz="9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30558" y="3786190"/>
            <a:ext cx="19255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희망일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촬영날짜를 선택해주세요</a:t>
            </a:r>
            <a:r>
              <a:rPr lang="en-US" altLang="ko-KR" sz="900" b="1" dirty="0" smtClean="0"/>
              <a:t>.)</a:t>
            </a:r>
            <a:endParaRPr lang="ko-KR" altLang="en-US" sz="900" b="1" dirty="0"/>
          </a:p>
        </p:txBody>
      </p:sp>
      <p:grpSp>
        <p:nvGrpSpPr>
          <p:cNvPr id="94" name="Indeterminate"/>
          <p:cNvGrpSpPr/>
          <p:nvPr/>
        </p:nvGrpSpPr>
        <p:grpSpPr>
          <a:xfrm>
            <a:off x="4048390" y="3739381"/>
            <a:ext cx="523610" cy="133350"/>
            <a:chOff x="539954" y="1750372"/>
            <a:chExt cx="523610" cy="133350"/>
          </a:xfrm>
        </p:grpSpPr>
        <p:sp>
          <p:nvSpPr>
            <p:cNvPr id="95" name="Box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리허설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Indeterminat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6935" y="1787353"/>
              <a:ext cx="59388" cy="5938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Indeterminate"/>
          <p:cNvGrpSpPr/>
          <p:nvPr/>
        </p:nvGrpSpPr>
        <p:grpSpPr>
          <a:xfrm>
            <a:off x="5093499" y="3739381"/>
            <a:ext cx="414605" cy="133350"/>
            <a:chOff x="539954" y="1750372"/>
            <a:chExt cx="414605" cy="133350"/>
          </a:xfrm>
        </p:grpSpPr>
        <p:sp>
          <p:nvSpPr>
            <p:cNvPr id="99" name="Box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539954" y="1750372"/>
              <a:ext cx="133350" cy="1333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SmartSettings&gt;&lt;SmartResize anchorLeft=&quot;Absolute&quot; anchorTop=&quot;Relative&quot; anchorRight=&quot;Relative&quot; anchorBottom=&quot;Relativ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본식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Indeterminat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6935" y="1787353"/>
              <a:ext cx="59388" cy="5938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3729069" y="3643314"/>
            <a:ext cx="338875" cy="259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1280">
              <a:lnSpc>
                <a:spcPts val="1285"/>
              </a:lnSpc>
            </a:pPr>
            <a:r>
              <a:rPr lang="en-US" altLang="ko-KR" sz="11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3" name="TextBox 63"/>
          <p:cNvSpPr txBox="1"/>
          <p:nvPr/>
        </p:nvSpPr>
        <p:spPr>
          <a:xfrm>
            <a:off x="6357950" y="27146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</a:rPr>
              <a:t>리허설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본식</a:t>
            </a:r>
            <a:r>
              <a:rPr lang="ko-KR" altLang="en-US" sz="900" dirty="0" smtClean="0">
                <a:solidFill>
                  <a:srgbClr val="000000"/>
                </a:solidFill>
              </a:rPr>
              <a:t> 중복 선택 가능하며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리허설 진행 여부에 따라 선택 가능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  <a:endParaRPr lang="ko-KR" altLang="ko-K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2" name="TextBox 68"/>
          <p:cNvSpPr txBox="1"/>
          <p:nvPr/>
        </p:nvSpPr>
        <p:spPr>
          <a:xfrm>
            <a:off x="4058285" y="1320165"/>
            <a:ext cx="111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예약확인</a:t>
            </a:r>
            <a:endParaRPr lang="ko-KR" altLang="ko-KR" sz="1200" b="1" dirty="0"/>
          </a:p>
        </p:txBody>
      </p:sp>
      <p:sp>
        <p:nvSpPr>
          <p:cNvPr id="3" name="TextBox 69"/>
          <p:cNvSpPr txBox="1"/>
          <p:nvPr/>
        </p:nvSpPr>
        <p:spPr>
          <a:xfrm>
            <a:off x="4058285" y="1678051"/>
            <a:ext cx="3043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-스튜디오, 드레스, 메이크업, 본식 스냅 형식 동일</a:t>
            </a:r>
            <a:endParaRPr lang="ko-KR" altLang="ko-KR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058285" y="1952625"/>
            <a:ext cx="2130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1.확인 버튼 클릭 시 </a:t>
            </a:r>
            <a:r>
              <a:rPr lang="ko-KR" altLang="en-US" sz="900" dirty="0" smtClean="0">
                <a:solidFill>
                  <a:srgbClr val="000000"/>
                </a:solidFill>
              </a:rPr>
              <a:t>상세화면으로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이동</a:t>
            </a:r>
            <a:endParaRPr lang="ko-KR" altLang="ko-KR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4058285" y="2089785"/>
            <a:ext cx="21479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(홈 화면에 견적 계산 바로 반영)</a:t>
            </a:r>
            <a:endParaRPr lang="ko-KR" altLang="ko-KR" sz="900" dirty="0"/>
          </a:p>
        </p:txBody>
      </p:sp>
      <p:sp>
        <p:nvSpPr>
          <p:cNvPr id="6" name="TextBox 7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11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34" y="1142984"/>
            <a:ext cx="285752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65"/>
          <p:cNvSpPr txBox="1"/>
          <p:nvPr/>
        </p:nvSpPr>
        <p:spPr>
          <a:xfrm>
            <a:off x="1272203" y="2455545"/>
            <a:ext cx="1322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3.텍스트 입력란</a:t>
            </a:r>
            <a:endParaRPr lang="ko-KR" altLang="ko-KR" sz="900" dirty="0"/>
          </a:p>
        </p:txBody>
      </p:sp>
      <p:pic>
        <p:nvPicPr>
          <p:cNvPr id="47" name="Picture 14"/>
          <p:cNvPicPr>
            <a:picLocks noChangeAspect="1"/>
          </p:cNvPicPr>
          <p:nvPr/>
        </p:nvPicPr>
        <p:blipFill>
          <a:blip r:embed="rId4" cstate="print"/>
          <a:srcRect l="4583" t="16528" r="63385" b="10555"/>
          <a:stretch>
            <a:fillRect/>
          </a:stretch>
        </p:blipFill>
        <p:spPr>
          <a:xfrm>
            <a:off x="500034" y="1142984"/>
            <a:ext cx="2928958" cy="5000660"/>
          </a:xfrm>
          <a:prstGeom prst="rect">
            <a:avLst/>
          </a:prstGeom>
        </p:spPr>
      </p:pic>
      <p:sp>
        <p:nvSpPr>
          <p:cNvPr id="48" name="Rounded Rectangle 64"/>
          <p:cNvSpPr/>
          <p:nvPr/>
        </p:nvSpPr>
        <p:spPr>
          <a:xfrm>
            <a:off x="1281862" y="1283208"/>
            <a:ext cx="1152128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6015" algn="r">
              <a:lnSpc>
                <a:spcPts val="1465"/>
              </a:lnSpc>
            </a:pPr>
            <a:r>
              <a:rPr lang="en-US" altLang="ko-KR" sz="900" dirty="0" err="1" smtClean="0">
                <a:solidFill>
                  <a:srgbClr val="5F5F5F"/>
                </a:solidFill>
              </a:rPr>
              <a:t>상호명</a:t>
            </a:r>
            <a:r>
              <a:rPr lang="en-US" altLang="ko-KR" sz="900" dirty="0" smtClean="0">
                <a:solidFill>
                  <a:srgbClr val="5F5F5F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메이크업</a:t>
            </a:r>
            <a:r>
              <a:rPr lang="en-US" altLang="ko-KR" sz="900" dirty="0" smtClean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85786" y="3929066"/>
            <a:ext cx="228601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42909" y="3643314"/>
            <a:ext cx="2678845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2926395" y="3981747"/>
            <a:ext cx="785818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4"/>
          <p:cNvPicPr>
            <a:picLocks noChangeAspect="1"/>
          </p:cNvPicPr>
          <p:nvPr/>
        </p:nvPicPr>
        <p:blipFill>
          <a:blip r:embed="rId4" cstate="print"/>
          <a:srcRect l="6927" t="57153" r="66510" b="32430"/>
          <a:stretch>
            <a:fillRect/>
          </a:stretch>
        </p:blipFill>
        <p:spPr>
          <a:xfrm>
            <a:off x="768444" y="4021515"/>
            <a:ext cx="2357454" cy="693369"/>
          </a:xfrm>
          <a:prstGeom prst="rect">
            <a:avLst/>
          </a:prstGeom>
        </p:spPr>
      </p:pic>
      <p:grpSp>
        <p:nvGrpSpPr>
          <p:cNvPr id="53" name="Radio Button"/>
          <p:cNvGrpSpPr/>
          <p:nvPr/>
        </p:nvGrpSpPr>
        <p:grpSpPr>
          <a:xfrm>
            <a:off x="1081866" y="3733156"/>
            <a:ext cx="663071" cy="133350"/>
            <a:chOff x="539954" y="1750372"/>
            <a:chExt cx="663071" cy="133350"/>
          </a:xfrm>
        </p:grpSpPr>
        <p:sp>
          <p:nvSpPr>
            <p:cNvPr id="54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66474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웨딩사진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Radio Button"/>
          <p:cNvGrpSpPr/>
          <p:nvPr/>
        </p:nvGrpSpPr>
        <p:grpSpPr>
          <a:xfrm>
            <a:off x="2081998" y="3733156"/>
            <a:ext cx="632614" cy="133350"/>
            <a:chOff x="539954" y="1750372"/>
            <a:chExt cx="632614" cy="133350"/>
          </a:xfrm>
        </p:grpSpPr>
        <p:sp>
          <p:nvSpPr>
            <p:cNvPr id="58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본식사진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785786" y="3929066"/>
            <a:ext cx="228601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42909" y="3643314"/>
            <a:ext cx="2678845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rot="5400000">
            <a:off x="2926395" y="3981747"/>
            <a:ext cx="785818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4"/>
          <p:cNvPicPr>
            <a:picLocks noChangeAspect="1"/>
          </p:cNvPicPr>
          <p:nvPr/>
        </p:nvPicPr>
        <p:blipFill>
          <a:blip r:embed="rId4" cstate="print"/>
          <a:srcRect l="6927" t="57153" r="66510" b="32430"/>
          <a:stretch>
            <a:fillRect/>
          </a:stretch>
        </p:blipFill>
        <p:spPr>
          <a:xfrm>
            <a:off x="785786" y="3866506"/>
            <a:ext cx="2357454" cy="693369"/>
          </a:xfrm>
          <a:prstGeom prst="rect">
            <a:avLst/>
          </a:prstGeom>
        </p:spPr>
      </p:pic>
      <p:grpSp>
        <p:nvGrpSpPr>
          <p:cNvPr id="64" name="Radio Button"/>
          <p:cNvGrpSpPr/>
          <p:nvPr/>
        </p:nvGrpSpPr>
        <p:grpSpPr>
          <a:xfrm>
            <a:off x="1228437" y="3733156"/>
            <a:ext cx="554067" cy="133350"/>
            <a:chOff x="539954" y="1750372"/>
            <a:chExt cx="554067" cy="133350"/>
          </a:xfrm>
        </p:grpSpPr>
        <p:sp>
          <p:nvSpPr>
            <p:cNvPr id="65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57470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리허설 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4" name="Radio Button"/>
          <p:cNvGrpSpPr/>
          <p:nvPr/>
        </p:nvGrpSpPr>
        <p:grpSpPr>
          <a:xfrm>
            <a:off x="2228569" y="3733156"/>
            <a:ext cx="414605" cy="133350"/>
            <a:chOff x="539954" y="1750372"/>
            <a:chExt cx="414605" cy="133350"/>
          </a:xfrm>
        </p:grpSpPr>
        <p:sp>
          <p:nvSpPr>
            <p:cNvPr id="75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본식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642910" y="4714884"/>
            <a:ext cx="2643206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75394" y="4563544"/>
            <a:ext cx="2196408" cy="232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flipV="1">
            <a:off x="2920048" y="4670494"/>
            <a:ext cx="47561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67"/>
          <p:cNvSpPr/>
          <p:nvPr/>
        </p:nvSpPr>
        <p:spPr>
          <a:xfrm>
            <a:off x="857224" y="4581300"/>
            <a:ext cx="128380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시간을 선택해 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651963" y="4857760"/>
            <a:ext cx="2643206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67"/>
          <p:cNvSpPr/>
          <p:nvPr/>
        </p:nvSpPr>
        <p:spPr>
          <a:xfrm>
            <a:off x="642910" y="4857760"/>
            <a:ext cx="2641092" cy="64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추가로 희망하는 부분이 있으면 적어주세요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1468255" y="575969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err="1" smtClean="0">
                <a:solidFill>
                  <a:srgbClr val="000000"/>
                </a:solidFill>
              </a:rPr>
              <a:t>예약</a:t>
            </a:r>
            <a:r>
              <a:rPr lang="en-US" altLang="ko-KR" sz="1200" b="1" u="sng" dirty="0" smtClean="0">
                <a:solidFill>
                  <a:srgbClr val="000000"/>
                </a:solidFill>
              </a:rPr>
              <a:t> </a:t>
            </a:r>
            <a:r>
              <a:rPr lang="en-US" altLang="ko-KR" sz="1200" b="1" u="sng" dirty="0" err="1" smtClean="0">
                <a:solidFill>
                  <a:srgbClr val="000000"/>
                </a:solidFill>
              </a:rPr>
              <a:t>완료</a:t>
            </a:r>
            <a:endParaRPr lang="en-US" altLang="ko-KR" sz="1200" b="1" u="sng" dirty="0" smtClean="0">
              <a:solidFill>
                <a:srgbClr val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25154" y="1276982"/>
            <a:ext cx="2698812" cy="478634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07681" y="2634304"/>
            <a:ext cx="2500330" cy="1571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207747" y="3777312"/>
            <a:ext cx="500066" cy="2857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207879" y="3777312"/>
            <a:ext cx="500066" cy="2857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937875" y="2881746"/>
            <a:ext cx="2097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&lt;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예약알림</a:t>
            </a:r>
            <a:r>
              <a:rPr lang="en-US" altLang="ko-KR" sz="1000" dirty="0" smtClean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스케쥴</a:t>
            </a:r>
            <a:r>
              <a:rPr lang="ko-KR" altLang="en-US" sz="1000" dirty="0" smtClean="0">
                <a:solidFill>
                  <a:schemeClr val="bg1"/>
                </a:solidFill>
              </a:rPr>
              <a:t> 예약을 완료하시겠습니까</a:t>
            </a:r>
            <a:r>
              <a:rPr lang="en-US" altLang="ko-KR" sz="10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(※ </a:t>
            </a:r>
            <a:r>
              <a:rPr lang="ko-KR" altLang="en-US" sz="1000" dirty="0" smtClean="0">
                <a:solidFill>
                  <a:schemeClr val="bg1"/>
                </a:solidFill>
              </a:rPr>
              <a:t>스케줄 변동 시 각 업체마다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위약금이 발생할 수 있습니다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34381" y="3795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취소</a:t>
            </a:r>
            <a:endParaRPr lang="ko-KR" altLang="en-US" sz="1000"/>
          </a:p>
        </p:txBody>
      </p:sp>
      <p:sp>
        <p:nvSpPr>
          <p:cNvPr id="90" name="TextBox 89"/>
          <p:cNvSpPr txBox="1"/>
          <p:nvPr/>
        </p:nvSpPr>
        <p:spPr>
          <a:xfrm>
            <a:off x="2234927" y="3795068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" name="TextBox 7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1620">
              <a:lnSpc>
                <a:spcPts val="540"/>
              </a:lnSpc>
              <a:tabLst>
                <a:tab pos="696976" algn="l"/>
                <a:tab pos="1174750" algn="l"/>
                <a:tab pos="1775206" algn="l"/>
                <a:tab pos="2235454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4648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 소식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429388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4"/>
          <p:cNvSpPr txBox="1"/>
          <p:nvPr/>
        </p:nvSpPr>
        <p:spPr>
          <a:xfrm>
            <a:off x="6429388" y="1320165"/>
            <a:ext cx="117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고플 소식</a:t>
            </a:r>
            <a:endParaRPr lang="ko-KR" altLang="ko-KR" sz="12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568452" y="1665732"/>
            <a:ext cx="2371344" cy="242316"/>
          </a:xfrm>
          <a:prstGeom prst="roundRect">
            <a:avLst>
              <a:gd name="adj" fmla="val 1000"/>
            </a:avLst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1407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검색어 입력란</a:t>
            </a:r>
          </a:p>
        </p:txBody>
      </p:sp>
      <p:sp>
        <p:nvSpPr>
          <p:cNvPr id="4" name="TextBox 75"/>
          <p:cNvSpPr txBox="1"/>
          <p:nvPr/>
        </p:nvSpPr>
        <p:spPr>
          <a:xfrm>
            <a:off x="6429388" y="1678051"/>
            <a:ext cx="18174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고플 소식/텍스트+이미지</a:t>
            </a:r>
            <a:endParaRPr lang="ko-KR" altLang="ko-KR" sz="900" dirty="0"/>
          </a:p>
        </p:txBody>
      </p:sp>
      <p:sp>
        <p:nvSpPr>
          <p:cNvPr id="5" name="TextBox 76"/>
          <p:cNvSpPr txBox="1"/>
          <p:nvPr/>
        </p:nvSpPr>
        <p:spPr>
          <a:xfrm>
            <a:off x="6469012" y="1815211"/>
            <a:ext cx="30275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(예약 푸시 알림 시 해당 예약내용 소식 보여주기)</a:t>
            </a:r>
            <a:endParaRPr lang="ko-KR" altLang="ko-KR" sz="9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166" y="1947672"/>
            <a:ext cx="2619756" cy="792480"/>
          </a:xfrm>
          <a:prstGeom prst="rect">
            <a:avLst/>
          </a:prstGeom>
        </p:spPr>
      </p:pic>
      <p:sp>
        <p:nvSpPr>
          <p:cNvPr id="6" name="TextBox 77"/>
          <p:cNvSpPr txBox="1"/>
          <p:nvPr/>
        </p:nvSpPr>
        <p:spPr>
          <a:xfrm>
            <a:off x="6469012" y="2857496"/>
            <a:ext cx="2355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-해당 예약 내용은 소식 번호로 구분</a:t>
            </a:r>
            <a:endParaRPr lang="ko-KR" altLang="ko-KR" sz="900" dirty="0"/>
          </a:p>
        </p:txBody>
      </p:sp>
      <p:sp>
        <p:nvSpPr>
          <p:cNvPr id="7" name="TextBox 78"/>
          <p:cNvSpPr txBox="1"/>
          <p:nvPr/>
        </p:nvSpPr>
        <p:spPr>
          <a:xfrm>
            <a:off x="6469012" y="3126730"/>
            <a:ext cx="260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-소식번호는 관리자P에서 업로드 시 지정</a:t>
            </a:r>
            <a:endParaRPr lang="ko-KR" altLang="ko-KR" sz="900" dirty="0"/>
          </a:p>
        </p:txBody>
      </p:sp>
      <p:sp>
        <p:nvSpPr>
          <p:cNvPr id="80" name="Rectangle 79"/>
          <p:cNvSpPr/>
          <p:nvPr/>
        </p:nvSpPr>
        <p:spPr>
          <a:xfrm>
            <a:off x="579580" y="2497836"/>
            <a:ext cx="2619756" cy="24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10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001 </a:t>
            </a:r>
            <a:r>
              <a:rPr lang="en-US" altLang="ko-KR" sz="900" b="1" dirty="0" smtClean="0">
                <a:solidFill>
                  <a:srgbClr val="000000"/>
                </a:solidFill>
              </a:rPr>
              <a:t>스튜디오 촬영 꿀팁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008" y="2827020"/>
            <a:ext cx="2619756" cy="790956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575008" y="3345180"/>
            <a:ext cx="2619756" cy="2727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61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002 본 식 드레스 고르는 노하우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056" y="3703320"/>
            <a:ext cx="2619756" cy="79248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578056" y="4245864"/>
            <a:ext cx="2619756" cy="248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51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003 예식 전날 필수 준비물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200" y="4581144"/>
            <a:ext cx="2619756" cy="792480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585676" y="5125212"/>
            <a:ext cx="2618232" cy="248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105">
              <a:lnSpc>
                <a:spcPts val="151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004 요즘 유행 예물 스타일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39496" y="5445252"/>
            <a:ext cx="2705100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11196" y="5481828"/>
            <a:ext cx="4572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99132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690116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160526" y="5485638"/>
            <a:ext cx="457200" cy="455803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3316" y="5486400"/>
            <a:ext cx="455676" cy="455803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9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12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525891" y="5941441"/>
            <a:ext cx="432943" cy="43268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43" h="432689">
                <a:moveTo>
                  <a:pt x="0" y="432689"/>
                </a:moveTo>
                <a:lnTo>
                  <a:pt x="432943" y="0"/>
                </a:lnTo>
                <a:lnTo>
                  <a:pt x="432943" y="432689"/>
                </a:lnTo>
                <a:lnTo>
                  <a:pt x="0" y="432689"/>
                </a:lnTo>
              </a:path>
            </a:pathLst>
          </a:cu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15696" y="1709928"/>
            <a:ext cx="79248" cy="14325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48" h="143256">
                <a:moveTo>
                  <a:pt x="72390" y="143256"/>
                </a:moveTo>
                <a:lnTo>
                  <a:pt x="79248" y="136525"/>
                </a:lnTo>
                <a:lnTo>
                  <a:pt x="13335" y="71755"/>
                </a:lnTo>
                <a:lnTo>
                  <a:pt x="79248" y="6731"/>
                </a:lnTo>
                <a:lnTo>
                  <a:pt x="72390" y="0"/>
                </a:lnTo>
                <a:lnTo>
                  <a:pt x="0" y="71755"/>
                </a:lnTo>
                <a:lnTo>
                  <a:pt x="72390" y="14325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997708" y="1694688"/>
            <a:ext cx="157226" cy="15722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  <a:gd name="connsiteX7" fmla="*/ 0 w 0"/>
              <a:gd name="connsiteY7" fmla="*/ 0 w 0"/>
              <a:gd name="connsiteX8" fmla="*/ 0 w 0"/>
              <a:gd name="connsiteY8" fmla="*/ 0 w 0"/>
              <a:gd name="connsiteX9" fmla="*/ 0 w 0"/>
              <a:gd name="connsiteY9" fmla="*/ 0 w 0"/>
              <a:gd name="connsiteX10" fmla="*/ 0 w 0"/>
              <a:gd name="connsiteY10" fmla="*/ 0 w 0"/>
              <a:gd name="connsiteX11" fmla="*/ 0 w 0"/>
              <a:gd name="connsiteY11" fmla="*/ 0 w 0"/>
              <a:gd name="connsiteX12" fmla="*/ 0 w 0"/>
              <a:gd name="connsiteY12" fmla="*/ 0 w 0"/>
              <a:gd name="connsiteX13" fmla="*/ 0 w 0"/>
              <a:gd name="connsiteY13" fmla="*/ 0 w 0"/>
              <a:gd name="connsiteX14" fmla="*/ 0 w 0"/>
              <a:gd name="connsiteY1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226" h="157226">
                <a:moveTo>
                  <a:pt x="61468" y="0"/>
                </a:moveTo>
                <a:cubicBezTo>
                  <a:pt x="27432" y="0"/>
                  <a:pt x="0" y="27432"/>
                  <a:pt x="0" y="61468"/>
                </a:cubicBezTo>
                <a:cubicBezTo>
                  <a:pt x="0" y="95250"/>
                  <a:pt x="27432" y="122682"/>
                  <a:pt x="61468" y="122682"/>
                </a:cubicBezTo>
                <a:cubicBezTo>
                  <a:pt x="75692" y="122682"/>
                  <a:pt x="88900" y="117602"/>
                  <a:pt x="99314" y="109474"/>
                </a:cubicBezTo>
                <a:lnTo>
                  <a:pt x="104775" y="114935"/>
                </a:lnTo>
                <a:cubicBezTo>
                  <a:pt x="102489" y="119253"/>
                  <a:pt x="103251" y="124587"/>
                  <a:pt x="106934" y="128270"/>
                </a:cubicBezTo>
                <a:lnTo>
                  <a:pt x="135636" y="157226"/>
                </a:lnTo>
                <a:cubicBezTo>
                  <a:pt x="140081" y="161544"/>
                  <a:pt x="147320" y="161544"/>
                  <a:pt x="151892" y="157226"/>
                </a:cubicBezTo>
                <a:lnTo>
                  <a:pt x="157226" y="151892"/>
                </a:lnTo>
                <a:cubicBezTo>
                  <a:pt x="161544" y="147320"/>
                  <a:pt x="161544" y="140081"/>
                  <a:pt x="157226" y="135636"/>
                </a:cubicBezTo>
                <a:lnTo>
                  <a:pt x="128397" y="106680"/>
                </a:lnTo>
                <a:cubicBezTo>
                  <a:pt x="124841" y="102997"/>
                  <a:pt x="119253" y="102616"/>
                  <a:pt x="114935" y="104775"/>
                </a:cubicBezTo>
                <a:lnTo>
                  <a:pt x="109474" y="99187"/>
                </a:lnTo>
                <a:cubicBezTo>
                  <a:pt x="117729" y="88900"/>
                  <a:pt x="122682" y="75692"/>
                  <a:pt x="122682" y="61468"/>
                </a:cubicBezTo>
                <a:cubicBezTo>
                  <a:pt x="122682" y="27432"/>
                  <a:pt x="95250" y="0"/>
                  <a:pt x="61468" y="0"/>
                </a:cubicBezTo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009011" y="1705991"/>
            <a:ext cx="100076" cy="9994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76" h="99949">
                <a:moveTo>
                  <a:pt x="50165" y="0"/>
                </a:moveTo>
                <a:cubicBezTo>
                  <a:pt x="77597" y="0"/>
                  <a:pt x="100076" y="22479"/>
                  <a:pt x="100076" y="50165"/>
                </a:cubicBezTo>
                <a:cubicBezTo>
                  <a:pt x="100076" y="77597"/>
                  <a:pt x="77597" y="99949"/>
                  <a:pt x="50165" y="99949"/>
                </a:cubicBezTo>
                <a:cubicBezTo>
                  <a:pt x="22479" y="99949"/>
                  <a:pt x="0" y="77597"/>
                  <a:pt x="0" y="50165"/>
                </a:cubicBezTo>
                <a:cubicBezTo>
                  <a:pt x="0" y="22479"/>
                  <a:pt x="22479" y="0"/>
                  <a:pt x="50165" y="0"/>
                </a:cubicBezTo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022346" y="1740154"/>
            <a:ext cx="53975" cy="52197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75" h="52197">
                <a:moveTo>
                  <a:pt x="5080" y="0"/>
                </a:moveTo>
                <a:cubicBezTo>
                  <a:pt x="1905" y="5080"/>
                  <a:pt x="0" y="11176"/>
                  <a:pt x="0" y="17780"/>
                </a:cubicBezTo>
                <a:cubicBezTo>
                  <a:pt x="0" y="36830"/>
                  <a:pt x="15240" y="52197"/>
                  <a:pt x="34290" y="52197"/>
                </a:cubicBezTo>
                <a:cubicBezTo>
                  <a:pt x="41529" y="52197"/>
                  <a:pt x="48387" y="49784"/>
                  <a:pt x="53975" y="45974"/>
                </a:cubicBezTo>
                <a:cubicBezTo>
                  <a:pt x="52451" y="46101"/>
                  <a:pt x="50673" y="46101"/>
                  <a:pt x="49276" y="46101"/>
                </a:cubicBezTo>
                <a:cubicBezTo>
                  <a:pt x="24765" y="46101"/>
                  <a:pt x="4826" y="26289"/>
                  <a:pt x="4826" y="1778"/>
                </a:cubicBezTo>
                <a:cubicBezTo>
                  <a:pt x="4826" y="1143"/>
                  <a:pt x="5080" y="508"/>
                  <a:pt x="5080" y="0"/>
                </a:cubicBezTo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78"/>
          <p:cNvSpPr txBox="1"/>
          <p:nvPr/>
        </p:nvSpPr>
        <p:spPr>
          <a:xfrm>
            <a:off x="6469012" y="2049222"/>
            <a:ext cx="20505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900" dirty="0" smtClean="0">
                <a:solidFill>
                  <a:srgbClr val="000000"/>
                </a:solidFill>
              </a:rPr>
              <a:t> 관리자에서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드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메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본 예약에 따른 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  하루 전</a:t>
            </a:r>
            <a:r>
              <a:rPr lang="en-US" altLang="ko-KR" sz="900" dirty="0" smtClean="0">
                <a:solidFill>
                  <a:srgbClr val="000000"/>
                </a:solidFill>
              </a:rPr>
              <a:t>, 3</a:t>
            </a:r>
            <a:r>
              <a:rPr lang="ko-KR" altLang="en-US" sz="900" dirty="0" smtClean="0">
                <a:solidFill>
                  <a:srgbClr val="000000"/>
                </a:solidFill>
              </a:rPr>
              <a:t>일전</a:t>
            </a:r>
            <a:r>
              <a:rPr lang="en-US" altLang="ko-KR" sz="900" dirty="0" smtClean="0">
                <a:solidFill>
                  <a:srgbClr val="000000"/>
                </a:solidFill>
              </a:rPr>
              <a:t>, 2</a:t>
            </a:r>
            <a:r>
              <a:rPr lang="ko-KR" altLang="en-US" sz="900" dirty="0" smtClean="0">
                <a:solidFill>
                  <a:srgbClr val="000000"/>
                </a:solidFill>
              </a:rPr>
              <a:t>주전 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</a:t>
            </a:r>
            <a:r>
              <a:rPr lang="ko-KR" altLang="en-US" sz="900" dirty="0" smtClean="0">
                <a:solidFill>
                  <a:srgbClr val="000000"/>
                </a:solidFill>
              </a:rPr>
              <a:t>총 </a:t>
            </a:r>
            <a:r>
              <a:rPr lang="en-US" altLang="ko-KR" sz="900" dirty="0" smtClean="0">
                <a:solidFill>
                  <a:srgbClr val="000000"/>
                </a:solidFill>
              </a:rPr>
              <a:t>3</a:t>
            </a:r>
            <a:r>
              <a:rPr lang="ko-KR" altLang="en-US" sz="900" dirty="0" smtClean="0">
                <a:solidFill>
                  <a:srgbClr val="000000"/>
                </a:solidFill>
              </a:rPr>
              <a:t>회 알림 전송할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컨텐츠</a:t>
            </a:r>
            <a:r>
              <a:rPr lang="ko-KR" altLang="en-US" sz="900" dirty="0" smtClean="0">
                <a:solidFill>
                  <a:srgbClr val="000000"/>
                </a:solidFill>
              </a:rPr>
              <a:t> 선택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- </a:t>
            </a:r>
            <a:r>
              <a:rPr lang="ko-KR" altLang="en-US" sz="900" dirty="0" err="1" smtClean="0"/>
              <a:t>앱실행시</a:t>
            </a:r>
            <a:r>
              <a:rPr lang="ko-KR" altLang="en-US" sz="900" dirty="0" smtClean="0"/>
              <a:t> 해당 내용 팝업으로 제공</a:t>
            </a:r>
            <a:endParaRPr lang="ko-KR" altLang="ko-KR" sz="900" dirty="0"/>
          </a:p>
        </p:txBody>
      </p:sp>
      <p:sp>
        <p:nvSpPr>
          <p:cNvPr id="91" name="Rectangle 76"/>
          <p:cNvSpPr/>
          <p:nvPr/>
        </p:nvSpPr>
        <p:spPr>
          <a:xfrm>
            <a:off x="3500430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98" name="Rounded Rectangle 114"/>
          <p:cNvSpPr/>
          <p:nvPr/>
        </p:nvSpPr>
        <p:spPr>
          <a:xfrm>
            <a:off x="3571868" y="1287248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고플 </a:t>
            </a:r>
            <a:r>
              <a:rPr lang="ko-KR" altLang="en-US" sz="900" smtClean="0">
                <a:solidFill>
                  <a:srgbClr val="5F5F5F"/>
                </a:solidFill>
              </a:rPr>
              <a:t>소식</a:t>
            </a:r>
            <a:r>
              <a:rPr lang="en-US" altLang="ko-KR" sz="900" dirty="0" smtClean="0">
                <a:solidFill>
                  <a:srgbClr val="5F5F5F"/>
                </a:solidFill>
              </a:rPr>
              <a:t>-</a:t>
            </a:r>
            <a:r>
              <a:rPr lang="ko-KR" altLang="en-US" sz="900" dirty="0" smtClean="0">
                <a:solidFill>
                  <a:srgbClr val="5F5F5F"/>
                </a:solidFill>
              </a:rPr>
              <a:t>상세화면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51889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Chevron Left"/>
          <p:cNvSpPr>
            <a:spLocks noChangeAspect="1"/>
          </p:cNvSpPr>
          <p:nvPr/>
        </p:nvSpPr>
        <p:spPr bwMode="auto">
          <a:xfrm>
            <a:off x="356369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1" name="Placeholder"/>
          <p:cNvGrpSpPr>
            <a:grpSpLocks noChangeAspect="1"/>
          </p:cNvGrpSpPr>
          <p:nvPr/>
        </p:nvGrpSpPr>
        <p:grpSpPr>
          <a:xfrm>
            <a:off x="3524390" y="1571974"/>
            <a:ext cx="2636712" cy="164113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02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619907" y="40005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ko-KR" altLang="en-US" sz="1600" dirty="0"/>
          </a:p>
        </p:txBody>
      </p:sp>
      <p:sp>
        <p:nvSpPr>
          <p:cNvPr id="105" name="TextBox 74"/>
          <p:cNvSpPr txBox="1"/>
          <p:nvPr/>
        </p:nvSpPr>
        <p:spPr>
          <a:xfrm>
            <a:off x="6429388" y="3656057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0000"/>
                </a:solidFill>
              </a:rPr>
              <a:t>고플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</a:rPr>
              <a:t>소식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-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상세화면</a:t>
            </a:r>
            <a:endParaRPr lang="ko-KR" altLang="ko-KR" sz="1200" b="1" dirty="0"/>
          </a:p>
        </p:txBody>
      </p:sp>
      <p:sp>
        <p:nvSpPr>
          <p:cNvPr id="106" name="TextBox 75"/>
          <p:cNvSpPr txBox="1"/>
          <p:nvPr/>
        </p:nvSpPr>
        <p:spPr>
          <a:xfrm>
            <a:off x="6429388" y="3990256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</a:rPr>
              <a:t>텍스트+이미지</a:t>
            </a:r>
            <a:endParaRPr lang="ko-KR" altLang="ko-KR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46348" y="5857892"/>
            <a:ext cx="2696892" cy="211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rgbClr val="5F5F5F"/>
                </a:solidFill>
              </a:rPr>
              <a:t>홈</a:t>
            </a:r>
            <a:r>
              <a:rPr lang="en-US" altLang="ko-KR" sz="400" dirty="0" smtClean="0"/>
              <a:t>	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고플</a:t>
            </a:r>
            <a:r>
              <a:rPr lang="en-US" altLang="ko-KR" sz="400" dirty="0" smtClean="0">
                <a:solidFill>
                  <a:srgbClr val="5F5F5F"/>
                </a:solidFill>
              </a:rPr>
              <a:t> 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소식</a:t>
            </a:r>
            <a:r>
              <a:rPr lang="en-US" altLang="ko-KR" sz="400" dirty="0" smtClean="0"/>
              <a:t>	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고플할인</a:t>
            </a:r>
            <a:r>
              <a:rPr lang="en-US" altLang="ko-KR" sz="400" dirty="0" smtClean="0">
                <a:solidFill>
                  <a:srgbClr val="5F5F5F"/>
                </a:solidFill>
              </a:rPr>
              <a:t> 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혜택</a:t>
            </a:r>
            <a:r>
              <a:rPr lang="en-US" altLang="ko-KR" sz="400" dirty="0" smtClean="0"/>
              <a:t>	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예약</a:t>
            </a:r>
            <a:r>
              <a:rPr lang="en-US" altLang="ko-KR" sz="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400" dirty="0" smtClean="0">
                <a:solidFill>
                  <a:srgbClr val="5F5F5F"/>
                </a:solidFill>
              </a:rPr>
              <a:t>찜</a:t>
            </a:r>
            <a:r>
              <a:rPr lang="en-US" altLang="ko-KR" sz="400" dirty="0" smtClean="0"/>
              <a:t>	</a:t>
            </a:r>
            <a:r>
              <a:rPr lang="en-US" altLang="ko-KR" sz="400" dirty="0" err="1" smtClean="0">
                <a:solidFill>
                  <a:srgbClr val="5F5F5F"/>
                </a:solidFill>
              </a:rPr>
              <a:t>마이페이지</a:t>
            </a:r>
            <a:endParaRPr lang="en-US" altLang="ko-KR" sz="400" dirty="0" smtClean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890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 할인 혜택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41477" y="1320165"/>
            <a:ext cx="1530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고플 할인 혜택</a:t>
            </a:r>
            <a:endParaRPr lang="ko-KR" altLang="ko-KR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500826" y="1632331"/>
            <a:ext cx="19255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-전체/허니문/예물/예단/기타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메뉴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00826" y="2126598"/>
            <a:ext cx="2335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-업체 클릭 시 해당 업체 상세페이지로 이동</a:t>
            </a:r>
            <a:endParaRPr lang="ko-KR" altLang="ko-KR" sz="900" dirty="0"/>
          </a:p>
        </p:txBody>
      </p:sp>
      <p:sp>
        <p:nvSpPr>
          <p:cNvPr id="96" name="Rectangle 95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13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20" name="Rectangle 94"/>
          <p:cNvSpPr/>
          <p:nvPr/>
        </p:nvSpPr>
        <p:spPr>
          <a:xfrm>
            <a:off x="3522168" y="1636776"/>
            <a:ext cx="54864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9385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기타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469518" y="1285860"/>
            <a:ext cx="214314" cy="4786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0"/>
          <p:cNvPicPr>
            <a:picLocks noChangeAspect="1"/>
          </p:cNvPicPr>
          <p:nvPr/>
        </p:nvPicPr>
        <p:blipFill>
          <a:blip r:embed="rId2" cstate="print"/>
          <a:srcRect l="5469" t="17708" r="64062" b="10416"/>
          <a:stretch>
            <a:fillRect/>
          </a:stretch>
        </p:blipFill>
        <p:spPr>
          <a:xfrm>
            <a:off x="3397948" y="1214422"/>
            <a:ext cx="2786082" cy="4929222"/>
          </a:xfrm>
          <a:prstGeom prst="rect">
            <a:avLst/>
          </a:prstGeom>
        </p:spPr>
      </p:pic>
      <p:sp>
        <p:nvSpPr>
          <p:cNvPr id="29" name="Rectangle 89"/>
          <p:cNvSpPr/>
          <p:nvPr/>
        </p:nvSpPr>
        <p:spPr>
          <a:xfrm>
            <a:off x="3441950" y="1252728"/>
            <a:ext cx="2700528" cy="36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890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 할인 혜택</a:t>
            </a:r>
          </a:p>
        </p:txBody>
      </p:sp>
      <p:sp>
        <p:nvSpPr>
          <p:cNvPr id="35" name="Rectangle 95"/>
          <p:cNvSpPr/>
          <p:nvPr/>
        </p:nvSpPr>
        <p:spPr>
          <a:xfrm>
            <a:off x="3443474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453414" y="2000240"/>
            <a:ext cx="904271" cy="2928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57686" y="2071678"/>
            <a:ext cx="1714512" cy="2786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Straight Connector 35"/>
          <p:cNvCxnSpPr/>
          <p:nvPr/>
        </p:nvCxnSpPr>
        <p:spPr>
          <a:xfrm>
            <a:off x="6411632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50416" y="1607124"/>
            <a:ext cx="2689934" cy="36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71472" y="2000240"/>
            <a:ext cx="2571768" cy="2928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1472" y="162494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Search"/>
          <p:cNvSpPr>
            <a:spLocks noChangeAspect="1" noEditPoints="1"/>
          </p:cNvSpPr>
          <p:nvPr/>
        </p:nvSpPr>
        <p:spPr bwMode="auto">
          <a:xfrm>
            <a:off x="3000364" y="166115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 38"/>
          <p:cNvSpPr/>
          <p:nvPr/>
        </p:nvSpPr>
        <p:spPr>
          <a:xfrm>
            <a:off x="535960" y="1875120"/>
            <a:ext cx="2700528" cy="2643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endParaRPr lang="en-US" altLang="ko-KR" sz="1100" b="1" dirty="0" smtClean="0">
              <a:solidFill>
                <a:srgbClr val="FFFFFF"/>
              </a:solidFill>
            </a:endParaRPr>
          </a:p>
        </p:txBody>
      </p:sp>
      <p:sp>
        <p:nvSpPr>
          <p:cNvPr id="86" name="Rectangle 90"/>
          <p:cNvSpPr/>
          <p:nvPr/>
        </p:nvSpPr>
        <p:spPr>
          <a:xfrm>
            <a:off x="517790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41605">
              <a:lnSpc>
                <a:spcPts val="1715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전체</a:t>
            </a:r>
          </a:p>
        </p:txBody>
      </p:sp>
      <p:sp>
        <p:nvSpPr>
          <p:cNvPr id="87" name="Rectangle 91"/>
          <p:cNvSpPr/>
          <p:nvPr/>
        </p:nvSpPr>
        <p:spPr>
          <a:xfrm>
            <a:off x="1057286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허니문</a:t>
            </a:r>
          </a:p>
        </p:txBody>
      </p:sp>
      <p:sp>
        <p:nvSpPr>
          <p:cNvPr id="88" name="Rectangle 92"/>
          <p:cNvSpPr/>
          <p:nvPr/>
        </p:nvSpPr>
        <p:spPr>
          <a:xfrm>
            <a:off x="1596782" y="1882706"/>
            <a:ext cx="53784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3035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예물</a:t>
            </a:r>
          </a:p>
        </p:txBody>
      </p:sp>
      <p:sp>
        <p:nvSpPr>
          <p:cNvPr id="89" name="Rectangle 93"/>
          <p:cNvSpPr/>
          <p:nvPr/>
        </p:nvSpPr>
        <p:spPr>
          <a:xfrm>
            <a:off x="2134754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4305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예단</a:t>
            </a:r>
          </a:p>
        </p:txBody>
      </p:sp>
      <p:sp>
        <p:nvSpPr>
          <p:cNvPr id="97" name="Rectangle 94"/>
          <p:cNvSpPr/>
          <p:nvPr/>
        </p:nvSpPr>
        <p:spPr>
          <a:xfrm>
            <a:off x="2666630" y="1882706"/>
            <a:ext cx="54864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9385">
              <a:lnSpc>
                <a:spcPts val="1660"/>
              </a:lnSpc>
            </a:pPr>
            <a:r>
              <a:rPr lang="en-US" altLang="ko-KR" sz="800" dirty="0" err="1" smtClean="0">
                <a:solidFill>
                  <a:schemeClr val="bg1"/>
                </a:solidFill>
              </a:rPr>
              <a:t>기타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98" name="Picture 20"/>
          <p:cNvPicPr>
            <a:picLocks noChangeAspect="1"/>
          </p:cNvPicPr>
          <p:nvPr/>
        </p:nvPicPr>
        <p:blipFill>
          <a:blip r:embed="rId2" cstate="print"/>
          <a:srcRect l="6071" t="28975" r="64774" b="29342"/>
          <a:stretch>
            <a:fillRect/>
          </a:stretch>
        </p:blipFill>
        <p:spPr>
          <a:xfrm>
            <a:off x="571472" y="2143116"/>
            <a:ext cx="2665930" cy="2858610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>
          <a:xfrm>
            <a:off x="2214513" y="2175421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15%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14515" y="2868026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10%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380683" y="3582406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만원 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14546" y="4296786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20%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55626" y="1607124"/>
            <a:ext cx="2689934" cy="36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476682" y="2000240"/>
            <a:ext cx="2571768" cy="2928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476682" y="162494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Search"/>
          <p:cNvSpPr>
            <a:spLocks noChangeAspect="1" noEditPoints="1"/>
          </p:cNvSpPr>
          <p:nvPr/>
        </p:nvSpPr>
        <p:spPr bwMode="auto">
          <a:xfrm>
            <a:off x="5905574" y="166115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 38"/>
          <p:cNvSpPr/>
          <p:nvPr/>
        </p:nvSpPr>
        <p:spPr>
          <a:xfrm>
            <a:off x="3441170" y="1875120"/>
            <a:ext cx="2700528" cy="2643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endParaRPr lang="en-US" altLang="ko-KR" sz="1100" b="1" dirty="0" smtClean="0">
              <a:solidFill>
                <a:srgbClr val="FFFFFF"/>
              </a:solidFill>
            </a:endParaRPr>
          </a:p>
        </p:txBody>
      </p:sp>
      <p:sp>
        <p:nvSpPr>
          <p:cNvPr id="109" name="Rectangle 90"/>
          <p:cNvSpPr/>
          <p:nvPr/>
        </p:nvSpPr>
        <p:spPr>
          <a:xfrm>
            <a:off x="3423000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41605">
              <a:lnSpc>
                <a:spcPts val="1715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전체</a:t>
            </a:r>
          </a:p>
        </p:txBody>
      </p:sp>
      <p:sp>
        <p:nvSpPr>
          <p:cNvPr id="110" name="Rectangle 91"/>
          <p:cNvSpPr/>
          <p:nvPr/>
        </p:nvSpPr>
        <p:spPr>
          <a:xfrm>
            <a:off x="3962496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허니문</a:t>
            </a:r>
          </a:p>
        </p:txBody>
      </p:sp>
      <p:sp>
        <p:nvSpPr>
          <p:cNvPr id="111" name="Rectangle 92"/>
          <p:cNvSpPr/>
          <p:nvPr/>
        </p:nvSpPr>
        <p:spPr>
          <a:xfrm>
            <a:off x="4501992" y="1882706"/>
            <a:ext cx="53784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3035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예물</a:t>
            </a:r>
          </a:p>
        </p:txBody>
      </p:sp>
      <p:sp>
        <p:nvSpPr>
          <p:cNvPr id="112" name="Rectangle 93"/>
          <p:cNvSpPr/>
          <p:nvPr/>
        </p:nvSpPr>
        <p:spPr>
          <a:xfrm>
            <a:off x="5039964" y="1882706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4305">
              <a:lnSpc>
                <a:spcPts val="1660"/>
              </a:lnSpc>
            </a:pPr>
            <a:r>
              <a:rPr lang="en-US" altLang="ko-KR" sz="800" dirty="0" smtClean="0">
                <a:solidFill>
                  <a:srgbClr val="FFFFFF"/>
                </a:solidFill>
              </a:rPr>
              <a:t>예단</a:t>
            </a:r>
          </a:p>
        </p:txBody>
      </p:sp>
      <p:sp>
        <p:nvSpPr>
          <p:cNvPr id="113" name="Rectangle 94"/>
          <p:cNvSpPr/>
          <p:nvPr/>
        </p:nvSpPr>
        <p:spPr>
          <a:xfrm>
            <a:off x="5571840" y="1882706"/>
            <a:ext cx="54864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9385">
              <a:lnSpc>
                <a:spcPts val="1660"/>
              </a:lnSpc>
            </a:pPr>
            <a:r>
              <a:rPr lang="en-US" altLang="ko-KR" sz="800" dirty="0" err="1" smtClean="0">
                <a:solidFill>
                  <a:schemeClr val="bg1"/>
                </a:solidFill>
              </a:rPr>
              <a:t>기타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114" name="Picture 20"/>
          <p:cNvPicPr>
            <a:picLocks noChangeAspect="1"/>
          </p:cNvPicPr>
          <p:nvPr/>
        </p:nvPicPr>
        <p:blipFill>
          <a:blip r:embed="rId2" cstate="print"/>
          <a:srcRect l="6071" t="28975" r="64774" b="29342"/>
          <a:stretch>
            <a:fillRect/>
          </a:stretch>
        </p:blipFill>
        <p:spPr>
          <a:xfrm>
            <a:off x="3476682" y="2402234"/>
            <a:ext cx="2665930" cy="2858610"/>
          </a:xfrm>
          <a:prstGeom prst="rect">
            <a:avLst/>
          </a:prstGeom>
        </p:spPr>
      </p:pic>
      <p:sp>
        <p:nvSpPr>
          <p:cNvPr id="115" name="직사각형 114"/>
          <p:cNvSpPr/>
          <p:nvPr/>
        </p:nvSpPr>
        <p:spPr>
          <a:xfrm>
            <a:off x="5119723" y="2480019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15%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119725" y="3172624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10%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285893" y="3887004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만원 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119756" y="4601384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FF0000"/>
                </a:solidFill>
              </a:rPr>
              <a:t>매출의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20%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적립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446748" y="2141824"/>
            <a:ext cx="2698638" cy="304800"/>
            <a:chOff x="3444998" y="2035338"/>
            <a:chExt cx="2698638" cy="304800"/>
          </a:xfrm>
        </p:grpSpPr>
        <p:sp>
          <p:nvSpPr>
            <p:cNvPr id="120" name="직사각형 119"/>
            <p:cNvSpPr/>
            <p:nvPr/>
          </p:nvSpPr>
          <p:spPr>
            <a:xfrm>
              <a:off x="3453414" y="2035338"/>
              <a:ext cx="2690222" cy="2639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Rectangle 90"/>
            <p:cNvSpPr/>
            <p:nvPr/>
          </p:nvSpPr>
          <p:spPr>
            <a:xfrm>
              <a:off x="3444998" y="2035338"/>
              <a:ext cx="53949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41605">
                <a:lnSpc>
                  <a:spcPts val="1715"/>
                </a:lnSpc>
              </a:pPr>
              <a:r>
                <a:rPr lang="en-US" altLang="ko-KR" sz="900" b="1" dirty="0" smtClean="0">
                  <a:solidFill>
                    <a:srgbClr val="FFFFFF"/>
                  </a:solidFill>
                </a:rPr>
                <a:t>전체</a:t>
              </a:r>
            </a:p>
          </p:txBody>
        </p:sp>
        <p:sp>
          <p:nvSpPr>
            <p:cNvPr id="122" name="Rectangle 91"/>
            <p:cNvSpPr/>
            <p:nvPr/>
          </p:nvSpPr>
          <p:spPr>
            <a:xfrm>
              <a:off x="3857620" y="2035338"/>
              <a:ext cx="53949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02870">
                <a:lnSpc>
                  <a:spcPts val="1660"/>
                </a:lnSpc>
              </a:pPr>
              <a:r>
                <a:rPr lang="ko-KR" altLang="en-US" sz="800" dirty="0" smtClean="0">
                  <a:solidFill>
                    <a:srgbClr val="FFFFFF"/>
                  </a:solidFill>
                </a:rPr>
                <a:t>부케</a:t>
              </a:r>
              <a:endParaRPr lang="en-US" altLang="ko-KR" sz="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3" name="Rectangle 92"/>
            <p:cNvSpPr/>
            <p:nvPr/>
          </p:nvSpPr>
          <p:spPr>
            <a:xfrm>
              <a:off x="4177031" y="2035338"/>
              <a:ext cx="537845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53035">
                <a:lnSpc>
                  <a:spcPts val="1660"/>
                </a:lnSpc>
              </a:pPr>
              <a:r>
                <a:rPr lang="ko-KR" altLang="en-US" sz="800" smtClean="0">
                  <a:solidFill>
                    <a:srgbClr val="FFFFFF"/>
                  </a:solidFill>
                </a:rPr>
                <a:t>폐백</a:t>
              </a:r>
              <a:endParaRPr lang="en-US" altLang="ko-KR" sz="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4" name="Rectangle 93"/>
            <p:cNvSpPr/>
            <p:nvPr/>
          </p:nvSpPr>
          <p:spPr>
            <a:xfrm>
              <a:off x="4500562" y="2035338"/>
              <a:ext cx="53949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54305">
                <a:lnSpc>
                  <a:spcPts val="1660"/>
                </a:lnSpc>
              </a:pPr>
              <a:r>
                <a:rPr lang="ko-KR" altLang="en-US" sz="800" dirty="0" smtClean="0">
                  <a:solidFill>
                    <a:srgbClr val="FFFFFF"/>
                  </a:solidFill>
                </a:rPr>
                <a:t>주례</a:t>
              </a:r>
              <a:endParaRPr lang="en-US" altLang="ko-KR" sz="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5" name="Rectangle 93"/>
            <p:cNvSpPr/>
            <p:nvPr/>
          </p:nvSpPr>
          <p:spPr>
            <a:xfrm>
              <a:off x="4857752" y="2035338"/>
              <a:ext cx="53949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54305">
                <a:lnSpc>
                  <a:spcPts val="1660"/>
                </a:lnSpc>
              </a:pPr>
              <a:r>
                <a:rPr lang="ko-KR" altLang="en-US" sz="800" smtClean="0">
                  <a:solidFill>
                    <a:srgbClr val="FFFFFF"/>
                  </a:solidFill>
                </a:rPr>
                <a:t>사회자</a:t>
              </a:r>
              <a:endParaRPr lang="en-US" altLang="ko-KR" sz="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6" name="Rectangle 93"/>
            <p:cNvSpPr/>
            <p:nvPr/>
          </p:nvSpPr>
          <p:spPr>
            <a:xfrm>
              <a:off x="5286380" y="2035338"/>
              <a:ext cx="53949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154305">
                <a:lnSpc>
                  <a:spcPts val="1660"/>
                </a:lnSpc>
              </a:pPr>
              <a:r>
                <a:rPr lang="ko-KR" altLang="en-US" sz="800" dirty="0" smtClean="0">
                  <a:solidFill>
                    <a:srgbClr val="FFFFFF"/>
                  </a:solidFill>
                </a:rPr>
                <a:t>영상업체</a:t>
              </a:r>
              <a:endParaRPr lang="en-US" altLang="ko-KR" sz="8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500826" y="2564904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적립률</a:t>
            </a:r>
            <a:r>
              <a:rPr lang="ko-KR" altLang="en-US" sz="900" dirty="0" smtClean="0">
                <a:solidFill>
                  <a:srgbClr val="000000"/>
                </a:solidFill>
              </a:rPr>
              <a:t> 및 적립금액 최고관리자가 설정</a:t>
            </a:r>
            <a:endParaRPr lang="ko-KR" altLang="ko-KR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500826" y="2996952"/>
            <a:ext cx="2335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ko-KR" altLang="en-US" sz="900" dirty="0" smtClean="0"/>
              <a:t>기타 하부 카테고리 전체 </a:t>
            </a:r>
            <a:endParaRPr lang="en-US" altLang="ko-KR" sz="900" dirty="0" smtClean="0"/>
          </a:p>
          <a:p>
            <a:pPr latinLnBrk="1">
              <a:defRPr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부케</a:t>
            </a:r>
            <a:r>
              <a:rPr lang="en-US" altLang="ko-KR" sz="900" dirty="0"/>
              <a:t>, </a:t>
            </a:r>
            <a:r>
              <a:rPr lang="ko-KR" altLang="en-US" sz="900" dirty="0"/>
              <a:t>폐백음식</a:t>
            </a:r>
            <a:r>
              <a:rPr lang="en-US" altLang="ko-KR" sz="900" dirty="0"/>
              <a:t>, </a:t>
            </a:r>
            <a:r>
              <a:rPr lang="ko-KR" altLang="en-US" sz="900" dirty="0"/>
              <a:t>주례</a:t>
            </a:r>
            <a:r>
              <a:rPr lang="en-US" altLang="ko-KR" sz="900" dirty="0"/>
              <a:t>,</a:t>
            </a:r>
            <a:r>
              <a:rPr lang="ko-KR" altLang="en-US" sz="900" dirty="0"/>
              <a:t>사회자</a:t>
            </a:r>
            <a:r>
              <a:rPr lang="en-US" altLang="ko-KR" sz="900" dirty="0"/>
              <a:t>, </a:t>
            </a:r>
            <a:r>
              <a:rPr lang="ko-KR" altLang="en-US" sz="900" dirty="0"/>
              <a:t>영상</a:t>
            </a:r>
            <a:r>
              <a:rPr lang="en-US" altLang="ko-KR" sz="900" dirty="0"/>
              <a:t>, </a:t>
            </a:r>
            <a:r>
              <a:rPr lang="ko-KR" altLang="en-US" sz="900" dirty="0"/>
              <a:t>연주</a:t>
            </a:r>
            <a:r>
              <a:rPr lang="en-US" altLang="ko-KR" sz="900" dirty="0"/>
              <a:t>, </a:t>
            </a:r>
            <a:r>
              <a:rPr lang="ko-KR" altLang="en-US" sz="900" dirty="0"/>
              <a:t>한복</a:t>
            </a:r>
            <a:r>
              <a:rPr lang="en-US" altLang="ko-KR" sz="900" dirty="0"/>
              <a:t>, </a:t>
            </a:r>
            <a:r>
              <a:rPr lang="ko-KR" altLang="en-US" sz="900" dirty="0"/>
              <a:t>예복</a:t>
            </a:r>
            <a:r>
              <a:rPr lang="en-US" altLang="ko-KR" sz="900" dirty="0"/>
              <a:t>, </a:t>
            </a:r>
            <a:r>
              <a:rPr lang="ko-KR" altLang="en-US" sz="900" dirty="0"/>
              <a:t>청첩장</a:t>
            </a:r>
            <a:r>
              <a:rPr lang="en-US" altLang="ko-KR" sz="900" dirty="0"/>
              <a:t>, </a:t>
            </a:r>
            <a:r>
              <a:rPr lang="ko-KR" altLang="en-US" sz="900" dirty="0" err="1"/>
              <a:t>웨딩카</a:t>
            </a:r>
            <a:r>
              <a:rPr lang="en-US" altLang="ko-KR" sz="900" dirty="0"/>
              <a:t>, </a:t>
            </a:r>
            <a:r>
              <a:rPr lang="ko-KR" altLang="en-US" sz="900" dirty="0"/>
              <a:t>가전</a:t>
            </a:r>
            <a:r>
              <a:rPr lang="en-US" altLang="ko-KR" sz="900" dirty="0"/>
              <a:t>, </a:t>
            </a:r>
            <a:r>
              <a:rPr lang="ko-KR" altLang="en-US" sz="900" dirty="0"/>
              <a:t>가구</a:t>
            </a:r>
            <a:endParaRPr lang="en-US" altLang="ko-K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1477" y="1320165"/>
            <a:ext cx="18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고플 </a:t>
            </a:r>
            <a:r>
              <a:rPr lang="en-US" altLang="ko-KR" sz="1200" b="1" dirty="0" err="1" smtClean="0">
                <a:solidFill>
                  <a:srgbClr val="000000"/>
                </a:solidFill>
              </a:rPr>
              <a:t>할인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</a:rPr>
              <a:t>혜택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-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상세화면</a:t>
            </a:r>
            <a:endParaRPr lang="ko-KR" altLang="ko-KR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cxnSp>
        <p:nvCxnSpPr>
          <p:cNvPr id="50" name="Straight Connector 35"/>
          <p:cNvCxnSpPr/>
          <p:nvPr/>
        </p:nvCxnSpPr>
        <p:spPr>
          <a:xfrm>
            <a:off x="6411632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0034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7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3428992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76"/>
          <p:cNvSpPr/>
          <p:nvPr/>
        </p:nvSpPr>
        <p:spPr>
          <a:xfrm>
            <a:off x="347302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571472" y="3357562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GH </a:t>
            </a:r>
            <a:r>
              <a:rPr lang="ko-KR" altLang="en-US" sz="1000" b="1" dirty="0" smtClean="0"/>
              <a:t>허니문</a:t>
            </a:r>
            <a:endParaRPr lang="ko-KR" altLang="ko-KR" sz="1000" b="1" dirty="0"/>
          </a:p>
        </p:txBody>
      </p:sp>
      <p:sp>
        <p:nvSpPr>
          <p:cNvPr id="68" name="Rounded Rectangle 114"/>
          <p:cNvSpPr/>
          <p:nvPr/>
        </p:nvSpPr>
        <p:spPr>
          <a:xfrm>
            <a:off x="776494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허니문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2594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hevron Left"/>
          <p:cNvSpPr>
            <a:spLocks noChangeAspect="1"/>
          </p:cNvSpPr>
          <p:nvPr/>
        </p:nvSpPr>
        <p:spPr bwMode="auto">
          <a:xfrm>
            <a:off x="607398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ounded Rectangle 114"/>
          <p:cNvSpPr/>
          <p:nvPr/>
        </p:nvSpPr>
        <p:spPr>
          <a:xfrm>
            <a:off x="3713916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허니문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50001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Chevron Left"/>
          <p:cNvSpPr>
            <a:spLocks noChangeAspect="1"/>
          </p:cNvSpPr>
          <p:nvPr/>
        </p:nvSpPr>
        <p:spPr bwMode="auto">
          <a:xfrm>
            <a:off x="354482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4642" y="3536364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</a:t>
            </a:r>
            <a:endParaRPr lang="ko-KR" altLang="ko-KR" sz="800" dirty="0"/>
          </a:p>
        </p:txBody>
      </p:sp>
      <p:sp>
        <p:nvSpPr>
          <p:cNvPr id="75" name="Location"/>
          <p:cNvSpPr>
            <a:spLocks noChangeAspect="1" noEditPoints="1"/>
          </p:cNvSpPr>
          <p:nvPr/>
        </p:nvSpPr>
        <p:spPr bwMode="auto">
          <a:xfrm>
            <a:off x="678836" y="3595662"/>
            <a:ext cx="71438" cy="107157"/>
          </a:xfrm>
          <a:custGeom>
            <a:avLst/>
            <a:gdLst>
              <a:gd name="T0" fmla="*/ 213 w 426"/>
              <a:gd name="T1" fmla="*/ 0 h 642"/>
              <a:gd name="T2" fmla="*/ 0 w 426"/>
              <a:gd name="T3" fmla="*/ 213 h 642"/>
              <a:gd name="T4" fmla="*/ 102 w 426"/>
              <a:gd name="T5" fmla="*/ 497 h 642"/>
              <a:gd name="T6" fmla="*/ 203 w 426"/>
              <a:gd name="T7" fmla="*/ 635 h 642"/>
              <a:gd name="T8" fmla="*/ 223 w 426"/>
              <a:gd name="T9" fmla="*/ 635 h 642"/>
              <a:gd name="T10" fmla="*/ 324 w 426"/>
              <a:gd name="T11" fmla="*/ 495 h 642"/>
              <a:gd name="T12" fmla="*/ 426 w 426"/>
              <a:gd name="T13" fmla="*/ 213 h 642"/>
              <a:gd name="T14" fmla="*/ 213 w 426"/>
              <a:gd name="T15" fmla="*/ 0 h 642"/>
              <a:gd name="T16" fmla="*/ 213 w 426"/>
              <a:gd name="T17" fmla="*/ 27 h 642"/>
              <a:gd name="T18" fmla="*/ 400 w 426"/>
              <a:gd name="T19" fmla="*/ 213 h 642"/>
              <a:gd name="T20" fmla="*/ 302 w 426"/>
              <a:gd name="T21" fmla="*/ 481 h 642"/>
              <a:gd name="T22" fmla="*/ 213 w 426"/>
              <a:gd name="T23" fmla="*/ 605 h 642"/>
              <a:gd name="T24" fmla="*/ 124 w 426"/>
              <a:gd name="T25" fmla="*/ 482 h 642"/>
              <a:gd name="T26" fmla="*/ 26 w 426"/>
              <a:gd name="T27" fmla="*/ 213 h 642"/>
              <a:gd name="T28" fmla="*/ 213 w 426"/>
              <a:gd name="T29" fmla="*/ 27 h 642"/>
              <a:gd name="T30" fmla="*/ 213 w 426"/>
              <a:gd name="T31" fmla="*/ 133 h 642"/>
              <a:gd name="T32" fmla="*/ 120 w 426"/>
              <a:gd name="T33" fmla="*/ 227 h 642"/>
              <a:gd name="T34" fmla="*/ 213 w 426"/>
              <a:gd name="T35" fmla="*/ 320 h 642"/>
              <a:gd name="T36" fmla="*/ 306 w 426"/>
              <a:gd name="T37" fmla="*/ 227 h 642"/>
              <a:gd name="T38" fmla="*/ 213 w 426"/>
              <a:gd name="T39" fmla="*/ 133 h 642"/>
              <a:gd name="T40" fmla="*/ 213 w 426"/>
              <a:gd name="T41" fmla="*/ 160 h 642"/>
              <a:gd name="T42" fmla="*/ 280 w 426"/>
              <a:gd name="T43" fmla="*/ 227 h 642"/>
              <a:gd name="T44" fmla="*/ 213 w 426"/>
              <a:gd name="T45" fmla="*/ 293 h 642"/>
              <a:gd name="T46" fmla="*/ 146 w 426"/>
              <a:gd name="T47" fmla="*/ 227 h 642"/>
              <a:gd name="T48" fmla="*/ 213 w 426"/>
              <a:gd name="T49" fmla="*/ 16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6" h="642">
                <a:moveTo>
                  <a:pt x="213" y="0"/>
                </a:moveTo>
                <a:cubicBezTo>
                  <a:pt x="95" y="0"/>
                  <a:pt x="0" y="95"/>
                  <a:pt x="0" y="213"/>
                </a:cubicBezTo>
                <a:cubicBezTo>
                  <a:pt x="0" y="311"/>
                  <a:pt x="51" y="415"/>
                  <a:pt x="102" y="497"/>
                </a:cubicBezTo>
                <a:cubicBezTo>
                  <a:pt x="152" y="578"/>
                  <a:pt x="203" y="635"/>
                  <a:pt x="203" y="635"/>
                </a:cubicBezTo>
                <a:cubicBezTo>
                  <a:pt x="208" y="642"/>
                  <a:pt x="218" y="641"/>
                  <a:pt x="223" y="635"/>
                </a:cubicBezTo>
                <a:cubicBezTo>
                  <a:pt x="223" y="635"/>
                  <a:pt x="274" y="577"/>
                  <a:pt x="324" y="495"/>
                </a:cubicBezTo>
                <a:cubicBezTo>
                  <a:pt x="375" y="413"/>
                  <a:pt x="426" y="309"/>
                  <a:pt x="426" y="213"/>
                </a:cubicBezTo>
                <a:cubicBezTo>
                  <a:pt x="426" y="95"/>
                  <a:pt x="331" y="0"/>
                  <a:pt x="213" y="0"/>
                </a:cubicBezTo>
                <a:close/>
                <a:moveTo>
                  <a:pt x="213" y="27"/>
                </a:moveTo>
                <a:cubicBezTo>
                  <a:pt x="317" y="27"/>
                  <a:pt x="400" y="110"/>
                  <a:pt x="400" y="213"/>
                </a:cubicBezTo>
                <a:cubicBezTo>
                  <a:pt x="400" y="299"/>
                  <a:pt x="351" y="401"/>
                  <a:pt x="302" y="481"/>
                </a:cubicBezTo>
                <a:cubicBezTo>
                  <a:pt x="260" y="548"/>
                  <a:pt x="225" y="591"/>
                  <a:pt x="213" y="605"/>
                </a:cubicBezTo>
                <a:cubicBezTo>
                  <a:pt x="201" y="591"/>
                  <a:pt x="166" y="549"/>
                  <a:pt x="124" y="482"/>
                </a:cubicBezTo>
                <a:cubicBezTo>
                  <a:pt x="75" y="403"/>
                  <a:pt x="26" y="301"/>
                  <a:pt x="26" y="213"/>
                </a:cubicBezTo>
                <a:cubicBezTo>
                  <a:pt x="26" y="110"/>
                  <a:pt x="110" y="27"/>
                  <a:pt x="213" y="27"/>
                </a:cubicBezTo>
                <a:close/>
                <a:moveTo>
                  <a:pt x="213" y="133"/>
                </a:moveTo>
                <a:cubicBezTo>
                  <a:pt x="162" y="133"/>
                  <a:pt x="120" y="175"/>
                  <a:pt x="120" y="227"/>
                </a:cubicBezTo>
                <a:cubicBezTo>
                  <a:pt x="120" y="278"/>
                  <a:pt x="162" y="320"/>
                  <a:pt x="213" y="320"/>
                </a:cubicBezTo>
                <a:cubicBezTo>
                  <a:pt x="264" y="320"/>
                  <a:pt x="306" y="278"/>
                  <a:pt x="306" y="227"/>
                </a:cubicBezTo>
                <a:cubicBezTo>
                  <a:pt x="306" y="175"/>
                  <a:pt x="264" y="133"/>
                  <a:pt x="213" y="133"/>
                </a:cubicBezTo>
                <a:close/>
                <a:moveTo>
                  <a:pt x="213" y="160"/>
                </a:moveTo>
                <a:cubicBezTo>
                  <a:pt x="250" y="160"/>
                  <a:pt x="280" y="190"/>
                  <a:pt x="280" y="227"/>
                </a:cubicBezTo>
                <a:cubicBezTo>
                  <a:pt x="280" y="264"/>
                  <a:pt x="250" y="293"/>
                  <a:pt x="213" y="293"/>
                </a:cubicBezTo>
                <a:cubicBezTo>
                  <a:pt x="176" y="293"/>
                  <a:pt x="146" y="264"/>
                  <a:pt x="146" y="227"/>
                </a:cubicBezTo>
                <a:cubicBezTo>
                  <a:pt x="146" y="190"/>
                  <a:pt x="176" y="160"/>
                  <a:pt x="213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571472" y="4213230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05423" y="3998916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262435" y="3998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214546" y="4214818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1472" y="4286256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42910" y="4607520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GH </a:t>
            </a:r>
            <a:r>
              <a:rPr lang="ko-KR" altLang="en-US" sz="900" b="1" dirty="0" smtClean="0"/>
              <a:t>허니문</a:t>
            </a:r>
            <a:endParaRPr lang="ko-KR" altLang="ko-KR" sz="9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642910" y="4857760"/>
            <a:ext cx="2535296" cy="5753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643042" y="50006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업체소개</a:t>
            </a:r>
            <a:endParaRPr lang="ko-KR" altLang="en-US" sz="1600"/>
          </a:p>
        </p:txBody>
      </p:sp>
      <p:cxnSp>
        <p:nvCxnSpPr>
          <p:cNvPr id="112" name="직선 연결선 111"/>
          <p:cNvCxnSpPr/>
          <p:nvPr/>
        </p:nvCxnSpPr>
        <p:spPr>
          <a:xfrm>
            <a:off x="3500430" y="1785926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34381" y="157161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191393" y="15716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5143504" y="1785926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09722" y="1853494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500430" y="217475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GH </a:t>
            </a:r>
            <a:r>
              <a:rPr lang="ko-KR" altLang="en-US" sz="900" b="1" dirty="0" smtClean="0"/>
              <a:t>허니문</a:t>
            </a:r>
            <a:endParaRPr lang="ko-KR" altLang="ko-KR" sz="9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3571868" y="2424998"/>
            <a:ext cx="2544588" cy="8064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286248" y="26791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업체소개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544820" y="33038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영업시간</a:t>
            </a:r>
            <a:endParaRPr lang="ko-KR" altLang="ko-KR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34428" y="3536830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주소</a:t>
            </a:r>
            <a:endParaRPr lang="ko-KR" altLang="ko-KR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3372" y="3312758"/>
            <a:ext cx="14430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월</a:t>
            </a:r>
            <a:r>
              <a:rPr lang="en-US" altLang="ko-KR" sz="800" dirty="0" smtClean="0"/>
              <a:t>~</a:t>
            </a:r>
            <a:r>
              <a:rPr lang="ko-KR" altLang="en-US" sz="800" dirty="0" smtClean="0"/>
              <a:t>금</a:t>
            </a:r>
            <a:r>
              <a:rPr lang="en-US" altLang="ko-KR" sz="800" dirty="0" smtClean="0"/>
              <a:t>/AM 10 :00 ~ PM 19 : 00</a:t>
            </a:r>
            <a:endParaRPr lang="ko-KR" altLang="ko-KR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143372" y="3519074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 가산동 </a:t>
            </a:r>
            <a:r>
              <a:rPr lang="en-US" altLang="ko-KR" sz="800" dirty="0" smtClean="0"/>
              <a:t>371-50</a:t>
            </a:r>
          </a:p>
          <a:p>
            <a:r>
              <a:rPr lang="ko-KR" altLang="en-US" sz="800" dirty="0" err="1" smtClean="0"/>
              <a:t>에이스하이엔드타워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차 </a:t>
            </a:r>
            <a:r>
              <a:rPr lang="en-US" altLang="ko-KR" sz="800" dirty="0" smtClean="0"/>
              <a:t>803-1</a:t>
            </a:r>
            <a:r>
              <a:rPr lang="ko-KR" altLang="en-US" sz="800" dirty="0" smtClean="0"/>
              <a:t>호</a:t>
            </a:r>
            <a:endParaRPr lang="ko-KR" altLang="ko-KR" sz="8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223688" y="3857214"/>
            <a:ext cx="428628" cy="214314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imezone"/>
          <p:cNvSpPr>
            <a:spLocks noChangeAspect="1" noEditPoints="1"/>
          </p:cNvSpPr>
          <p:nvPr/>
        </p:nvSpPr>
        <p:spPr bwMode="auto">
          <a:xfrm>
            <a:off x="4259614" y="3902432"/>
            <a:ext cx="134804" cy="134804"/>
          </a:xfrm>
          <a:custGeom>
            <a:avLst/>
            <a:gdLst>
              <a:gd name="T0" fmla="*/ 7 w 667"/>
              <a:gd name="T1" fmla="*/ 535 h 670"/>
              <a:gd name="T2" fmla="*/ 246 w 667"/>
              <a:gd name="T3" fmla="*/ 552 h 670"/>
              <a:gd name="T4" fmla="*/ 167 w 667"/>
              <a:gd name="T5" fmla="*/ 108 h 670"/>
              <a:gd name="T6" fmla="*/ 427 w 667"/>
              <a:gd name="T7" fmla="*/ 83 h 670"/>
              <a:gd name="T8" fmla="*/ 513 w 667"/>
              <a:gd name="T9" fmla="*/ 108 h 670"/>
              <a:gd name="T10" fmla="*/ 667 w 667"/>
              <a:gd name="T11" fmla="*/ 16 h 670"/>
              <a:gd name="T12" fmla="*/ 327 w 667"/>
              <a:gd name="T13" fmla="*/ 5 h 670"/>
              <a:gd name="T14" fmla="*/ 613 w 667"/>
              <a:gd name="T15" fmla="*/ 56 h 670"/>
              <a:gd name="T16" fmla="*/ 613 w 667"/>
              <a:gd name="T17" fmla="*/ 56 h 670"/>
              <a:gd name="T18" fmla="*/ 67 w 667"/>
              <a:gd name="T19" fmla="*/ 83 h 670"/>
              <a:gd name="T20" fmla="*/ 267 w 667"/>
              <a:gd name="T21" fmla="*/ 96 h 670"/>
              <a:gd name="T22" fmla="*/ 560 w 667"/>
              <a:gd name="T23" fmla="*/ 110 h 670"/>
              <a:gd name="T24" fmla="*/ 93 w 667"/>
              <a:gd name="T25" fmla="*/ 110 h 670"/>
              <a:gd name="T26" fmla="*/ 93 w 667"/>
              <a:gd name="T27" fmla="*/ 110 h 670"/>
              <a:gd name="T28" fmla="*/ 240 w 667"/>
              <a:gd name="T29" fmla="*/ 123 h 670"/>
              <a:gd name="T30" fmla="*/ 400 w 667"/>
              <a:gd name="T31" fmla="*/ 136 h 670"/>
              <a:gd name="T32" fmla="*/ 467 w 667"/>
              <a:gd name="T33" fmla="*/ 123 h 670"/>
              <a:gd name="T34" fmla="*/ 613 w 667"/>
              <a:gd name="T35" fmla="*/ 136 h 670"/>
              <a:gd name="T36" fmla="*/ 613 w 667"/>
              <a:gd name="T37" fmla="*/ 136 h 670"/>
              <a:gd name="T38" fmla="*/ 67 w 667"/>
              <a:gd name="T39" fmla="*/ 163 h 670"/>
              <a:gd name="T40" fmla="*/ 187 w 667"/>
              <a:gd name="T41" fmla="*/ 176 h 670"/>
              <a:gd name="T42" fmla="*/ 253 w 667"/>
              <a:gd name="T43" fmla="*/ 163 h 670"/>
              <a:gd name="T44" fmla="*/ 440 w 667"/>
              <a:gd name="T45" fmla="*/ 150 h 670"/>
              <a:gd name="T46" fmla="*/ 440 w 667"/>
              <a:gd name="T47" fmla="*/ 150 h 670"/>
              <a:gd name="T48" fmla="*/ 587 w 667"/>
              <a:gd name="T49" fmla="*/ 190 h 670"/>
              <a:gd name="T50" fmla="*/ 93 w 667"/>
              <a:gd name="T51" fmla="*/ 216 h 670"/>
              <a:gd name="T52" fmla="*/ 213 w 667"/>
              <a:gd name="T53" fmla="*/ 203 h 670"/>
              <a:gd name="T54" fmla="*/ 400 w 667"/>
              <a:gd name="T55" fmla="*/ 190 h 670"/>
              <a:gd name="T56" fmla="*/ 400 w 667"/>
              <a:gd name="T57" fmla="*/ 190 h 670"/>
              <a:gd name="T58" fmla="*/ 493 w 667"/>
              <a:gd name="T59" fmla="*/ 203 h 670"/>
              <a:gd name="T60" fmla="*/ 613 w 667"/>
              <a:gd name="T61" fmla="*/ 243 h 670"/>
              <a:gd name="T62" fmla="*/ 40 w 667"/>
              <a:gd name="T63" fmla="*/ 243 h 670"/>
              <a:gd name="T64" fmla="*/ 187 w 667"/>
              <a:gd name="T65" fmla="*/ 230 h 670"/>
              <a:gd name="T66" fmla="*/ 187 w 667"/>
              <a:gd name="T67" fmla="*/ 230 h 670"/>
              <a:gd name="T68" fmla="*/ 280 w 667"/>
              <a:gd name="T69" fmla="*/ 243 h 670"/>
              <a:gd name="T70" fmla="*/ 440 w 667"/>
              <a:gd name="T71" fmla="*/ 256 h 670"/>
              <a:gd name="T72" fmla="*/ 560 w 667"/>
              <a:gd name="T73" fmla="*/ 270 h 670"/>
              <a:gd name="T74" fmla="*/ 93 w 667"/>
              <a:gd name="T75" fmla="*/ 270 h 670"/>
              <a:gd name="T76" fmla="*/ 93 w 667"/>
              <a:gd name="T77" fmla="*/ 270 h 670"/>
              <a:gd name="T78" fmla="*/ 240 w 667"/>
              <a:gd name="T79" fmla="*/ 283 h 670"/>
              <a:gd name="T80" fmla="*/ 467 w 667"/>
              <a:gd name="T81" fmla="*/ 670 h 670"/>
              <a:gd name="T82" fmla="*/ 640 w 667"/>
              <a:gd name="T83" fmla="*/ 470 h 670"/>
              <a:gd name="T84" fmla="*/ 53 w 667"/>
              <a:gd name="T85" fmla="*/ 310 h 670"/>
              <a:gd name="T86" fmla="*/ 53 w 667"/>
              <a:gd name="T87" fmla="*/ 310 h 670"/>
              <a:gd name="T88" fmla="*/ 200 w 667"/>
              <a:gd name="T89" fmla="*/ 323 h 670"/>
              <a:gd name="T90" fmla="*/ 267 w 667"/>
              <a:gd name="T91" fmla="*/ 336 h 670"/>
              <a:gd name="T92" fmla="*/ 453 w 667"/>
              <a:gd name="T93" fmla="*/ 336 h 670"/>
              <a:gd name="T94" fmla="*/ 395 w 667"/>
              <a:gd name="T95" fmla="*/ 523 h 670"/>
              <a:gd name="T96" fmla="*/ 490 w 667"/>
              <a:gd name="T97" fmla="*/ 470 h 670"/>
              <a:gd name="T98" fmla="*/ 93 w 667"/>
              <a:gd name="T99" fmla="*/ 350 h 670"/>
              <a:gd name="T100" fmla="*/ 93 w 667"/>
              <a:gd name="T101" fmla="*/ 350 h 670"/>
              <a:gd name="T102" fmla="*/ 240 w 667"/>
              <a:gd name="T103" fmla="*/ 363 h 670"/>
              <a:gd name="T104" fmla="*/ 53 w 667"/>
              <a:gd name="T105" fmla="*/ 416 h 670"/>
              <a:gd name="T106" fmla="*/ 173 w 667"/>
              <a:gd name="T107" fmla="*/ 403 h 670"/>
              <a:gd name="T108" fmla="*/ 93 w 667"/>
              <a:gd name="T109" fmla="*/ 430 h 670"/>
              <a:gd name="T110" fmla="*/ 93 w 667"/>
              <a:gd name="T111" fmla="*/ 430 h 670"/>
              <a:gd name="T112" fmla="*/ 240 w 667"/>
              <a:gd name="T113" fmla="*/ 443 h 670"/>
              <a:gd name="T114" fmla="*/ 53 w 667"/>
              <a:gd name="T115" fmla="*/ 496 h 670"/>
              <a:gd name="T116" fmla="*/ 173 w 667"/>
              <a:gd name="T117" fmla="*/ 483 h 670"/>
              <a:gd name="T118" fmla="*/ 93 w 667"/>
              <a:gd name="T119" fmla="*/ 510 h 670"/>
              <a:gd name="T120" fmla="*/ 93 w 667"/>
              <a:gd name="T121" fmla="*/ 510 h 670"/>
              <a:gd name="T122" fmla="*/ 240 w 667"/>
              <a:gd name="T123" fmla="*/ 523 h 670"/>
              <a:gd name="T124" fmla="*/ 187 w 667"/>
              <a:gd name="T125" fmla="*/ 576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7" h="670">
                <a:moveTo>
                  <a:pt x="13" y="3"/>
                </a:moveTo>
                <a:cubicBezTo>
                  <a:pt x="6" y="3"/>
                  <a:pt x="0" y="9"/>
                  <a:pt x="0" y="16"/>
                </a:cubicBezTo>
                <a:lnTo>
                  <a:pt x="0" y="523"/>
                </a:lnTo>
                <a:cubicBezTo>
                  <a:pt x="0" y="528"/>
                  <a:pt x="3" y="533"/>
                  <a:pt x="7" y="535"/>
                </a:cubicBezTo>
                <a:lnTo>
                  <a:pt x="167" y="615"/>
                </a:lnTo>
                <a:cubicBezTo>
                  <a:pt x="171" y="617"/>
                  <a:pt x="176" y="617"/>
                  <a:pt x="179" y="615"/>
                </a:cubicBezTo>
                <a:lnTo>
                  <a:pt x="258" y="576"/>
                </a:lnTo>
                <a:cubicBezTo>
                  <a:pt x="275" y="568"/>
                  <a:pt x="263" y="543"/>
                  <a:pt x="246" y="552"/>
                </a:cubicBezTo>
                <a:lnTo>
                  <a:pt x="173" y="588"/>
                </a:lnTo>
                <a:lnTo>
                  <a:pt x="27" y="515"/>
                </a:lnTo>
                <a:lnTo>
                  <a:pt x="27" y="38"/>
                </a:lnTo>
                <a:lnTo>
                  <a:pt x="167" y="108"/>
                </a:lnTo>
                <a:cubicBezTo>
                  <a:pt x="171" y="110"/>
                  <a:pt x="176" y="110"/>
                  <a:pt x="179" y="108"/>
                </a:cubicBezTo>
                <a:lnTo>
                  <a:pt x="334" y="31"/>
                </a:lnTo>
                <a:lnTo>
                  <a:pt x="429" y="75"/>
                </a:lnTo>
                <a:cubicBezTo>
                  <a:pt x="428" y="78"/>
                  <a:pt x="427" y="80"/>
                  <a:pt x="427" y="83"/>
                </a:cubicBezTo>
                <a:cubicBezTo>
                  <a:pt x="427" y="91"/>
                  <a:pt x="433" y="96"/>
                  <a:pt x="440" y="96"/>
                </a:cubicBezTo>
                <a:cubicBezTo>
                  <a:pt x="446" y="96"/>
                  <a:pt x="451" y="92"/>
                  <a:pt x="453" y="86"/>
                </a:cubicBezTo>
                <a:lnTo>
                  <a:pt x="501" y="109"/>
                </a:lnTo>
                <a:cubicBezTo>
                  <a:pt x="505" y="110"/>
                  <a:pt x="509" y="110"/>
                  <a:pt x="513" y="108"/>
                </a:cubicBezTo>
                <a:lnTo>
                  <a:pt x="640" y="39"/>
                </a:lnTo>
                <a:lnTo>
                  <a:pt x="640" y="316"/>
                </a:lnTo>
                <a:cubicBezTo>
                  <a:pt x="640" y="334"/>
                  <a:pt x="667" y="334"/>
                  <a:pt x="667" y="316"/>
                </a:cubicBezTo>
                <a:lnTo>
                  <a:pt x="667" y="16"/>
                </a:lnTo>
                <a:cubicBezTo>
                  <a:pt x="667" y="6"/>
                  <a:pt x="656" y="0"/>
                  <a:pt x="647" y="5"/>
                </a:cubicBezTo>
                <a:lnTo>
                  <a:pt x="506" y="82"/>
                </a:lnTo>
                <a:lnTo>
                  <a:pt x="339" y="4"/>
                </a:lnTo>
                <a:cubicBezTo>
                  <a:pt x="335" y="3"/>
                  <a:pt x="331" y="3"/>
                  <a:pt x="327" y="5"/>
                </a:cubicBezTo>
                <a:lnTo>
                  <a:pt x="173" y="82"/>
                </a:lnTo>
                <a:lnTo>
                  <a:pt x="19" y="5"/>
                </a:lnTo>
                <a:cubicBezTo>
                  <a:pt x="17" y="4"/>
                  <a:pt x="15" y="3"/>
                  <a:pt x="13" y="3"/>
                </a:cubicBezTo>
                <a:close/>
                <a:moveTo>
                  <a:pt x="613" y="56"/>
                </a:moveTo>
                <a:cubicBezTo>
                  <a:pt x="606" y="56"/>
                  <a:pt x="600" y="62"/>
                  <a:pt x="600" y="70"/>
                </a:cubicBezTo>
                <a:cubicBezTo>
                  <a:pt x="600" y="77"/>
                  <a:pt x="606" y="83"/>
                  <a:pt x="613" y="83"/>
                </a:cubicBezTo>
                <a:cubicBezTo>
                  <a:pt x="621" y="83"/>
                  <a:pt x="627" y="77"/>
                  <a:pt x="627" y="70"/>
                </a:cubicBezTo>
                <a:cubicBezTo>
                  <a:pt x="627" y="62"/>
                  <a:pt x="621" y="56"/>
                  <a:pt x="613" y="56"/>
                </a:cubicBezTo>
                <a:close/>
                <a:moveTo>
                  <a:pt x="53" y="70"/>
                </a:moveTo>
                <a:cubicBezTo>
                  <a:pt x="46" y="70"/>
                  <a:pt x="40" y="76"/>
                  <a:pt x="40" y="83"/>
                </a:cubicBezTo>
                <a:cubicBezTo>
                  <a:pt x="40" y="91"/>
                  <a:pt x="46" y="96"/>
                  <a:pt x="53" y="96"/>
                </a:cubicBezTo>
                <a:cubicBezTo>
                  <a:pt x="61" y="96"/>
                  <a:pt x="67" y="91"/>
                  <a:pt x="67" y="83"/>
                </a:cubicBezTo>
                <a:cubicBezTo>
                  <a:pt x="67" y="76"/>
                  <a:pt x="61" y="70"/>
                  <a:pt x="53" y="70"/>
                </a:cubicBezTo>
                <a:close/>
                <a:moveTo>
                  <a:pt x="267" y="70"/>
                </a:moveTo>
                <a:cubicBezTo>
                  <a:pt x="259" y="70"/>
                  <a:pt x="253" y="76"/>
                  <a:pt x="253" y="83"/>
                </a:cubicBezTo>
                <a:cubicBezTo>
                  <a:pt x="253" y="91"/>
                  <a:pt x="259" y="96"/>
                  <a:pt x="267" y="96"/>
                </a:cubicBezTo>
                <a:cubicBezTo>
                  <a:pt x="274" y="96"/>
                  <a:pt x="280" y="91"/>
                  <a:pt x="280" y="83"/>
                </a:cubicBezTo>
                <a:cubicBezTo>
                  <a:pt x="280" y="76"/>
                  <a:pt x="274" y="70"/>
                  <a:pt x="267" y="70"/>
                </a:cubicBezTo>
                <a:close/>
                <a:moveTo>
                  <a:pt x="573" y="96"/>
                </a:moveTo>
                <a:cubicBezTo>
                  <a:pt x="566" y="96"/>
                  <a:pt x="560" y="102"/>
                  <a:pt x="560" y="110"/>
                </a:cubicBezTo>
                <a:cubicBezTo>
                  <a:pt x="560" y="117"/>
                  <a:pt x="566" y="123"/>
                  <a:pt x="573" y="123"/>
                </a:cubicBezTo>
                <a:cubicBezTo>
                  <a:pt x="581" y="123"/>
                  <a:pt x="587" y="117"/>
                  <a:pt x="587" y="110"/>
                </a:cubicBezTo>
                <a:cubicBezTo>
                  <a:pt x="587" y="102"/>
                  <a:pt x="581" y="96"/>
                  <a:pt x="573" y="96"/>
                </a:cubicBezTo>
                <a:close/>
                <a:moveTo>
                  <a:pt x="93" y="110"/>
                </a:moveTo>
                <a:cubicBezTo>
                  <a:pt x="86" y="110"/>
                  <a:pt x="80" y="116"/>
                  <a:pt x="80" y="123"/>
                </a:cubicBezTo>
                <a:cubicBezTo>
                  <a:pt x="80" y="131"/>
                  <a:pt x="86" y="136"/>
                  <a:pt x="93" y="136"/>
                </a:cubicBezTo>
                <a:cubicBezTo>
                  <a:pt x="101" y="136"/>
                  <a:pt x="107" y="131"/>
                  <a:pt x="107" y="123"/>
                </a:cubicBezTo>
                <a:cubicBezTo>
                  <a:pt x="107" y="116"/>
                  <a:pt x="101" y="110"/>
                  <a:pt x="93" y="110"/>
                </a:cubicBezTo>
                <a:close/>
                <a:moveTo>
                  <a:pt x="227" y="110"/>
                </a:moveTo>
                <a:cubicBezTo>
                  <a:pt x="219" y="110"/>
                  <a:pt x="213" y="116"/>
                  <a:pt x="213" y="123"/>
                </a:cubicBezTo>
                <a:cubicBezTo>
                  <a:pt x="213" y="131"/>
                  <a:pt x="219" y="136"/>
                  <a:pt x="227" y="136"/>
                </a:cubicBezTo>
                <a:cubicBezTo>
                  <a:pt x="234" y="136"/>
                  <a:pt x="240" y="131"/>
                  <a:pt x="240" y="123"/>
                </a:cubicBezTo>
                <a:cubicBezTo>
                  <a:pt x="240" y="116"/>
                  <a:pt x="234" y="110"/>
                  <a:pt x="227" y="110"/>
                </a:cubicBezTo>
                <a:close/>
                <a:moveTo>
                  <a:pt x="400" y="110"/>
                </a:moveTo>
                <a:cubicBezTo>
                  <a:pt x="393" y="110"/>
                  <a:pt x="387" y="116"/>
                  <a:pt x="387" y="123"/>
                </a:cubicBezTo>
                <a:cubicBezTo>
                  <a:pt x="387" y="131"/>
                  <a:pt x="393" y="136"/>
                  <a:pt x="400" y="136"/>
                </a:cubicBezTo>
                <a:cubicBezTo>
                  <a:pt x="407" y="136"/>
                  <a:pt x="413" y="131"/>
                  <a:pt x="413" y="123"/>
                </a:cubicBezTo>
                <a:cubicBezTo>
                  <a:pt x="413" y="116"/>
                  <a:pt x="407" y="110"/>
                  <a:pt x="400" y="110"/>
                </a:cubicBezTo>
                <a:close/>
                <a:moveTo>
                  <a:pt x="480" y="110"/>
                </a:moveTo>
                <a:cubicBezTo>
                  <a:pt x="473" y="110"/>
                  <a:pt x="467" y="116"/>
                  <a:pt x="467" y="123"/>
                </a:cubicBezTo>
                <a:cubicBezTo>
                  <a:pt x="467" y="131"/>
                  <a:pt x="473" y="136"/>
                  <a:pt x="480" y="136"/>
                </a:cubicBezTo>
                <a:cubicBezTo>
                  <a:pt x="487" y="136"/>
                  <a:pt x="493" y="131"/>
                  <a:pt x="493" y="123"/>
                </a:cubicBezTo>
                <a:cubicBezTo>
                  <a:pt x="493" y="116"/>
                  <a:pt x="487" y="110"/>
                  <a:pt x="480" y="110"/>
                </a:cubicBezTo>
                <a:close/>
                <a:moveTo>
                  <a:pt x="613" y="136"/>
                </a:moveTo>
                <a:cubicBezTo>
                  <a:pt x="606" y="136"/>
                  <a:pt x="600" y="142"/>
                  <a:pt x="600" y="150"/>
                </a:cubicBezTo>
                <a:cubicBezTo>
                  <a:pt x="600" y="157"/>
                  <a:pt x="606" y="163"/>
                  <a:pt x="613" y="163"/>
                </a:cubicBezTo>
                <a:cubicBezTo>
                  <a:pt x="621" y="163"/>
                  <a:pt x="627" y="157"/>
                  <a:pt x="627" y="150"/>
                </a:cubicBezTo>
                <a:cubicBezTo>
                  <a:pt x="627" y="142"/>
                  <a:pt x="621" y="136"/>
                  <a:pt x="613" y="136"/>
                </a:cubicBezTo>
                <a:close/>
                <a:moveTo>
                  <a:pt x="53" y="150"/>
                </a:moveTo>
                <a:cubicBezTo>
                  <a:pt x="46" y="150"/>
                  <a:pt x="40" y="156"/>
                  <a:pt x="40" y="163"/>
                </a:cubicBezTo>
                <a:cubicBezTo>
                  <a:pt x="40" y="171"/>
                  <a:pt x="46" y="176"/>
                  <a:pt x="53" y="176"/>
                </a:cubicBezTo>
                <a:cubicBezTo>
                  <a:pt x="61" y="176"/>
                  <a:pt x="67" y="171"/>
                  <a:pt x="67" y="163"/>
                </a:cubicBezTo>
                <a:cubicBezTo>
                  <a:pt x="67" y="156"/>
                  <a:pt x="61" y="150"/>
                  <a:pt x="53" y="150"/>
                </a:cubicBezTo>
                <a:close/>
                <a:moveTo>
                  <a:pt x="187" y="150"/>
                </a:moveTo>
                <a:cubicBezTo>
                  <a:pt x="179" y="150"/>
                  <a:pt x="173" y="156"/>
                  <a:pt x="173" y="163"/>
                </a:cubicBezTo>
                <a:cubicBezTo>
                  <a:pt x="173" y="171"/>
                  <a:pt x="179" y="176"/>
                  <a:pt x="187" y="176"/>
                </a:cubicBezTo>
                <a:cubicBezTo>
                  <a:pt x="194" y="176"/>
                  <a:pt x="200" y="171"/>
                  <a:pt x="200" y="163"/>
                </a:cubicBezTo>
                <a:cubicBezTo>
                  <a:pt x="200" y="156"/>
                  <a:pt x="194" y="150"/>
                  <a:pt x="187" y="150"/>
                </a:cubicBezTo>
                <a:close/>
                <a:moveTo>
                  <a:pt x="267" y="150"/>
                </a:moveTo>
                <a:cubicBezTo>
                  <a:pt x="259" y="150"/>
                  <a:pt x="253" y="156"/>
                  <a:pt x="253" y="163"/>
                </a:cubicBezTo>
                <a:cubicBezTo>
                  <a:pt x="253" y="171"/>
                  <a:pt x="259" y="176"/>
                  <a:pt x="267" y="176"/>
                </a:cubicBezTo>
                <a:cubicBezTo>
                  <a:pt x="274" y="176"/>
                  <a:pt x="280" y="171"/>
                  <a:pt x="280" y="163"/>
                </a:cubicBezTo>
                <a:cubicBezTo>
                  <a:pt x="280" y="156"/>
                  <a:pt x="274" y="150"/>
                  <a:pt x="267" y="150"/>
                </a:cubicBezTo>
                <a:close/>
                <a:moveTo>
                  <a:pt x="440" y="150"/>
                </a:moveTo>
                <a:cubicBezTo>
                  <a:pt x="433" y="150"/>
                  <a:pt x="427" y="156"/>
                  <a:pt x="427" y="163"/>
                </a:cubicBezTo>
                <a:cubicBezTo>
                  <a:pt x="427" y="171"/>
                  <a:pt x="433" y="176"/>
                  <a:pt x="440" y="176"/>
                </a:cubicBezTo>
                <a:cubicBezTo>
                  <a:pt x="447" y="176"/>
                  <a:pt x="453" y="171"/>
                  <a:pt x="453" y="163"/>
                </a:cubicBezTo>
                <a:cubicBezTo>
                  <a:pt x="453" y="156"/>
                  <a:pt x="447" y="150"/>
                  <a:pt x="440" y="150"/>
                </a:cubicBezTo>
                <a:close/>
                <a:moveTo>
                  <a:pt x="573" y="176"/>
                </a:moveTo>
                <a:cubicBezTo>
                  <a:pt x="566" y="176"/>
                  <a:pt x="560" y="182"/>
                  <a:pt x="560" y="190"/>
                </a:cubicBezTo>
                <a:cubicBezTo>
                  <a:pt x="560" y="197"/>
                  <a:pt x="566" y="203"/>
                  <a:pt x="573" y="203"/>
                </a:cubicBezTo>
                <a:cubicBezTo>
                  <a:pt x="581" y="203"/>
                  <a:pt x="587" y="197"/>
                  <a:pt x="587" y="190"/>
                </a:cubicBezTo>
                <a:cubicBezTo>
                  <a:pt x="587" y="182"/>
                  <a:pt x="581" y="176"/>
                  <a:pt x="573" y="176"/>
                </a:cubicBezTo>
                <a:close/>
                <a:moveTo>
                  <a:pt x="93" y="190"/>
                </a:moveTo>
                <a:cubicBezTo>
                  <a:pt x="86" y="190"/>
                  <a:pt x="80" y="196"/>
                  <a:pt x="80" y="203"/>
                </a:cubicBezTo>
                <a:cubicBezTo>
                  <a:pt x="80" y="211"/>
                  <a:pt x="86" y="216"/>
                  <a:pt x="93" y="216"/>
                </a:cubicBezTo>
                <a:cubicBezTo>
                  <a:pt x="101" y="216"/>
                  <a:pt x="107" y="211"/>
                  <a:pt x="107" y="203"/>
                </a:cubicBezTo>
                <a:cubicBezTo>
                  <a:pt x="107" y="196"/>
                  <a:pt x="101" y="190"/>
                  <a:pt x="93" y="190"/>
                </a:cubicBezTo>
                <a:close/>
                <a:moveTo>
                  <a:pt x="227" y="190"/>
                </a:moveTo>
                <a:cubicBezTo>
                  <a:pt x="219" y="190"/>
                  <a:pt x="213" y="196"/>
                  <a:pt x="213" y="203"/>
                </a:cubicBezTo>
                <a:cubicBezTo>
                  <a:pt x="213" y="211"/>
                  <a:pt x="219" y="216"/>
                  <a:pt x="227" y="216"/>
                </a:cubicBezTo>
                <a:cubicBezTo>
                  <a:pt x="234" y="216"/>
                  <a:pt x="240" y="211"/>
                  <a:pt x="240" y="203"/>
                </a:cubicBezTo>
                <a:cubicBezTo>
                  <a:pt x="240" y="196"/>
                  <a:pt x="234" y="190"/>
                  <a:pt x="227" y="190"/>
                </a:cubicBezTo>
                <a:close/>
                <a:moveTo>
                  <a:pt x="400" y="190"/>
                </a:moveTo>
                <a:cubicBezTo>
                  <a:pt x="393" y="190"/>
                  <a:pt x="387" y="196"/>
                  <a:pt x="387" y="203"/>
                </a:cubicBezTo>
                <a:cubicBezTo>
                  <a:pt x="387" y="211"/>
                  <a:pt x="393" y="216"/>
                  <a:pt x="400" y="216"/>
                </a:cubicBezTo>
                <a:cubicBezTo>
                  <a:pt x="407" y="216"/>
                  <a:pt x="413" y="211"/>
                  <a:pt x="413" y="203"/>
                </a:cubicBezTo>
                <a:cubicBezTo>
                  <a:pt x="413" y="196"/>
                  <a:pt x="407" y="190"/>
                  <a:pt x="400" y="190"/>
                </a:cubicBezTo>
                <a:close/>
                <a:moveTo>
                  <a:pt x="480" y="190"/>
                </a:moveTo>
                <a:cubicBezTo>
                  <a:pt x="473" y="190"/>
                  <a:pt x="467" y="196"/>
                  <a:pt x="467" y="203"/>
                </a:cubicBezTo>
                <a:cubicBezTo>
                  <a:pt x="467" y="211"/>
                  <a:pt x="473" y="216"/>
                  <a:pt x="480" y="216"/>
                </a:cubicBezTo>
                <a:cubicBezTo>
                  <a:pt x="487" y="216"/>
                  <a:pt x="493" y="211"/>
                  <a:pt x="493" y="203"/>
                </a:cubicBezTo>
                <a:cubicBezTo>
                  <a:pt x="493" y="196"/>
                  <a:pt x="487" y="190"/>
                  <a:pt x="480" y="190"/>
                </a:cubicBezTo>
                <a:close/>
                <a:moveTo>
                  <a:pt x="613" y="216"/>
                </a:moveTo>
                <a:cubicBezTo>
                  <a:pt x="606" y="216"/>
                  <a:pt x="600" y="222"/>
                  <a:pt x="600" y="230"/>
                </a:cubicBezTo>
                <a:cubicBezTo>
                  <a:pt x="600" y="237"/>
                  <a:pt x="606" y="243"/>
                  <a:pt x="613" y="243"/>
                </a:cubicBezTo>
                <a:cubicBezTo>
                  <a:pt x="621" y="243"/>
                  <a:pt x="627" y="237"/>
                  <a:pt x="627" y="230"/>
                </a:cubicBezTo>
                <a:cubicBezTo>
                  <a:pt x="627" y="222"/>
                  <a:pt x="621" y="216"/>
                  <a:pt x="613" y="216"/>
                </a:cubicBezTo>
                <a:close/>
                <a:moveTo>
                  <a:pt x="53" y="230"/>
                </a:moveTo>
                <a:cubicBezTo>
                  <a:pt x="46" y="230"/>
                  <a:pt x="40" y="236"/>
                  <a:pt x="40" y="243"/>
                </a:cubicBezTo>
                <a:cubicBezTo>
                  <a:pt x="40" y="251"/>
                  <a:pt x="46" y="256"/>
                  <a:pt x="53" y="256"/>
                </a:cubicBezTo>
                <a:cubicBezTo>
                  <a:pt x="61" y="256"/>
                  <a:pt x="67" y="251"/>
                  <a:pt x="67" y="243"/>
                </a:cubicBezTo>
                <a:cubicBezTo>
                  <a:pt x="67" y="236"/>
                  <a:pt x="61" y="230"/>
                  <a:pt x="53" y="230"/>
                </a:cubicBezTo>
                <a:close/>
                <a:moveTo>
                  <a:pt x="187" y="230"/>
                </a:moveTo>
                <a:cubicBezTo>
                  <a:pt x="179" y="230"/>
                  <a:pt x="173" y="236"/>
                  <a:pt x="173" y="243"/>
                </a:cubicBezTo>
                <a:cubicBezTo>
                  <a:pt x="173" y="251"/>
                  <a:pt x="179" y="256"/>
                  <a:pt x="187" y="256"/>
                </a:cubicBezTo>
                <a:cubicBezTo>
                  <a:pt x="194" y="256"/>
                  <a:pt x="200" y="251"/>
                  <a:pt x="200" y="243"/>
                </a:cubicBezTo>
                <a:cubicBezTo>
                  <a:pt x="200" y="236"/>
                  <a:pt x="194" y="230"/>
                  <a:pt x="187" y="230"/>
                </a:cubicBezTo>
                <a:close/>
                <a:moveTo>
                  <a:pt x="267" y="230"/>
                </a:moveTo>
                <a:cubicBezTo>
                  <a:pt x="259" y="230"/>
                  <a:pt x="253" y="236"/>
                  <a:pt x="253" y="243"/>
                </a:cubicBezTo>
                <a:cubicBezTo>
                  <a:pt x="253" y="251"/>
                  <a:pt x="259" y="256"/>
                  <a:pt x="267" y="256"/>
                </a:cubicBezTo>
                <a:cubicBezTo>
                  <a:pt x="274" y="256"/>
                  <a:pt x="280" y="251"/>
                  <a:pt x="280" y="243"/>
                </a:cubicBezTo>
                <a:cubicBezTo>
                  <a:pt x="280" y="236"/>
                  <a:pt x="274" y="230"/>
                  <a:pt x="267" y="230"/>
                </a:cubicBezTo>
                <a:close/>
                <a:moveTo>
                  <a:pt x="440" y="230"/>
                </a:moveTo>
                <a:cubicBezTo>
                  <a:pt x="433" y="230"/>
                  <a:pt x="427" y="236"/>
                  <a:pt x="427" y="243"/>
                </a:cubicBezTo>
                <a:cubicBezTo>
                  <a:pt x="427" y="251"/>
                  <a:pt x="433" y="256"/>
                  <a:pt x="440" y="256"/>
                </a:cubicBezTo>
                <a:cubicBezTo>
                  <a:pt x="447" y="256"/>
                  <a:pt x="453" y="251"/>
                  <a:pt x="453" y="243"/>
                </a:cubicBezTo>
                <a:cubicBezTo>
                  <a:pt x="453" y="236"/>
                  <a:pt x="447" y="230"/>
                  <a:pt x="440" y="230"/>
                </a:cubicBezTo>
                <a:close/>
                <a:moveTo>
                  <a:pt x="573" y="256"/>
                </a:moveTo>
                <a:cubicBezTo>
                  <a:pt x="566" y="256"/>
                  <a:pt x="560" y="262"/>
                  <a:pt x="560" y="270"/>
                </a:cubicBezTo>
                <a:cubicBezTo>
                  <a:pt x="560" y="277"/>
                  <a:pt x="566" y="283"/>
                  <a:pt x="573" y="283"/>
                </a:cubicBezTo>
                <a:cubicBezTo>
                  <a:pt x="581" y="283"/>
                  <a:pt x="587" y="277"/>
                  <a:pt x="587" y="270"/>
                </a:cubicBezTo>
                <a:cubicBezTo>
                  <a:pt x="587" y="262"/>
                  <a:pt x="581" y="256"/>
                  <a:pt x="573" y="256"/>
                </a:cubicBezTo>
                <a:close/>
                <a:moveTo>
                  <a:pt x="93" y="270"/>
                </a:moveTo>
                <a:cubicBezTo>
                  <a:pt x="86" y="270"/>
                  <a:pt x="80" y="276"/>
                  <a:pt x="80" y="283"/>
                </a:cubicBezTo>
                <a:cubicBezTo>
                  <a:pt x="80" y="291"/>
                  <a:pt x="86" y="296"/>
                  <a:pt x="93" y="296"/>
                </a:cubicBezTo>
                <a:cubicBezTo>
                  <a:pt x="101" y="296"/>
                  <a:pt x="107" y="291"/>
                  <a:pt x="107" y="283"/>
                </a:cubicBezTo>
                <a:cubicBezTo>
                  <a:pt x="107" y="276"/>
                  <a:pt x="101" y="270"/>
                  <a:pt x="93" y="270"/>
                </a:cubicBezTo>
                <a:close/>
                <a:moveTo>
                  <a:pt x="227" y="270"/>
                </a:moveTo>
                <a:cubicBezTo>
                  <a:pt x="219" y="270"/>
                  <a:pt x="213" y="276"/>
                  <a:pt x="213" y="283"/>
                </a:cubicBezTo>
                <a:cubicBezTo>
                  <a:pt x="213" y="291"/>
                  <a:pt x="219" y="296"/>
                  <a:pt x="227" y="296"/>
                </a:cubicBezTo>
                <a:cubicBezTo>
                  <a:pt x="234" y="296"/>
                  <a:pt x="240" y="291"/>
                  <a:pt x="240" y="283"/>
                </a:cubicBezTo>
                <a:cubicBezTo>
                  <a:pt x="240" y="276"/>
                  <a:pt x="234" y="270"/>
                  <a:pt x="227" y="270"/>
                </a:cubicBezTo>
                <a:close/>
                <a:moveTo>
                  <a:pt x="467" y="270"/>
                </a:moveTo>
                <a:cubicBezTo>
                  <a:pt x="356" y="270"/>
                  <a:pt x="267" y="360"/>
                  <a:pt x="267" y="470"/>
                </a:cubicBezTo>
                <a:cubicBezTo>
                  <a:pt x="267" y="580"/>
                  <a:pt x="356" y="670"/>
                  <a:pt x="467" y="670"/>
                </a:cubicBezTo>
                <a:cubicBezTo>
                  <a:pt x="577" y="670"/>
                  <a:pt x="667" y="580"/>
                  <a:pt x="667" y="470"/>
                </a:cubicBezTo>
                <a:cubicBezTo>
                  <a:pt x="667" y="360"/>
                  <a:pt x="577" y="270"/>
                  <a:pt x="467" y="270"/>
                </a:cubicBezTo>
                <a:close/>
                <a:moveTo>
                  <a:pt x="467" y="296"/>
                </a:moveTo>
                <a:cubicBezTo>
                  <a:pt x="563" y="296"/>
                  <a:pt x="640" y="374"/>
                  <a:pt x="640" y="470"/>
                </a:cubicBezTo>
                <a:cubicBezTo>
                  <a:pt x="640" y="566"/>
                  <a:pt x="563" y="643"/>
                  <a:pt x="467" y="643"/>
                </a:cubicBezTo>
                <a:cubicBezTo>
                  <a:pt x="371" y="643"/>
                  <a:pt x="293" y="566"/>
                  <a:pt x="293" y="470"/>
                </a:cubicBezTo>
                <a:cubicBezTo>
                  <a:pt x="293" y="374"/>
                  <a:pt x="371" y="296"/>
                  <a:pt x="467" y="296"/>
                </a:cubicBezTo>
                <a:close/>
                <a:moveTo>
                  <a:pt x="53" y="310"/>
                </a:moveTo>
                <a:cubicBezTo>
                  <a:pt x="46" y="310"/>
                  <a:pt x="40" y="316"/>
                  <a:pt x="40" y="323"/>
                </a:cubicBezTo>
                <a:cubicBezTo>
                  <a:pt x="40" y="331"/>
                  <a:pt x="46" y="336"/>
                  <a:pt x="53" y="336"/>
                </a:cubicBezTo>
                <a:cubicBezTo>
                  <a:pt x="61" y="336"/>
                  <a:pt x="67" y="331"/>
                  <a:pt x="67" y="323"/>
                </a:cubicBezTo>
                <a:cubicBezTo>
                  <a:pt x="67" y="316"/>
                  <a:pt x="61" y="310"/>
                  <a:pt x="53" y="310"/>
                </a:cubicBezTo>
                <a:close/>
                <a:moveTo>
                  <a:pt x="187" y="310"/>
                </a:moveTo>
                <a:cubicBezTo>
                  <a:pt x="179" y="310"/>
                  <a:pt x="173" y="316"/>
                  <a:pt x="173" y="323"/>
                </a:cubicBezTo>
                <a:cubicBezTo>
                  <a:pt x="173" y="331"/>
                  <a:pt x="179" y="336"/>
                  <a:pt x="187" y="336"/>
                </a:cubicBezTo>
                <a:cubicBezTo>
                  <a:pt x="194" y="336"/>
                  <a:pt x="200" y="331"/>
                  <a:pt x="200" y="323"/>
                </a:cubicBezTo>
                <a:cubicBezTo>
                  <a:pt x="200" y="316"/>
                  <a:pt x="194" y="310"/>
                  <a:pt x="187" y="310"/>
                </a:cubicBezTo>
                <a:close/>
                <a:moveTo>
                  <a:pt x="267" y="310"/>
                </a:moveTo>
                <a:cubicBezTo>
                  <a:pt x="259" y="310"/>
                  <a:pt x="253" y="316"/>
                  <a:pt x="253" y="323"/>
                </a:cubicBezTo>
                <a:cubicBezTo>
                  <a:pt x="253" y="331"/>
                  <a:pt x="259" y="336"/>
                  <a:pt x="267" y="336"/>
                </a:cubicBezTo>
                <a:cubicBezTo>
                  <a:pt x="274" y="336"/>
                  <a:pt x="280" y="331"/>
                  <a:pt x="280" y="323"/>
                </a:cubicBezTo>
                <a:cubicBezTo>
                  <a:pt x="280" y="316"/>
                  <a:pt x="274" y="310"/>
                  <a:pt x="267" y="310"/>
                </a:cubicBezTo>
                <a:close/>
                <a:moveTo>
                  <a:pt x="467" y="323"/>
                </a:moveTo>
                <a:cubicBezTo>
                  <a:pt x="459" y="323"/>
                  <a:pt x="453" y="329"/>
                  <a:pt x="453" y="336"/>
                </a:cubicBezTo>
                <a:lnTo>
                  <a:pt x="453" y="451"/>
                </a:lnTo>
                <a:cubicBezTo>
                  <a:pt x="447" y="455"/>
                  <a:pt x="443" y="462"/>
                  <a:pt x="443" y="470"/>
                </a:cubicBezTo>
                <a:cubicBezTo>
                  <a:pt x="443" y="471"/>
                  <a:pt x="444" y="473"/>
                  <a:pt x="444" y="474"/>
                </a:cubicBezTo>
                <a:lnTo>
                  <a:pt x="395" y="523"/>
                </a:lnTo>
                <a:cubicBezTo>
                  <a:pt x="382" y="535"/>
                  <a:pt x="401" y="554"/>
                  <a:pt x="414" y="541"/>
                </a:cubicBezTo>
                <a:lnTo>
                  <a:pt x="463" y="493"/>
                </a:lnTo>
                <a:cubicBezTo>
                  <a:pt x="464" y="493"/>
                  <a:pt x="465" y="493"/>
                  <a:pt x="467" y="493"/>
                </a:cubicBezTo>
                <a:cubicBezTo>
                  <a:pt x="480" y="493"/>
                  <a:pt x="490" y="483"/>
                  <a:pt x="490" y="470"/>
                </a:cubicBezTo>
                <a:cubicBezTo>
                  <a:pt x="490" y="462"/>
                  <a:pt x="486" y="455"/>
                  <a:pt x="480" y="451"/>
                </a:cubicBezTo>
                <a:lnTo>
                  <a:pt x="480" y="336"/>
                </a:lnTo>
                <a:cubicBezTo>
                  <a:pt x="480" y="329"/>
                  <a:pt x="474" y="323"/>
                  <a:pt x="467" y="323"/>
                </a:cubicBezTo>
                <a:close/>
                <a:moveTo>
                  <a:pt x="93" y="350"/>
                </a:moveTo>
                <a:cubicBezTo>
                  <a:pt x="86" y="350"/>
                  <a:pt x="80" y="356"/>
                  <a:pt x="80" y="363"/>
                </a:cubicBezTo>
                <a:cubicBezTo>
                  <a:pt x="80" y="371"/>
                  <a:pt x="86" y="376"/>
                  <a:pt x="93" y="376"/>
                </a:cubicBezTo>
                <a:cubicBezTo>
                  <a:pt x="101" y="376"/>
                  <a:pt x="107" y="371"/>
                  <a:pt x="107" y="363"/>
                </a:cubicBezTo>
                <a:cubicBezTo>
                  <a:pt x="107" y="356"/>
                  <a:pt x="101" y="350"/>
                  <a:pt x="93" y="350"/>
                </a:cubicBezTo>
                <a:close/>
                <a:moveTo>
                  <a:pt x="227" y="350"/>
                </a:moveTo>
                <a:cubicBezTo>
                  <a:pt x="219" y="350"/>
                  <a:pt x="213" y="356"/>
                  <a:pt x="213" y="363"/>
                </a:cubicBezTo>
                <a:cubicBezTo>
                  <a:pt x="213" y="371"/>
                  <a:pt x="219" y="376"/>
                  <a:pt x="227" y="376"/>
                </a:cubicBezTo>
                <a:cubicBezTo>
                  <a:pt x="234" y="376"/>
                  <a:pt x="240" y="371"/>
                  <a:pt x="240" y="363"/>
                </a:cubicBezTo>
                <a:cubicBezTo>
                  <a:pt x="240" y="356"/>
                  <a:pt x="234" y="350"/>
                  <a:pt x="227" y="350"/>
                </a:cubicBezTo>
                <a:close/>
                <a:moveTo>
                  <a:pt x="53" y="390"/>
                </a:moveTo>
                <a:cubicBezTo>
                  <a:pt x="46" y="390"/>
                  <a:pt x="40" y="396"/>
                  <a:pt x="40" y="403"/>
                </a:cubicBezTo>
                <a:cubicBezTo>
                  <a:pt x="40" y="411"/>
                  <a:pt x="46" y="416"/>
                  <a:pt x="53" y="416"/>
                </a:cubicBezTo>
                <a:cubicBezTo>
                  <a:pt x="61" y="416"/>
                  <a:pt x="67" y="411"/>
                  <a:pt x="67" y="403"/>
                </a:cubicBezTo>
                <a:cubicBezTo>
                  <a:pt x="67" y="396"/>
                  <a:pt x="61" y="390"/>
                  <a:pt x="53" y="390"/>
                </a:cubicBezTo>
                <a:close/>
                <a:moveTo>
                  <a:pt x="187" y="390"/>
                </a:moveTo>
                <a:cubicBezTo>
                  <a:pt x="179" y="390"/>
                  <a:pt x="173" y="396"/>
                  <a:pt x="173" y="403"/>
                </a:cubicBezTo>
                <a:cubicBezTo>
                  <a:pt x="173" y="411"/>
                  <a:pt x="179" y="416"/>
                  <a:pt x="187" y="416"/>
                </a:cubicBezTo>
                <a:cubicBezTo>
                  <a:pt x="194" y="416"/>
                  <a:pt x="200" y="411"/>
                  <a:pt x="200" y="403"/>
                </a:cubicBezTo>
                <a:cubicBezTo>
                  <a:pt x="200" y="396"/>
                  <a:pt x="194" y="390"/>
                  <a:pt x="187" y="390"/>
                </a:cubicBezTo>
                <a:close/>
                <a:moveTo>
                  <a:pt x="93" y="430"/>
                </a:moveTo>
                <a:cubicBezTo>
                  <a:pt x="86" y="430"/>
                  <a:pt x="80" y="436"/>
                  <a:pt x="80" y="443"/>
                </a:cubicBezTo>
                <a:cubicBezTo>
                  <a:pt x="80" y="451"/>
                  <a:pt x="86" y="456"/>
                  <a:pt x="93" y="456"/>
                </a:cubicBezTo>
                <a:cubicBezTo>
                  <a:pt x="101" y="456"/>
                  <a:pt x="107" y="451"/>
                  <a:pt x="107" y="443"/>
                </a:cubicBezTo>
                <a:cubicBezTo>
                  <a:pt x="107" y="436"/>
                  <a:pt x="101" y="430"/>
                  <a:pt x="93" y="430"/>
                </a:cubicBezTo>
                <a:close/>
                <a:moveTo>
                  <a:pt x="227" y="430"/>
                </a:moveTo>
                <a:cubicBezTo>
                  <a:pt x="219" y="430"/>
                  <a:pt x="213" y="436"/>
                  <a:pt x="213" y="443"/>
                </a:cubicBezTo>
                <a:cubicBezTo>
                  <a:pt x="213" y="451"/>
                  <a:pt x="219" y="456"/>
                  <a:pt x="227" y="456"/>
                </a:cubicBezTo>
                <a:cubicBezTo>
                  <a:pt x="234" y="456"/>
                  <a:pt x="240" y="451"/>
                  <a:pt x="240" y="443"/>
                </a:cubicBezTo>
                <a:cubicBezTo>
                  <a:pt x="240" y="436"/>
                  <a:pt x="234" y="430"/>
                  <a:pt x="227" y="430"/>
                </a:cubicBezTo>
                <a:close/>
                <a:moveTo>
                  <a:pt x="53" y="470"/>
                </a:moveTo>
                <a:cubicBezTo>
                  <a:pt x="46" y="470"/>
                  <a:pt x="40" y="476"/>
                  <a:pt x="40" y="483"/>
                </a:cubicBezTo>
                <a:cubicBezTo>
                  <a:pt x="40" y="491"/>
                  <a:pt x="46" y="496"/>
                  <a:pt x="53" y="496"/>
                </a:cubicBezTo>
                <a:cubicBezTo>
                  <a:pt x="61" y="496"/>
                  <a:pt x="67" y="491"/>
                  <a:pt x="67" y="483"/>
                </a:cubicBezTo>
                <a:cubicBezTo>
                  <a:pt x="67" y="476"/>
                  <a:pt x="61" y="470"/>
                  <a:pt x="53" y="470"/>
                </a:cubicBezTo>
                <a:close/>
                <a:moveTo>
                  <a:pt x="187" y="470"/>
                </a:moveTo>
                <a:cubicBezTo>
                  <a:pt x="179" y="470"/>
                  <a:pt x="173" y="476"/>
                  <a:pt x="173" y="483"/>
                </a:cubicBezTo>
                <a:cubicBezTo>
                  <a:pt x="173" y="491"/>
                  <a:pt x="179" y="496"/>
                  <a:pt x="187" y="496"/>
                </a:cubicBezTo>
                <a:cubicBezTo>
                  <a:pt x="194" y="496"/>
                  <a:pt x="200" y="491"/>
                  <a:pt x="200" y="483"/>
                </a:cubicBezTo>
                <a:cubicBezTo>
                  <a:pt x="200" y="476"/>
                  <a:pt x="194" y="470"/>
                  <a:pt x="187" y="470"/>
                </a:cubicBezTo>
                <a:close/>
                <a:moveTo>
                  <a:pt x="93" y="510"/>
                </a:moveTo>
                <a:cubicBezTo>
                  <a:pt x="86" y="510"/>
                  <a:pt x="80" y="516"/>
                  <a:pt x="80" y="523"/>
                </a:cubicBezTo>
                <a:cubicBezTo>
                  <a:pt x="80" y="531"/>
                  <a:pt x="86" y="536"/>
                  <a:pt x="93" y="536"/>
                </a:cubicBezTo>
                <a:cubicBezTo>
                  <a:pt x="101" y="536"/>
                  <a:pt x="107" y="531"/>
                  <a:pt x="107" y="523"/>
                </a:cubicBezTo>
                <a:cubicBezTo>
                  <a:pt x="107" y="516"/>
                  <a:pt x="101" y="510"/>
                  <a:pt x="93" y="510"/>
                </a:cubicBezTo>
                <a:close/>
                <a:moveTo>
                  <a:pt x="227" y="510"/>
                </a:moveTo>
                <a:cubicBezTo>
                  <a:pt x="219" y="510"/>
                  <a:pt x="213" y="516"/>
                  <a:pt x="213" y="523"/>
                </a:cubicBezTo>
                <a:cubicBezTo>
                  <a:pt x="213" y="531"/>
                  <a:pt x="219" y="536"/>
                  <a:pt x="227" y="536"/>
                </a:cubicBezTo>
                <a:cubicBezTo>
                  <a:pt x="234" y="536"/>
                  <a:pt x="240" y="531"/>
                  <a:pt x="240" y="523"/>
                </a:cubicBezTo>
                <a:cubicBezTo>
                  <a:pt x="240" y="516"/>
                  <a:pt x="234" y="510"/>
                  <a:pt x="227" y="510"/>
                </a:cubicBezTo>
                <a:close/>
                <a:moveTo>
                  <a:pt x="187" y="550"/>
                </a:moveTo>
                <a:cubicBezTo>
                  <a:pt x="179" y="550"/>
                  <a:pt x="173" y="556"/>
                  <a:pt x="173" y="563"/>
                </a:cubicBezTo>
                <a:cubicBezTo>
                  <a:pt x="173" y="571"/>
                  <a:pt x="179" y="576"/>
                  <a:pt x="187" y="576"/>
                </a:cubicBezTo>
                <a:cubicBezTo>
                  <a:pt x="194" y="576"/>
                  <a:pt x="200" y="571"/>
                  <a:pt x="200" y="563"/>
                </a:cubicBezTo>
                <a:cubicBezTo>
                  <a:pt x="200" y="556"/>
                  <a:pt x="194" y="550"/>
                  <a:pt x="187" y="55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22406" y="38564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지도</a:t>
            </a:r>
            <a:endParaRPr lang="ko-KR" altLang="ko-KR" sz="800" dirty="0"/>
          </a:p>
        </p:txBody>
      </p:sp>
      <p:sp>
        <p:nvSpPr>
          <p:cNvPr id="137" name="순서도: 처리 136"/>
          <p:cNvSpPr/>
          <p:nvPr/>
        </p:nvSpPr>
        <p:spPr>
          <a:xfrm>
            <a:off x="544837" y="5702268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>
            <a:stCxn id="137" idx="0"/>
            <a:endCxn id="137" idx="2"/>
          </p:cNvCxnSpPr>
          <p:nvPr/>
        </p:nvCxnSpPr>
        <p:spPr>
          <a:xfrm rot="16200000" flipH="1">
            <a:off x="1722335" y="5876965"/>
            <a:ext cx="352182" cy="27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57224" y="57737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전화걸기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214546" y="57737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상담예약</a:t>
            </a:r>
            <a:endParaRPr lang="ko-KR" altLang="en-US" sz="1000" dirty="0"/>
          </a:p>
        </p:txBody>
      </p:sp>
      <p:sp>
        <p:nvSpPr>
          <p:cNvPr id="142" name="순서도: 처리 141"/>
          <p:cNvSpPr/>
          <p:nvPr/>
        </p:nvSpPr>
        <p:spPr>
          <a:xfrm>
            <a:off x="3473795" y="5702268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>
            <a:stCxn id="142" idx="0"/>
            <a:endCxn id="142" idx="2"/>
          </p:cNvCxnSpPr>
          <p:nvPr/>
        </p:nvCxnSpPr>
        <p:spPr>
          <a:xfrm rot="16200000" flipH="1">
            <a:off x="4651293" y="5876965"/>
            <a:ext cx="352182" cy="27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786182" y="57737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전화걸기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143504" y="57737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상담예약</a:t>
            </a:r>
            <a:endParaRPr lang="ko-KR" altLang="en-US" sz="1000" dirty="0"/>
          </a:p>
        </p:txBody>
      </p:sp>
      <p:sp>
        <p:nvSpPr>
          <p:cNvPr id="147" name="Like"/>
          <p:cNvSpPr>
            <a:spLocks noChangeAspect="1"/>
          </p:cNvSpPr>
          <p:nvPr/>
        </p:nvSpPr>
        <p:spPr bwMode="auto">
          <a:xfrm>
            <a:off x="2786050" y="3399132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Share"/>
          <p:cNvSpPr>
            <a:spLocks noChangeAspect="1"/>
          </p:cNvSpPr>
          <p:nvPr/>
        </p:nvSpPr>
        <p:spPr bwMode="auto">
          <a:xfrm>
            <a:off x="2998233" y="3382392"/>
            <a:ext cx="128544" cy="129804"/>
          </a:xfrm>
          <a:custGeom>
            <a:avLst/>
            <a:gdLst>
              <a:gd name="T0" fmla="*/ 1139 w 1411"/>
              <a:gd name="T1" fmla="*/ 0 h 1411"/>
              <a:gd name="T2" fmla="*/ 868 w 1411"/>
              <a:gd name="T3" fmla="*/ 271 h 1411"/>
              <a:gd name="T4" fmla="*/ 868 w 1411"/>
              <a:gd name="T5" fmla="*/ 285 h 1411"/>
              <a:gd name="T6" fmla="*/ 444 w 1411"/>
              <a:gd name="T7" fmla="*/ 498 h 1411"/>
              <a:gd name="T8" fmla="*/ 271 w 1411"/>
              <a:gd name="T9" fmla="*/ 434 h 1411"/>
              <a:gd name="T10" fmla="*/ 0 w 1411"/>
              <a:gd name="T11" fmla="*/ 705 h 1411"/>
              <a:gd name="T12" fmla="*/ 271 w 1411"/>
              <a:gd name="T13" fmla="*/ 976 h 1411"/>
              <a:gd name="T14" fmla="*/ 444 w 1411"/>
              <a:gd name="T15" fmla="*/ 912 h 1411"/>
              <a:gd name="T16" fmla="*/ 870 w 1411"/>
              <a:gd name="T17" fmla="*/ 1126 h 1411"/>
              <a:gd name="T18" fmla="*/ 868 w 1411"/>
              <a:gd name="T19" fmla="*/ 1139 h 1411"/>
              <a:gd name="T20" fmla="*/ 1139 w 1411"/>
              <a:gd name="T21" fmla="*/ 1411 h 1411"/>
              <a:gd name="T22" fmla="*/ 1411 w 1411"/>
              <a:gd name="T23" fmla="*/ 1139 h 1411"/>
              <a:gd name="T24" fmla="*/ 1139 w 1411"/>
              <a:gd name="T25" fmla="*/ 868 h 1411"/>
              <a:gd name="T26" fmla="*/ 966 w 1411"/>
              <a:gd name="T27" fmla="*/ 932 h 1411"/>
              <a:gd name="T28" fmla="*/ 542 w 1411"/>
              <a:gd name="T29" fmla="*/ 719 h 1411"/>
              <a:gd name="T30" fmla="*/ 542 w 1411"/>
              <a:gd name="T31" fmla="*/ 705 h 1411"/>
              <a:gd name="T32" fmla="*/ 541 w 1411"/>
              <a:gd name="T33" fmla="*/ 692 h 1411"/>
              <a:gd name="T34" fmla="*/ 966 w 1411"/>
              <a:gd name="T35" fmla="*/ 478 h 1411"/>
              <a:gd name="T36" fmla="*/ 1139 w 1411"/>
              <a:gd name="T37" fmla="*/ 542 h 1411"/>
              <a:gd name="T38" fmla="*/ 1411 w 1411"/>
              <a:gd name="T39" fmla="*/ 271 h 1411"/>
              <a:gd name="T40" fmla="*/ 1139 w 1411"/>
              <a:gd name="T41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1" h="1411">
                <a:moveTo>
                  <a:pt x="1139" y="0"/>
                </a:moveTo>
                <a:cubicBezTo>
                  <a:pt x="990" y="0"/>
                  <a:pt x="868" y="121"/>
                  <a:pt x="868" y="271"/>
                </a:cubicBezTo>
                <a:cubicBezTo>
                  <a:pt x="868" y="275"/>
                  <a:pt x="868" y="280"/>
                  <a:pt x="868" y="285"/>
                </a:cubicBezTo>
                <a:lnTo>
                  <a:pt x="444" y="498"/>
                </a:lnTo>
                <a:cubicBezTo>
                  <a:pt x="397" y="459"/>
                  <a:pt x="338" y="434"/>
                  <a:pt x="271" y="434"/>
                </a:cubicBezTo>
                <a:cubicBezTo>
                  <a:pt x="121" y="434"/>
                  <a:pt x="0" y="555"/>
                  <a:pt x="0" y="705"/>
                </a:cubicBezTo>
                <a:cubicBezTo>
                  <a:pt x="0" y="855"/>
                  <a:pt x="121" y="976"/>
                  <a:pt x="271" y="976"/>
                </a:cubicBezTo>
                <a:cubicBezTo>
                  <a:pt x="338" y="976"/>
                  <a:pt x="397" y="952"/>
                  <a:pt x="444" y="912"/>
                </a:cubicBezTo>
                <a:lnTo>
                  <a:pt x="870" y="1126"/>
                </a:lnTo>
                <a:cubicBezTo>
                  <a:pt x="870" y="1130"/>
                  <a:pt x="868" y="1135"/>
                  <a:pt x="868" y="1139"/>
                </a:cubicBezTo>
                <a:cubicBezTo>
                  <a:pt x="868" y="1289"/>
                  <a:pt x="990" y="1411"/>
                  <a:pt x="1139" y="1411"/>
                </a:cubicBezTo>
                <a:cubicBezTo>
                  <a:pt x="1289" y="1411"/>
                  <a:pt x="1411" y="1289"/>
                  <a:pt x="1411" y="1139"/>
                </a:cubicBezTo>
                <a:cubicBezTo>
                  <a:pt x="1411" y="989"/>
                  <a:pt x="1289" y="868"/>
                  <a:pt x="1139" y="868"/>
                </a:cubicBezTo>
                <a:cubicBezTo>
                  <a:pt x="1073" y="868"/>
                  <a:pt x="1014" y="893"/>
                  <a:pt x="966" y="932"/>
                </a:cubicBezTo>
                <a:lnTo>
                  <a:pt x="542" y="719"/>
                </a:lnTo>
                <a:cubicBezTo>
                  <a:pt x="543" y="714"/>
                  <a:pt x="542" y="710"/>
                  <a:pt x="542" y="705"/>
                </a:cubicBezTo>
                <a:cubicBezTo>
                  <a:pt x="542" y="700"/>
                  <a:pt x="541" y="696"/>
                  <a:pt x="541" y="692"/>
                </a:cubicBezTo>
                <a:lnTo>
                  <a:pt x="966" y="478"/>
                </a:lnTo>
                <a:cubicBezTo>
                  <a:pt x="1014" y="517"/>
                  <a:pt x="1073" y="542"/>
                  <a:pt x="1139" y="542"/>
                </a:cubicBezTo>
                <a:cubicBezTo>
                  <a:pt x="1289" y="542"/>
                  <a:pt x="1411" y="421"/>
                  <a:pt x="1411" y="271"/>
                </a:cubicBezTo>
                <a:cubicBezTo>
                  <a:pt x="1411" y="121"/>
                  <a:pt x="1289" y="0"/>
                  <a:pt x="113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Chevron Right"/>
          <p:cNvSpPr>
            <a:spLocks noChangeAspect="1"/>
          </p:cNvSpPr>
          <p:nvPr/>
        </p:nvSpPr>
        <p:spPr bwMode="auto">
          <a:xfrm>
            <a:off x="3098436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Chevron Right"/>
          <p:cNvSpPr>
            <a:spLocks noChangeAspect="1"/>
          </p:cNvSpPr>
          <p:nvPr/>
        </p:nvSpPr>
        <p:spPr bwMode="auto">
          <a:xfrm flipH="1">
            <a:off x="607398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Placeholder"/>
          <p:cNvGrpSpPr>
            <a:grpSpLocks noChangeAspect="1"/>
          </p:cNvGrpSpPr>
          <p:nvPr/>
        </p:nvGrpSpPr>
        <p:grpSpPr>
          <a:xfrm>
            <a:off x="738181" y="1571974"/>
            <a:ext cx="2297982" cy="164113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79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527064" y="44113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방문안내</a:t>
            </a:r>
            <a:endParaRPr lang="ko-KR" altLang="ko-KR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4143372" y="43936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방문방문방문</a:t>
            </a:r>
            <a:endParaRPr lang="ko-KR" altLang="ko-KR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3527064" y="46882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기타사항</a:t>
            </a:r>
            <a:endParaRPr lang="ko-KR" altLang="ko-KR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3372" y="467049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기타기타기타</a:t>
            </a:r>
            <a:endParaRPr lang="ko-KR" altLang="ko-KR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3527064" y="49380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할인혜택</a:t>
            </a:r>
            <a:endParaRPr lang="ko-KR" altLang="ko-KR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143372" y="494695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혜택혜택혜택</a:t>
            </a:r>
            <a:endParaRPr lang="ko-KR" altLang="ko-KR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527064" y="414296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홈페이지</a:t>
            </a:r>
            <a:endParaRPr lang="ko-KR" altLang="ko-KR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143372" y="4125210"/>
            <a:ext cx="1455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WWW.GLOBALHUMANISM.KR</a:t>
            </a:r>
            <a:endParaRPr lang="ko-KR" altLang="ko-K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1477" y="1320165"/>
            <a:ext cx="18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고플 </a:t>
            </a:r>
            <a:r>
              <a:rPr lang="en-US" altLang="ko-KR" sz="1200" b="1" dirty="0" err="1" smtClean="0">
                <a:solidFill>
                  <a:srgbClr val="000000"/>
                </a:solidFill>
              </a:rPr>
              <a:t>할인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</a:rPr>
              <a:t>혜택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-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상세화면</a:t>
            </a:r>
            <a:endParaRPr lang="ko-KR" altLang="ko-KR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cxnSp>
        <p:nvCxnSpPr>
          <p:cNvPr id="50" name="Straight Connector 35"/>
          <p:cNvCxnSpPr/>
          <p:nvPr/>
        </p:nvCxnSpPr>
        <p:spPr>
          <a:xfrm>
            <a:off x="6411632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0034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7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68" name="Rounded Rectangle 114"/>
          <p:cNvSpPr/>
          <p:nvPr/>
        </p:nvSpPr>
        <p:spPr>
          <a:xfrm>
            <a:off x="776494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상담예약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2594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hevron Left"/>
          <p:cNvSpPr>
            <a:spLocks noChangeAspect="1"/>
          </p:cNvSpPr>
          <p:nvPr/>
        </p:nvSpPr>
        <p:spPr bwMode="auto">
          <a:xfrm>
            <a:off x="607398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71868" y="1285860"/>
            <a:ext cx="285752" cy="4786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285852" y="1571612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14348" y="157161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93" name="직사각형 92"/>
          <p:cNvSpPr/>
          <p:nvPr/>
        </p:nvSpPr>
        <p:spPr>
          <a:xfrm>
            <a:off x="1285852" y="1857364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89228" y="18573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전화번호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26668" y="2126598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결혼 예정일</a:t>
            </a:r>
            <a:endParaRPr lang="ko-KR" altLang="en-US" sz="900" dirty="0"/>
          </a:p>
        </p:txBody>
      </p:sp>
      <p:grpSp>
        <p:nvGrpSpPr>
          <p:cNvPr id="104" name="Calendar Date Picker" descr="&lt;SmartSettings&gt;&lt;SmartResize enabled=&quot;True&quot; minWidth=&quot;12&quot; minHeight=&quot;1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85854" y="2126598"/>
            <a:ext cx="1857387" cy="228600"/>
            <a:chOff x="616865" y="1325563"/>
            <a:chExt cx="2092683" cy="228600"/>
          </a:xfrm>
        </p:grpSpPr>
        <p:sp>
          <p:nvSpPr>
            <p:cNvPr id="105" name="Box Background"/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  <a:endParaRPr lang="en-US" sz="850" noProof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Calendar Icon" descr="&lt;SmartSettings&gt;&lt;SmartResize anchorLeft=&quot;None&quot; anchorTop=&quot;Non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2519175" y="1385094"/>
              <a:ext cx="13056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82673" y="240223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지역</a:t>
            </a:r>
            <a:endParaRPr lang="ko-KR" altLang="en-US" sz="900" dirty="0"/>
          </a:p>
        </p:txBody>
      </p:sp>
      <p:sp>
        <p:nvSpPr>
          <p:cNvPr id="115" name="직사각형 114"/>
          <p:cNvSpPr/>
          <p:nvPr/>
        </p:nvSpPr>
        <p:spPr>
          <a:xfrm>
            <a:off x="1285853" y="2411112"/>
            <a:ext cx="1214445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Button"/>
          <p:cNvSpPr/>
          <p:nvPr/>
        </p:nvSpPr>
        <p:spPr>
          <a:xfrm>
            <a:off x="2544687" y="2419990"/>
            <a:ext cx="58912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94730" y="2392942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서울시 금천구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002881" y="5659538"/>
            <a:ext cx="178595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494092" y="56595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예약하기</a:t>
            </a:r>
            <a:endParaRPr lang="ko-KR" alt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00826" y="1632331"/>
            <a:ext cx="20858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rgbClr val="000000"/>
                </a:solidFill>
              </a:rPr>
              <a:t>예약하기 선택 시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팝업창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srgbClr val="000000"/>
                </a:solidFill>
              </a:rPr>
              <a:t>	</a:t>
            </a:r>
            <a:r>
              <a:rPr lang="ko-KR" altLang="en-US" sz="900" dirty="0" smtClean="0">
                <a:solidFill>
                  <a:srgbClr val="000000"/>
                </a:solidFill>
              </a:rPr>
              <a:t>상담예약신청이 완료되었습니다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</a:p>
          <a:p>
            <a:pPr marL="228600" indent="-228600"/>
            <a:r>
              <a:rPr lang="en-US" altLang="ko-KR" sz="900" dirty="0" smtClean="0">
                <a:solidFill>
                  <a:srgbClr val="000000"/>
                </a:solidFill>
              </a:rPr>
              <a:t>- </a:t>
            </a:r>
            <a:r>
              <a:rPr lang="ko-KR" altLang="en-US" sz="900" dirty="0" smtClean="0">
                <a:solidFill>
                  <a:srgbClr val="000000"/>
                </a:solidFill>
              </a:rPr>
              <a:t>해당 업체 예약확인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푸시</a:t>
            </a:r>
            <a:r>
              <a:rPr lang="ko-KR" altLang="en-US" sz="900" dirty="0" smtClean="0">
                <a:solidFill>
                  <a:srgbClr val="00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알림전송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2638" y="55808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92"/>
            <a:ext cx="9144000" cy="6858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23607" y="1320165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스케줄 입력 전 예약화면</a:t>
            </a:r>
            <a:endParaRPr lang="ko-KR" altLang="ko-KR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423607" y="1678051"/>
            <a:ext cx="1655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업체 예약 내역 페이지</a:t>
            </a:r>
            <a:endParaRPr lang="ko-KR" altLang="ko-KR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2552319" y="2280031"/>
            <a:ext cx="124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29388" y="2419815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</a:t>
            </a:r>
            <a:r>
              <a:rPr lang="ko-KR" altLang="en-US" sz="900" dirty="0" smtClean="0"/>
              <a:t> 업체 상세화면으로 이동</a:t>
            </a:r>
            <a:endParaRPr lang="ko-KR" altLang="ko-KR" sz="900" dirty="0"/>
          </a:p>
        </p:txBody>
      </p:sp>
      <p:sp>
        <p:nvSpPr>
          <p:cNvPr id="97" name="Rectangle 9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6255">
              <a:lnSpc>
                <a:spcPts val="1995"/>
              </a:lnSpc>
              <a:tabLst>
                <a:tab pos="1951609" algn="l"/>
              </a:tabLst>
            </a:pPr>
            <a:r>
              <a:rPr lang="en-US" altLang="ko-KR" sz="1100" b="1" dirty="0" err="1" smtClean="0">
                <a:solidFill>
                  <a:srgbClr val="FFFFFF"/>
                </a:solidFill>
              </a:rPr>
              <a:t>예약</a:t>
            </a:r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rgbClr val="FFFFFF"/>
                </a:solidFill>
              </a:rPr>
              <a:t>찜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98" name="Rounded Rectangle 97"/>
          <p:cNvSpPr/>
          <p:nvPr/>
        </p:nvSpPr>
        <p:spPr>
          <a:xfrm>
            <a:off x="568452" y="163372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7116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39496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2544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45592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45592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1020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39496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15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pic>
        <p:nvPicPr>
          <p:cNvPr id="51" name="Picture 21"/>
          <p:cNvPicPr>
            <a:picLocks noChangeAspect="1"/>
          </p:cNvPicPr>
          <p:nvPr/>
        </p:nvPicPr>
        <p:blipFill>
          <a:blip r:embed="rId2" cstate="print"/>
          <a:srcRect l="5364" t="16383" r="63385" b="10700"/>
          <a:stretch>
            <a:fillRect/>
          </a:stretch>
        </p:blipFill>
        <p:spPr>
          <a:xfrm>
            <a:off x="3357554" y="1134106"/>
            <a:ext cx="2857520" cy="5000660"/>
          </a:xfrm>
          <a:prstGeom prst="rect">
            <a:avLst/>
          </a:prstGeom>
        </p:spPr>
      </p:pic>
      <p:sp>
        <p:nvSpPr>
          <p:cNvPr id="52" name="Rounded Rectangle 97"/>
          <p:cNvSpPr/>
          <p:nvPr/>
        </p:nvSpPr>
        <p:spPr>
          <a:xfrm>
            <a:off x="3442087" y="163372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53" name="Rectangle 98"/>
          <p:cNvSpPr/>
          <p:nvPr/>
        </p:nvSpPr>
        <p:spPr>
          <a:xfrm>
            <a:off x="3420751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54" name="Rounded Rectangle 99"/>
          <p:cNvSpPr/>
          <p:nvPr/>
        </p:nvSpPr>
        <p:spPr>
          <a:xfrm>
            <a:off x="5429256" y="2304288"/>
            <a:ext cx="652399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 </a:t>
            </a:r>
          </a:p>
        </p:txBody>
      </p:sp>
      <p:sp>
        <p:nvSpPr>
          <p:cNvPr id="55" name="Rectangle 100"/>
          <p:cNvSpPr/>
          <p:nvPr/>
        </p:nvSpPr>
        <p:spPr>
          <a:xfrm>
            <a:off x="4583436" y="2575687"/>
            <a:ext cx="153924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0322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56" name="Rectangle 101"/>
          <p:cNvSpPr/>
          <p:nvPr/>
        </p:nvSpPr>
        <p:spPr>
          <a:xfrm>
            <a:off x="3413131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57" name="Rectangle 102"/>
          <p:cNvSpPr/>
          <p:nvPr/>
        </p:nvSpPr>
        <p:spPr>
          <a:xfrm>
            <a:off x="3416179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58" name="Rounded Rectangle 103"/>
          <p:cNvSpPr/>
          <p:nvPr/>
        </p:nvSpPr>
        <p:spPr>
          <a:xfrm>
            <a:off x="5429256" y="2852928"/>
            <a:ext cx="652399" cy="242443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59" name="Rectangle 104"/>
          <p:cNvSpPr/>
          <p:nvPr/>
        </p:nvSpPr>
        <p:spPr>
          <a:xfrm>
            <a:off x="4583436" y="3130296"/>
            <a:ext cx="1536319" cy="920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0685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10:00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60" name="Rectangle 105"/>
          <p:cNvSpPr/>
          <p:nvPr/>
        </p:nvSpPr>
        <p:spPr>
          <a:xfrm>
            <a:off x="3423799" y="3130296"/>
            <a:ext cx="1117092" cy="90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88595">
              <a:lnSpc>
                <a:spcPts val="139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드레스 샵</a:t>
            </a:r>
          </a:p>
          <a:p>
            <a:pPr indent="18542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61" name="Rectangle 106"/>
          <p:cNvSpPr/>
          <p:nvPr/>
        </p:nvSpPr>
        <p:spPr>
          <a:xfrm>
            <a:off x="3419227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62" name="Rounded Rectangle 107"/>
          <p:cNvSpPr/>
          <p:nvPr/>
        </p:nvSpPr>
        <p:spPr>
          <a:xfrm>
            <a:off x="5432431" y="4072128"/>
            <a:ext cx="652272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3" name="Rectangle 108"/>
          <p:cNvSpPr/>
          <p:nvPr/>
        </p:nvSpPr>
        <p:spPr>
          <a:xfrm>
            <a:off x="3419227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64" name="Rectangle 109"/>
          <p:cNvSpPr/>
          <p:nvPr/>
        </p:nvSpPr>
        <p:spPr>
          <a:xfrm>
            <a:off x="3414655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65" name="Rounded Rectangle 110"/>
          <p:cNvSpPr/>
          <p:nvPr/>
        </p:nvSpPr>
        <p:spPr>
          <a:xfrm>
            <a:off x="5429256" y="4626864"/>
            <a:ext cx="652399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8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6" name="Rectangle 111"/>
          <p:cNvSpPr/>
          <p:nvPr/>
        </p:nvSpPr>
        <p:spPr>
          <a:xfrm>
            <a:off x="3413131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865243" y="128586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solidFill>
                  <a:srgbClr val="FFFFFF"/>
                </a:solidFill>
              </a:rPr>
              <a:t>예약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380" y="12858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FF"/>
                </a:solidFill>
              </a:rPr>
              <a:t>찜</a:t>
            </a:r>
            <a:endParaRPr lang="ko-KR" altLang="en-US" sz="1200" dirty="0"/>
          </a:p>
        </p:txBody>
      </p:sp>
      <p:sp>
        <p:nvSpPr>
          <p:cNvPr id="80" name="Rectangle 105"/>
          <p:cNvSpPr/>
          <p:nvPr/>
        </p:nvSpPr>
        <p:spPr>
          <a:xfrm>
            <a:off x="550164" y="3098444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119" name="Rounded Rectangle 99"/>
          <p:cNvSpPr/>
          <p:nvPr/>
        </p:nvSpPr>
        <p:spPr>
          <a:xfrm>
            <a:off x="2571736" y="4071942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20" name="Rounded Rectangle 99"/>
          <p:cNvSpPr/>
          <p:nvPr/>
        </p:nvSpPr>
        <p:spPr>
          <a:xfrm>
            <a:off x="2571736" y="464344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14" name="Rounded Rectangle 99"/>
          <p:cNvSpPr/>
          <p:nvPr/>
        </p:nvSpPr>
        <p:spPr>
          <a:xfrm>
            <a:off x="2571736" y="285749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83" name="Calendar"/>
          <p:cNvSpPr>
            <a:spLocks noChangeAspect="1" noEditPoints="1"/>
          </p:cNvSpPr>
          <p:nvPr/>
        </p:nvSpPr>
        <p:spPr bwMode="auto">
          <a:xfrm>
            <a:off x="2964852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Calendar"/>
          <p:cNvSpPr>
            <a:spLocks noChangeAspect="1" noEditPoints="1"/>
          </p:cNvSpPr>
          <p:nvPr/>
        </p:nvSpPr>
        <p:spPr bwMode="auto">
          <a:xfrm>
            <a:off x="5840128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23607" y="2126598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 </a:t>
            </a:r>
            <a:r>
              <a:rPr lang="ko-KR" altLang="en-US" sz="900" dirty="0" smtClean="0">
                <a:solidFill>
                  <a:srgbClr val="000000"/>
                </a:solidFill>
              </a:rPr>
              <a:t>클릭 시 스케줄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달력창</a:t>
            </a:r>
            <a:r>
              <a:rPr lang="ko-KR" altLang="en-US" sz="900" dirty="0" smtClean="0">
                <a:solidFill>
                  <a:srgbClr val="000000"/>
                </a:solidFill>
              </a:rPr>
              <a:t> 띄우기</a:t>
            </a:r>
            <a:endParaRPr lang="ko-KR" altLang="ko-KR" sz="900" dirty="0"/>
          </a:p>
        </p:txBody>
      </p:sp>
      <p:sp>
        <p:nvSpPr>
          <p:cNvPr id="94" name="직사각형 93"/>
          <p:cNvSpPr/>
          <p:nvPr/>
        </p:nvSpPr>
        <p:spPr>
          <a:xfrm>
            <a:off x="2625418" y="2357430"/>
            <a:ext cx="14287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500298" y="2223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14612" y="19109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0298" y="2290439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00298" y="2857496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500298" y="4063064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500298" y="4616398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00034" y="25090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57356" y="3376198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계약완료 후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스케줄을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857356" y="2536518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계약완료 후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스케줄을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857356" y="4295309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계약완료 후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스케줄을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857356" y="4857760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계약완료 후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스케줄을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3357554" y="1142984"/>
            <a:ext cx="2857520" cy="5000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160982" y="5183043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스케줄 변경 시 유의사항</a:t>
            </a:r>
            <a:endParaRPr lang="ko-KR" altLang="en-US" sz="1000" b="1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14348" y="5193436"/>
            <a:ext cx="2373701" cy="235828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71472" y="1643050"/>
            <a:ext cx="264320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92"/>
            <a:ext cx="9144000" cy="6858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23607" y="1320165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스케줄 예약 후 입력화면</a:t>
            </a:r>
            <a:endParaRPr lang="ko-KR" altLang="ko-KR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423607" y="1678051"/>
            <a:ext cx="1655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업체 예약 내역 페이지</a:t>
            </a:r>
            <a:endParaRPr lang="ko-KR" altLang="ko-KR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2552319" y="2280031"/>
            <a:ext cx="124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6255">
              <a:lnSpc>
                <a:spcPts val="1995"/>
              </a:lnSpc>
              <a:tabLst>
                <a:tab pos="1951609" algn="l"/>
              </a:tabLst>
            </a:pPr>
            <a:r>
              <a:rPr lang="en-US" altLang="ko-KR" sz="1100" b="1" dirty="0" err="1" smtClean="0">
                <a:solidFill>
                  <a:srgbClr val="FFFFFF"/>
                </a:solidFill>
              </a:rPr>
              <a:t>예약</a:t>
            </a:r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rgbClr val="FFFFFF"/>
                </a:solidFill>
              </a:rPr>
              <a:t>찜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74165">
              <a:lnSpc>
                <a:spcPts val="9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8450">
              <a:lnSpc>
                <a:spcPts val="7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68452" y="163372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70"/>
              </a:lnSpc>
            </a:pP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47116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09801" y="2575687"/>
            <a:ext cx="153924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0322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39496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2544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45592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45592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1020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39496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16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pic>
        <p:nvPicPr>
          <p:cNvPr id="51" name="Picture 21"/>
          <p:cNvPicPr>
            <a:picLocks noChangeAspect="1"/>
          </p:cNvPicPr>
          <p:nvPr/>
        </p:nvPicPr>
        <p:blipFill>
          <a:blip r:embed="rId2" cstate="print"/>
          <a:srcRect l="5364" t="16383" r="63385" b="10700"/>
          <a:stretch>
            <a:fillRect/>
          </a:stretch>
        </p:blipFill>
        <p:spPr>
          <a:xfrm>
            <a:off x="3357554" y="1134106"/>
            <a:ext cx="2857520" cy="5000660"/>
          </a:xfrm>
          <a:prstGeom prst="rect">
            <a:avLst/>
          </a:prstGeom>
        </p:spPr>
      </p:pic>
      <p:sp>
        <p:nvSpPr>
          <p:cNvPr id="53" name="Rectangle 98"/>
          <p:cNvSpPr/>
          <p:nvPr/>
        </p:nvSpPr>
        <p:spPr>
          <a:xfrm>
            <a:off x="3420751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55" name="Rectangle 100"/>
          <p:cNvSpPr/>
          <p:nvPr/>
        </p:nvSpPr>
        <p:spPr>
          <a:xfrm>
            <a:off x="4583436" y="2575687"/>
            <a:ext cx="153924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0322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56" name="Rectangle 101"/>
          <p:cNvSpPr/>
          <p:nvPr/>
        </p:nvSpPr>
        <p:spPr>
          <a:xfrm>
            <a:off x="3413131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57" name="Rectangle 102"/>
          <p:cNvSpPr/>
          <p:nvPr/>
        </p:nvSpPr>
        <p:spPr>
          <a:xfrm>
            <a:off x="3416179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58" name="Rounded Rectangle 103"/>
          <p:cNvSpPr/>
          <p:nvPr/>
        </p:nvSpPr>
        <p:spPr>
          <a:xfrm>
            <a:off x="5429256" y="2852928"/>
            <a:ext cx="652399" cy="242443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59" name="Rectangle 104"/>
          <p:cNvSpPr/>
          <p:nvPr/>
        </p:nvSpPr>
        <p:spPr>
          <a:xfrm>
            <a:off x="4583436" y="3130296"/>
            <a:ext cx="1536319" cy="920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0685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10:00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60" name="Rectangle 105"/>
          <p:cNvSpPr/>
          <p:nvPr/>
        </p:nvSpPr>
        <p:spPr>
          <a:xfrm>
            <a:off x="3423799" y="3130296"/>
            <a:ext cx="1117092" cy="90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88595">
              <a:lnSpc>
                <a:spcPts val="139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드레스 샵</a:t>
            </a:r>
          </a:p>
          <a:p>
            <a:pPr indent="18542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61" name="Rectangle 106"/>
          <p:cNvSpPr/>
          <p:nvPr/>
        </p:nvSpPr>
        <p:spPr>
          <a:xfrm>
            <a:off x="3419227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62" name="Rounded Rectangle 107"/>
          <p:cNvSpPr/>
          <p:nvPr/>
        </p:nvSpPr>
        <p:spPr>
          <a:xfrm>
            <a:off x="5432431" y="4072128"/>
            <a:ext cx="652272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3" name="Rectangle 108"/>
          <p:cNvSpPr/>
          <p:nvPr/>
        </p:nvSpPr>
        <p:spPr>
          <a:xfrm>
            <a:off x="3419227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64" name="Rectangle 109"/>
          <p:cNvSpPr/>
          <p:nvPr/>
        </p:nvSpPr>
        <p:spPr>
          <a:xfrm>
            <a:off x="3414655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65" name="Rounded Rectangle 110"/>
          <p:cNvSpPr/>
          <p:nvPr/>
        </p:nvSpPr>
        <p:spPr>
          <a:xfrm>
            <a:off x="5429256" y="4626864"/>
            <a:ext cx="652399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8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6" name="Rectangle 111"/>
          <p:cNvSpPr/>
          <p:nvPr/>
        </p:nvSpPr>
        <p:spPr>
          <a:xfrm>
            <a:off x="3413131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865243" y="128586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solidFill>
                  <a:srgbClr val="FFFFFF"/>
                </a:solidFill>
              </a:rPr>
              <a:t>예약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380" y="12858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FF"/>
                </a:solidFill>
              </a:rPr>
              <a:t>찜</a:t>
            </a:r>
            <a:endParaRPr lang="ko-KR" altLang="en-US" sz="1200" dirty="0"/>
          </a:p>
        </p:txBody>
      </p:sp>
      <p:sp>
        <p:nvSpPr>
          <p:cNvPr id="79" name="Rectangle 104"/>
          <p:cNvSpPr/>
          <p:nvPr/>
        </p:nvSpPr>
        <p:spPr>
          <a:xfrm>
            <a:off x="1709801" y="3098444"/>
            <a:ext cx="1536319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80" name="Rectangle 105"/>
          <p:cNvSpPr/>
          <p:nvPr/>
        </p:nvSpPr>
        <p:spPr>
          <a:xfrm>
            <a:off x="550164" y="3098444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119" name="Rounded Rectangle 99"/>
          <p:cNvSpPr/>
          <p:nvPr/>
        </p:nvSpPr>
        <p:spPr>
          <a:xfrm>
            <a:off x="2571736" y="4071942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20" name="Rounded Rectangle 99"/>
          <p:cNvSpPr/>
          <p:nvPr/>
        </p:nvSpPr>
        <p:spPr>
          <a:xfrm>
            <a:off x="2571736" y="464344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14" name="Rounded Rectangle 99"/>
          <p:cNvSpPr/>
          <p:nvPr/>
        </p:nvSpPr>
        <p:spPr>
          <a:xfrm>
            <a:off x="2571736" y="285749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83" name="Calendar"/>
          <p:cNvSpPr>
            <a:spLocks noChangeAspect="1" noEditPoints="1"/>
          </p:cNvSpPr>
          <p:nvPr/>
        </p:nvSpPr>
        <p:spPr bwMode="auto">
          <a:xfrm>
            <a:off x="2964852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Calendar"/>
          <p:cNvSpPr>
            <a:spLocks noChangeAspect="1" noEditPoints="1"/>
          </p:cNvSpPr>
          <p:nvPr/>
        </p:nvSpPr>
        <p:spPr bwMode="auto">
          <a:xfrm>
            <a:off x="5840128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625418" y="2357430"/>
            <a:ext cx="14287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Rounded Rectangle 99"/>
          <p:cNvSpPr/>
          <p:nvPr/>
        </p:nvSpPr>
        <p:spPr>
          <a:xfrm>
            <a:off x="2571736" y="2330952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00298" y="2223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97768" y="51522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0298" y="2290439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00298" y="2857496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500298" y="4063064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500298" y="4616398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357818" y="2290439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357818" y="2857496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357818" y="4063064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357818" y="4616398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1160982" y="5183043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스케줄 변경 시 유의사항</a:t>
            </a:r>
            <a:endParaRPr lang="ko-KR" altLang="en-US" sz="1000" b="1" dirty="0"/>
          </a:p>
        </p:txBody>
      </p:sp>
      <p:sp>
        <p:nvSpPr>
          <p:cNvPr id="138" name="직사각형 137"/>
          <p:cNvSpPr/>
          <p:nvPr/>
        </p:nvSpPr>
        <p:spPr>
          <a:xfrm>
            <a:off x="3410821" y="1606858"/>
            <a:ext cx="2697015" cy="3844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714348" y="5193436"/>
            <a:ext cx="2373701" cy="235828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571472" y="1643050"/>
            <a:ext cx="264320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 Box"/>
          <p:cNvSpPr/>
          <p:nvPr/>
        </p:nvSpPr>
        <p:spPr>
          <a:xfrm>
            <a:off x="3437870" y="1640144"/>
            <a:ext cx="2643206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갈매기형 수장 143"/>
          <p:cNvSpPr/>
          <p:nvPr/>
        </p:nvSpPr>
        <p:spPr>
          <a:xfrm flipH="1">
            <a:off x="3473796" y="1693826"/>
            <a:ext cx="71438" cy="14287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000496" y="162238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스케줄 변경 시 유의사항</a:t>
            </a:r>
            <a:endParaRPr lang="ko-KR" altLang="en-US" sz="11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423607" y="2118048"/>
            <a:ext cx="18742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 </a:t>
            </a:r>
            <a:r>
              <a:rPr lang="ko-KR" altLang="en-US" sz="900" dirty="0" smtClean="0">
                <a:solidFill>
                  <a:srgbClr val="000000"/>
                </a:solidFill>
              </a:rPr>
              <a:t>관리자 페이지에서 텍스트 입력</a:t>
            </a:r>
            <a:endParaRPr lang="ko-KR" altLang="ko-KR" sz="900" dirty="0"/>
          </a:p>
        </p:txBody>
      </p:sp>
      <p:sp>
        <p:nvSpPr>
          <p:cNvPr id="149" name="Outer"/>
          <p:cNvSpPr>
            <a:spLocks noEditPoints="1"/>
          </p:cNvSpPr>
          <p:nvPr/>
        </p:nvSpPr>
        <p:spPr bwMode="auto">
          <a:xfrm>
            <a:off x="3000364" y="3286124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Outer"/>
          <p:cNvSpPr>
            <a:spLocks noEditPoints="1"/>
          </p:cNvSpPr>
          <p:nvPr/>
        </p:nvSpPr>
        <p:spPr bwMode="auto">
          <a:xfrm>
            <a:off x="3000364" y="3561118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Outer"/>
          <p:cNvSpPr>
            <a:spLocks noEditPoints="1"/>
          </p:cNvSpPr>
          <p:nvPr/>
        </p:nvSpPr>
        <p:spPr bwMode="auto">
          <a:xfrm>
            <a:off x="3000364" y="3812824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428992" y="5429264"/>
            <a:ext cx="264320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741246" y="2871684"/>
            <a:ext cx="428628" cy="2449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38019" y="2866374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확정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509515" y="2049420"/>
            <a:ext cx="256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스튜디오 </a:t>
            </a:r>
            <a:r>
              <a:rPr lang="ko-KR" altLang="en-US" sz="1000" dirty="0" smtClean="0"/>
              <a:t>촬영일 </a:t>
            </a:r>
            <a:r>
              <a:rPr lang="ko-KR" altLang="en-US" sz="1000" dirty="0" err="1" smtClean="0"/>
              <a:t>변경시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메이크업샵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드레스샵</a:t>
            </a:r>
            <a:r>
              <a:rPr lang="ko-KR" altLang="en-US" sz="1000" dirty="0" smtClean="0"/>
              <a:t> 일정</a:t>
            </a:r>
            <a:r>
              <a:rPr lang="ko-KR" altLang="en-US" sz="1000" dirty="0"/>
              <a:t>도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변경하셔야합니다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err="1"/>
              <a:t>본식</a:t>
            </a:r>
            <a:r>
              <a:rPr lang="ko-KR" altLang="en-US" sz="1000" dirty="0"/>
              <a:t> 이 취소 및 변경 된 경우 </a:t>
            </a:r>
            <a:r>
              <a:rPr lang="ko-KR" altLang="en-US" sz="1000" dirty="0" err="1"/>
              <a:t>드레스샵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메이크업샵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본식사진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부케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한복</a:t>
            </a:r>
            <a:r>
              <a:rPr lang="en-US" altLang="ko-KR" sz="1000" dirty="0" smtClean="0"/>
              <a:t>, DVD</a:t>
            </a:r>
            <a:r>
              <a:rPr lang="ko-KR" altLang="en-US" sz="1000" dirty="0"/>
              <a:t>영상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</a:t>
            </a:r>
            <a:r>
              <a:rPr lang="en-US" altLang="ko-KR" sz="1000" dirty="0"/>
              <a:t>MC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웨딩연주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웨딩카등</a:t>
            </a:r>
            <a:r>
              <a:rPr lang="ko-KR" altLang="en-US" sz="1000" dirty="0" smtClean="0"/>
              <a:t> </a:t>
            </a:r>
            <a:r>
              <a:rPr lang="ko-KR" altLang="en-US" sz="1000" dirty="0" err="1"/>
              <a:t>웨딩관련</a:t>
            </a:r>
            <a:r>
              <a:rPr lang="ko-KR" altLang="en-US" sz="1000" dirty="0"/>
              <a:t> 업체들을 모두  취소 및 </a:t>
            </a:r>
            <a:r>
              <a:rPr lang="ko-KR" altLang="en-US" sz="1000" dirty="0" smtClean="0"/>
              <a:t>변경 </a:t>
            </a:r>
            <a:r>
              <a:rPr lang="ko-KR" altLang="en-US" sz="1000" dirty="0" err="1" smtClean="0"/>
              <a:t>해야합니다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92"/>
            <a:ext cx="9144000" cy="6858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23607" y="1320165"/>
            <a:ext cx="81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예약</a:t>
            </a:r>
            <a:endParaRPr lang="ko-KR" altLang="ko-KR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423607" y="1678051"/>
            <a:ext cx="1655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업체 예약 내역 페이지</a:t>
            </a:r>
            <a:endParaRPr lang="ko-KR" altLang="ko-KR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6423607" y="1952625"/>
            <a:ext cx="19960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업체 선택 시 활성화 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-&gt; </a:t>
            </a:r>
            <a:r>
              <a:rPr lang="ko-KR" altLang="en-US" sz="900" dirty="0" smtClean="0">
                <a:solidFill>
                  <a:srgbClr val="000000"/>
                </a:solidFill>
              </a:rPr>
              <a:t>계약완료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상태일때</a:t>
            </a:r>
            <a:r>
              <a:rPr lang="ko-KR" altLang="en-US" sz="900" dirty="0" smtClean="0">
                <a:solidFill>
                  <a:srgbClr val="000000"/>
                </a:solidFill>
              </a:rPr>
              <a:t> 선택 가능하며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계약 완료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전일때</a:t>
            </a:r>
            <a:r>
              <a:rPr lang="ko-KR" altLang="en-US" sz="900" dirty="0" smtClean="0">
                <a:solidFill>
                  <a:srgbClr val="000000"/>
                </a:solidFill>
              </a:rPr>
              <a:t> 불가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- </a:t>
            </a:r>
            <a:r>
              <a:rPr lang="ko-KR" altLang="en-US" sz="900" dirty="0" smtClean="0">
                <a:solidFill>
                  <a:srgbClr val="000000"/>
                </a:solidFill>
              </a:rPr>
              <a:t>계약완료는 관리자에서 승인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endParaRPr lang="ko-KR" altLang="ko-KR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2552319" y="2280031"/>
            <a:ext cx="124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6255">
              <a:lnSpc>
                <a:spcPts val="1995"/>
              </a:lnSpc>
              <a:tabLst>
                <a:tab pos="1951609" algn="l"/>
              </a:tabLst>
            </a:pPr>
            <a:r>
              <a:rPr lang="en-US" altLang="ko-KR" sz="1100" b="1" dirty="0" err="1" smtClean="0">
                <a:solidFill>
                  <a:srgbClr val="FFFFFF"/>
                </a:solidFill>
              </a:rPr>
              <a:t>예약</a:t>
            </a:r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rgbClr val="FFFFFF"/>
                </a:solidFill>
              </a:rPr>
              <a:t>찜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74165">
              <a:lnSpc>
                <a:spcPts val="9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8450">
              <a:lnSpc>
                <a:spcPts val="7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68452" y="163372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7116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09801" y="2575687"/>
            <a:ext cx="153924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0322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39496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2544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709801" y="3098444"/>
            <a:ext cx="1536319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400685">
              <a:lnSpc>
                <a:spcPct val="20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17.10.10 11:00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50164" y="3098444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45592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45592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1020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39496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17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pic>
        <p:nvPicPr>
          <p:cNvPr id="51" name="Picture 21"/>
          <p:cNvPicPr>
            <a:picLocks noChangeAspect="1"/>
          </p:cNvPicPr>
          <p:nvPr/>
        </p:nvPicPr>
        <p:blipFill>
          <a:blip r:embed="rId2" cstate="print"/>
          <a:srcRect l="5364" t="16383" r="63385" b="10700"/>
          <a:stretch>
            <a:fillRect/>
          </a:stretch>
        </p:blipFill>
        <p:spPr>
          <a:xfrm>
            <a:off x="3357554" y="1134106"/>
            <a:ext cx="2857520" cy="5000660"/>
          </a:xfrm>
          <a:prstGeom prst="rect">
            <a:avLst/>
          </a:prstGeom>
        </p:spPr>
      </p:pic>
      <p:sp>
        <p:nvSpPr>
          <p:cNvPr id="52" name="Rounded Rectangle 97"/>
          <p:cNvSpPr/>
          <p:nvPr/>
        </p:nvSpPr>
        <p:spPr>
          <a:xfrm>
            <a:off x="3442087" y="1633728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53" name="Rectangle 98"/>
          <p:cNvSpPr/>
          <p:nvPr/>
        </p:nvSpPr>
        <p:spPr>
          <a:xfrm>
            <a:off x="3420751" y="2281428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54" name="Rounded Rectangle 99"/>
          <p:cNvSpPr/>
          <p:nvPr/>
        </p:nvSpPr>
        <p:spPr>
          <a:xfrm>
            <a:off x="5429256" y="2304288"/>
            <a:ext cx="652399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 </a:t>
            </a:r>
          </a:p>
        </p:txBody>
      </p:sp>
      <p:sp>
        <p:nvSpPr>
          <p:cNvPr id="55" name="Rectangle 100"/>
          <p:cNvSpPr/>
          <p:nvPr/>
        </p:nvSpPr>
        <p:spPr>
          <a:xfrm>
            <a:off x="4583436" y="2575687"/>
            <a:ext cx="153924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03225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56" name="Rectangle 101"/>
          <p:cNvSpPr/>
          <p:nvPr/>
        </p:nvSpPr>
        <p:spPr>
          <a:xfrm>
            <a:off x="3413131" y="2577084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57" name="Rectangle 102"/>
          <p:cNvSpPr/>
          <p:nvPr/>
        </p:nvSpPr>
        <p:spPr>
          <a:xfrm>
            <a:off x="3416179" y="283616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58" name="Rounded Rectangle 103"/>
          <p:cNvSpPr/>
          <p:nvPr/>
        </p:nvSpPr>
        <p:spPr>
          <a:xfrm>
            <a:off x="5429256" y="2852928"/>
            <a:ext cx="652399" cy="242443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59" name="Rectangle 104"/>
          <p:cNvSpPr/>
          <p:nvPr/>
        </p:nvSpPr>
        <p:spPr>
          <a:xfrm>
            <a:off x="4583436" y="3130296"/>
            <a:ext cx="1536319" cy="920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0685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10:00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60" name="Rectangle 105"/>
          <p:cNvSpPr/>
          <p:nvPr/>
        </p:nvSpPr>
        <p:spPr>
          <a:xfrm>
            <a:off x="3423799" y="3130296"/>
            <a:ext cx="1117092" cy="90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88595">
              <a:lnSpc>
                <a:spcPts val="139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드레스 샵</a:t>
            </a:r>
          </a:p>
          <a:p>
            <a:pPr indent="18542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ts val="96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ts val="95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61" name="Rectangle 106"/>
          <p:cNvSpPr/>
          <p:nvPr/>
        </p:nvSpPr>
        <p:spPr>
          <a:xfrm>
            <a:off x="3419227" y="405384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59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62" name="Rounded Rectangle 107"/>
          <p:cNvSpPr/>
          <p:nvPr/>
        </p:nvSpPr>
        <p:spPr>
          <a:xfrm>
            <a:off x="5432431" y="4072128"/>
            <a:ext cx="652272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3" name="Rectangle 108"/>
          <p:cNvSpPr/>
          <p:nvPr/>
        </p:nvSpPr>
        <p:spPr>
          <a:xfrm>
            <a:off x="3419227" y="4340352"/>
            <a:ext cx="1126109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8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64" name="Rectangle 109"/>
          <p:cNvSpPr/>
          <p:nvPr/>
        </p:nvSpPr>
        <p:spPr>
          <a:xfrm>
            <a:off x="3414655" y="460705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1442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 스냅</a:t>
            </a:r>
          </a:p>
        </p:txBody>
      </p:sp>
      <p:sp>
        <p:nvSpPr>
          <p:cNvPr id="65" name="Rounded Rectangle 110"/>
          <p:cNvSpPr/>
          <p:nvPr/>
        </p:nvSpPr>
        <p:spPr>
          <a:xfrm>
            <a:off x="5429256" y="4626864"/>
            <a:ext cx="652399" cy="242316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8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변경요청</a:t>
            </a:r>
          </a:p>
        </p:txBody>
      </p:sp>
      <p:sp>
        <p:nvSpPr>
          <p:cNvPr id="66" name="Rectangle 111"/>
          <p:cNvSpPr/>
          <p:nvPr/>
        </p:nvSpPr>
        <p:spPr>
          <a:xfrm>
            <a:off x="3413131" y="4895088"/>
            <a:ext cx="112776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865243" y="128586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solidFill>
                  <a:srgbClr val="FFFFFF"/>
                </a:solidFill>
              </a:rPr>
              <a:t>예약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380" y="12858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FF"/>
                </a:solidFill>
              </a:rPr>
              <a:t>찜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429388" y="2852936"/>
            <a:ext cx="21750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확인 누르면 촬영가봉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본식</a:t>
            </a:r>
            <a:r>
              <a:rPr lang="ko-KR" altLang="en-US" sz="900" dirty="0" smtClean="0"/>
              <a:t> 가봉 날짜 입력 페이지로 이동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드레스 추가 금액이 있는 업체 선택 경우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en-US" altLang="ko-KR" sz="900" dirty="0" smtClean="0"/>
              <a:t>“</a:t>
            </a:r>
            <a:r>
              <a:rPr lang="ko-KR" altLang="en-US" sz="900" dirty="0" smtClean="0"/>
              <a:t>해당 업체는 계약금액에서 추가 비용을 입금해 주셔야 합니다</a:t>
            </a:r>
            <a:r>
              <a:rPr lang="en-US" altLang="ko-KR" sz="900" dirty="0" smtClean="0"/>
              <a:t>.”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팝업 알림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64" name="Rounded Rectangle 99"/>
          <p:cNvSpPr/>
          <p:nvPr/>
        </p:nvSpPr>
        <p:spPr>
          <a:xfrm>
            <a:off x="2571736" y="4080820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65" name="Rounded Rectangle 99"/>
          <p:cNvSpPr/>
          <p:nvPr/>
        </p:nvSpPr>
        <p:spPr>
          <a:xfrm>
            <a:off x="2571736" y="464344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66" name="Rounded Rectangle 99"/>
          <p:cNvSpPr/>
          <p:nvPr/>
        </p:nvSpPr>
        <p:spPr>
          <a:xfrm>
            <a:off x="2571736" y="2857496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67" name="Rounded Rectangle 99"/>
          <p:cNvSpPr/>
          <p:nvPr/>
        </p:nvSpPr>
        <p:spPr>
          <a:xfrm>
            <a:off x="2571736" y="2321504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2553980" y="2304162"/>
            <a:ext cx="651820" cy="2587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Rounded Rectangle 99"/>
          <p:cNvSpPr/>
          <p:nvPr/>
        </p:nvSpPr>
        <p:spPr>
          <a:xfrm>
            <a:off x="2571736" y="2303748"/>
            <a:ext cx="444743" cy="240792"/>
          </a:xfrm>
          <a:prstGeom prst="roundRect">
            <a:avLst>
              <a:gd name="adj" fmla="val 3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변경요청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00034" y="3214686"/>
            <a:ext cx="102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82" name="Calendar"/>
          <p:cNvSpPr>
            <a:spLocks noChangeAspect="1" noEditPoints="1"/>
          </p:cNvSpPr>
          <p:nvPr/>
        </p:nvSpPr>
        <p:spPr bwMode="auto">
          <a:xfrm>
            <a:off x="2964852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Calendar"/>
          <p:cNvSpPr>
            <a:spLocks noChangeAspect="1" noEditPoints="1"/>
          </p:cNvSpPr>
          <p:nvPr/>
        </p:nvSpPr>
        <p:spPr bwMode="auto">
          <a:xfrm>
            <a:off x="5840128" y="2017996"/>
            <a:ext cx="176142" cy="176142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00298" y="2290439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500298" y="2857496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00298" y="4063064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500298" y="4616398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Radio Button"/>
          <p:cNvGrpSpPr>
            <a:grpSpLocks noChangeAspect="1"/>
          </p:cNvGrpSpPr>
          <p:nvPr/>
        </p:nvGrpSpPr>
        <p:grpSpPr>
          <a:xfrm>
            <a:off x="3000364" y="3286124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104" name="Outer"/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Inner"/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4" name="Outer"/>
          <p:cNvSpPr>
            <a:spLocks noEditPoints="1"/>
          </p:cNvSpPr>
          <p:nvPr/>
        </p:nvSpPr>
        <p:spPr bwMode="auto">
          <a:xfrm>
            <a:off x="3000364" y="3561118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Outer"/>
          <p:cNvSpPr>
            <a:spLocks noEditPoints="1"/>
          </p:cNvSpPr>
          <p:nvPr/>
        </p:nvSpPr>
        <p:spPr bwMode="auto">
          <a:xfrm>
            <a:off x="3000364" y="3812824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60982" y="5183043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스케줄 변경 시 유의사항</a:t>
            </a:r>
            <a:endParaRPr lang="ko-KR" altLang="en-US" sz="1000" b="1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714348" y="5193436"/>
            <a:ext cx="2373701" cy="235828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741246" y="2871684"/>
            <a:ext cx="428628" cy="2449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2738019" y="2866374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확정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002255" y="5183043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스케줄 변경 시 유의사항</a:t>
            </a:r>
            <a:endParaRPr lang="ko-KR" altLang="en-US" sz="1000" b="1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555621" y="5193436"/>
            <a:ext cx="2373701" cy="235828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366696" y="2290439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366696" y="2857496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366696" y="4063064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5366696" y="4616398"/>
            <a:ext cx="714380" cy="281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71472" y="1643050"/>
            <a:ext cx="264320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3438045" y="1643050"/>
            <a:ext cx="264320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3420114" y="1285860"/>
            <a:ext cx="2698812" cy="4786346"/>
            <a:chOff x="3417903" y="1268104"/>
            <a:chExt cx="2698812" cy="4786346"/>
          </a:xfrm>
        </p:grpSpPr>
        <p:sp>
          <p:nvSpPr>
            <p:cNvPr id="69" name="직사각형 68"/>
            <p:cNvSpPr/>
            <p:nvPr/>
          </p:nvSpPr>
          <p:spPr>
            <a:xfrm>
              <a:off x="3417903" y="1268104"/>
              <a:ext cx="2698812" cy="478634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500430" y="2643182"/>
              <a:ext cx="2500330" cy="15716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4000496" y="3786190"/>
              <a:ext cx="500066" cy="28575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5000628" y="3786190"/>
              <a:ext cx="500066" cy="28575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89445" y="3100328"/>
              <a:ext cx="19688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해당 업체를 선택하시겠습니까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?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7130" y="380394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취소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27676" y="3803946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확인</a:t>
              </a:r>
              <a:endParaRPr lang="ko-KR" altLang="en-US" sz="1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25094" y="37054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3</a:t>
              </a:r>
              <a:endParaRPr lang="ko-KR" altLang="ko-KR" sz="12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6545">
              <a:lnSpc>
                <a:spcPts val="93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0830">
              <a:lnSpc>
                <a:spcPts val="77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89344" y="1321562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업체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-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캘린더</a:t>
            </a:r>
            <a:endParaRPr lang="ko-KR" altLang="ko-KR" sz="1200" b="1" dirty="0"/>
          </a:p>
        </p:txBody>
      </p:sp>
      <p:sp>
        <p:nvSpPr>
          <p:cNvPr id="118" name="Rectangle 117"/>
          <p:cNvSpPr/>
          <p:nvPr/>
        </p:nvSpPr>
        <p:spPr>
          <a:xfrm>
            <a:off x="547116" y="186842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2752344" y="1894332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71736" y="1871599"/>
            <a:ext cx="102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709801" y="2164080"/>
            <a:ext cx="1522603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9497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9496" y="2165731"/>
            <a:ext cx="1127760" cy="257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88462" y="2135505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42544" y="235743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2759964" y="2383338"/>
            <a:ext cx="428244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725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45592" y="364083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2752344" y="3659124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5592" y="3927348"/>
            <a:ext cx="1126109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41020" y="419557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2205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본식스넵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52344" y="4224528"/>
            <a:ext cx="426720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39496" y="4483608"/>
            <a:ext cx="112776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18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881" y="5551460"/>
            <a:ext cx="1785950" cy="3153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56835" y="5572140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88567" y="55007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89344" y="2714620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</a:t>
            </a:r>
            <a:r>
              <a:rPr lang="ko-KR" altLang="en-US" sz="900" dirty="0" smtClean="0">
                <a:solidFill>
                  <a:srgbClr val="000000"/>
                </a:solidFill>
              </a:rPr>
              <a:t>저장 시 캘린더에 입력</a:t>
            </a:r>
            <a:endParaRPr lang="ko-KR" altLang="ko-KR" sz="900" dirty="0"/>
          </a:p>
        </p:txBody>
      </p:sp>
      <p:sp>
        <p:nvSpPr>
          <p:cNvPr id="3" name="직사각형 2"/>
          <p:cNvSpPr/>
          <p:nvPr/>
        </p:nvSpPr>
        <p:spPr>
          <a:xfrm>
            <a:off x="3486658" y="962972"/>
            <a:ext cx="2813534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00364" y="2714620"/>
            <a:ext cx="214314" cy="928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elete"/>
          <p:cNvSpPr>
            <a:spLocks noChangeAspect="1"/>
          </p:cNvSpPr>
          <p:nvPr/>
        </p:nvSpPr>
        <p:spPr bwMode="auto">
          <a:xfrm>
            <a:off x="3047636" y="2556871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Delete"/>
          <p:cNvSpPr>
            <a:spLocks noChangeAspect="1"/>
          </p:cNvSpPr>
          <p:nvPr/>
        </p:nvSpPr>
        <p:spPr bwMode="auto">
          <a:xfrm>
            <a:off x="3047636" y="2786058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Delete"/>
          <p:cNvSpPr>
            <a:spLocks noChangeAspect="1"/>
          </p:cNvSpPr>
          <p:nvPr/>
        </p:nvSpPr>
        <p:spPr bwMode="auto">
          <a:xfrm>
            <a:off x="3047636" y="303876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104"/>
          <p:cNvSpPr/>
          <p:nvPr/>
        </p:nvSpPr>
        <p:spPr>
          <a:xfrm>
            <a:off x="1709801" y="2357430"/>
            <a:ext cx="1536319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46" name="Rectangle 105"/>
          <p:cNvSpPr/>
          <p:nvPr/>
        </p:nvSpPr>
        <p:spPr>
          <a:xfrm>
            <a:off x="550164" y="2357430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00034" y="962972"/>
            <a:ext cx="3000396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500430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Rectangle 76"/>
          <p:cNvSpPr/>
          <p:nvPr/>
        </p:nvSpPr>
        <p:spPr>
          <a:xfrm>
            <a:off x="3505002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145" name="Rounded Rectangle 114"/>
          <p:cNvSpPr/>
          <p:nvPr/>
        </p:nvSpPr>
        <p:spPr>
          <a:xfrm>
            <a:off x="385762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캘린더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53635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Chevron Left"/>
          <p:cNvSpPr>
            <a:spLocks noChangeAspect="1"/>
          </p:cNvSpPr>
          <p:nvPr/>
        </p:nvSpPr>
        <p:spPr bwMode="auto">
          <a:xfrm>
            <a:off x="358116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Calendar View" descr="&lt;SmartSettings&gt;&lt;SmartResize enabled=&quot;True&quot; minWidth=&quot;100&quot; minHeight=&quot;10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571868" y="1571612"/>
            <a:ext cx="2571480" cy="2357454"/>
            <a:chOff x="720560" y="3680979"/>
            <a:chExt cx="2093273" cy="2388724"/>
          </a:xfrm>
        </p:grpSpPr>
        <p:sp>
          <p:nvSpPr>
            <p:cNvPr id="149" name="Calendar Date Picker"/>
            <p:cNvSpPr/>
            <p:nvPr/>
          </p:nvSpPr>
          <p:spPr>
            <a:xfrm>
              <a:off x="721148" y="3680979"/>
              <a:ext cx="2092095" cy="23887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Day"/>
            <p:cNvSpPr/>
            <p:nvPr/>
          </p:nvSpPr>
          <p:spPr>
            <a:xfrm>
              <a:off x="721149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Day"/>
            <p:cNvSpPr/>
            <p:nvPr/>
          </p:nvSpPr>
          <p:spPr>
            <a:xfrm>
              <a:off x="1020188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Day"/>
            <p:cNvSpPr/>
            <p:nvPr/>
          </p:nvSpPr>
          <p:spPr>
            <a:xfrm>
              <a:off x="1319227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Day"/>
            <p:cNvSpPr/>
            <p:nvPr/>
          </p:nvSpPr>
          <p:spPr>
            <a:xfrm>
              <a:off x="1618266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Day"/>
            <p:cNvSpPr/>
            <p:nvPr/>
          </p:nvSpPr>
          <p:spPr>
            <a:xfrm>
              <a:off x="1917305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Day"/>
            <p:cNvSpPr/>
            <p:nvPr/>
          </p:nvSpPr>
          <p:spPr>
            <a:xfrm>
              <a:off x="2216344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Day"/>
            <p:cNvSpPr/>
            <p:nvPr/>
          </p:nvSpPr>
          <p:spPr>
            <a:xfrm>
              <a:off x="2515383" y="425919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Day"/>
            <p:cNvSpPr/>
            <p:nvPr/>
          </p:nvSpPr>
          <p:spPr>
            <a:xfrm>
              <a:off x="721149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Day"/>
            <p:cNvSpPr/>
            <p:nvPr/>
          </p:nvSpPr>
          <p:spPr>
            <a:xfrm>
              <a:off x="1020188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Day"/>
            <p:cNvSpPr/>
            <p:nvPr/>
          </p:nvSpPr>
          <p:spPr>
            <a:xfrm>
              <a:off x="1319227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Day"/>
            <p:cNvSpPr/>
            <p:nvPr/>
          </p:nvSpPr>
          <p:spPr>
            <a:xfrm>
              <a:off x="1618266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Day"/>
            <p:cNvSpPr/>
            <p:nvPr/>
          </p:nvSpPr>
          <p:spPr>
            <a:xfrm>
              <a:off x="1917305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Day"/>
            <p:cNvSpPr/>
            <p:nvPr/>
          </p:nvSpPr>
          <p:spPr>
            <a:xfrm>
              <a:off x="2216344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ay"/>
            <p:cNvSpPr/>
            <p:nvPr/>
          </p:nvSpPr>
          <p:spPr>
            <a:xfrm>
              <a:off x="2515383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Day"/>
            <p:cNvSpPr/>
            <p:nvPr/>
          </p:nvSpPr>
          <p:spPr>
            <a:xfrm>
              <a:off x="721149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Day"/>
            <p:cNvSpPr/>
            <p:nvPr/>
          </p:nvSpPr>
          <p:spPr>
            <a:xfrm>
              <a:off x="1020188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Day"/>
            <p:cNvSpPr/>
            <p:nvPr/>
          </p:nvSpPr>
          <p:spPr>
            <a:xfrm>
              <a:off x="1319227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"/>
            <p:cNvSpPr/>
            <p:nvPr/>
          </p:nvSpPr>
          <p:spPr>
            <a:xfrm>
              <a:off x="1618266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Day"/>
            <p:cNvSpPr/>
            <p:nvPr/>
          </p:nvSpPr>
          <p:spPr>
            <a:xfrm>
              <a:off x="1917305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Day"/>
            <p:cNvSpPr/>
            <p:nvPr/>
          </p:nvSpPr>
          <p:spPr>
            <a:xfrm>
              <a:off x="2216344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noProof="1" smtClea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endParaRPr lang="en-US" sz="1100" b="1" noProof="1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Day"/>
            <p:cNvSpPr/>
            <p:nvPr/>
          </p:nvSpPr>
          <p:spPr>
            <a:xfrm>
              <a:off x="2515383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Day"/>
            <p:cNvSpPr/>
            <p:nvPr/>
          </p:nvSpPr>
          <p:spPr>
            <a:xfrm>
              <a:off x="721149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Day"/>
            <p:cNvSpPr/>
            <p:nvPr/>
          </p:nvSpPr>
          <p:spPr>
            <a:xfrm>
              <a:off x="1020188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Day"/>
            <p:cNvSpPr/>
            <p:nvPr/>
          </p:nvSpPr>
          <p:spPr>
            <a:xfrm>
              <a:off x="1319227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Day"/>
            <p:cNvSpPr/>
            <p:nvPr/>
          </p:nvSpPr>
          <p:spPr>
            <a:xfrm>
              <a:off x="1618266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Day"/>
            <p:cNvSpPr/>
            <p:nvPr/>
          </p:nvSpPr>
          <p:spPr>
            <a:xfrm>
              <a:off x="1917305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Day"/>
            <p:cNvSpPr/>
            <p:nvPr/>
          </p:nvSpPr>
          <p:spPr>
            <a:xfrm>
              <a:off x="2216344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Day"/>
            <p:cNvSpPr/>
            <p:nvPr/>
          </p:nvSpPr>
          <p:spPr>
            <a:xfrm>
              <a:off x="251538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Day"/>
            <p:cNvSpPr/>
            <p:nvPr/>
          </p:nvSpPr>
          <p:spPr>
            <a:xfrm>
              <a:off x="721149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Day"/>
            <p:cNvSpPr/>
            <p:nvPr/>
          </p:nvSpPr>
          <p:spPr>
            <a:xfrm>
              <a:off x="1020188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Day"/>
            <p:cNvSpPr/>
            <p:nvPr/>
          </p:nvSpPr>
          <p:spPr>
            <a:xfrm>
              <a:off x="1319227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Day"/>
            <p:cNvSpPr/>
            <p:nvPr/>
          </p:nvSpPr>
          <p:spPr>
            <a:xfrm>
              <a:off x="1618266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Day"/>
            <p:cNvSpPr/>
            <p:nvPr/>
          </p:nvSpPr>
          <p:spPr>
            <a:xfrm>
              <a:off x="1917305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Day"/>
            <p:cNvSpPr/>
            <p:nvPr/>
          </p:nvSpPr>
          <p:spPr>
            <a:xfrm>
              <a:off x="2216344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Day"/>
            <p:cNvSpPr/>
            <p:nvPr/>
          </p:nvSpPr>
          <p:spPr>
            <a:xfrm>
              <a:off x="2515383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Day"/>
            <p:cNvSpPr/>
            <p:nvPr/>
          </p:nvSpPr>
          <p:spPr>
            <a:xfrm>
              <a:off x="721149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Day"/>
            <p:cNvSpPr/>
            <p:nvPr/>
          </p:nvSpPr>
          <p:spPr>
            <a:xfrm>
              <a:off x="1020188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Day"/>
            <p:cNvSpPr/>
            <p:nvPr/>
          </p:nvSpPr>
          <p:spPr>
            <a:xfrm>
              <a:off x="1319227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Day"/>
            <p:cNvSpPr/>
            <p:nvPr/>
          </p:nvSpPr>
          <p:spPr>
            <a:xfrm>
              <a:off x="1618266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Day"/>
            <p:cNvSpPr/>
            <p:nvPr/>
          </p:nvSpPr>
          <p:spPr>
            <a:xfrm>
              <a:off x="1917305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Day"/>
            <p:cNvSpPr/>
            <p:nvPr/>
          </p:nvSpPr>
          <p:spPr>
            <a:xfrm>
              <a:off x="2216344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Day"/>
            <p:cNvSpPr/>
            <p:nvPr/>
          </p:nvSpPr>
          <p:spPr>
            <a:xfrm>
              <a:off x="2515383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Day"/>
            <p:cNvSpPr/>
            <p:nvPr/>
          </p:nvSpPr>
          <p:spPr>
            <a:xfrm>
              <a:off x="720560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Day"/>
            <p:cNvSpPr/>
            <p:nvPr/>
          </p:nvSpPr>
          <p:spPr>
            <a:xfrm>
              <a:off x="1019599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Day"/>
            <p:cNvSpPr/>
            <p:nvPr/>
          </p:nvSpPr>
          <p:spPr>
            <a:xfrm>
              <a:off x="1318638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Day"/>
            <p:cNvSpPr/>
            <p:nvPr/>
          </p:nvSpPr>
          <p:spPr>
            <a:xfrm>
              <a:off x="1617677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Day"/>
            <p:cNvSpPr/>
            <p:nvPr/>
          </p:nvSpPr>
          <p:spPr>
            <a:xfrm>
              <a:off x="1916716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Day"/>
            <p:cNvSpPr/>
            <p:nvPr/>
          </p:nvSpPr>
          <p:spPr>
            <a:xfrm>
              <a:off x="2215755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Day"/>
            <p:cNvSpPr/>
            <p:nvPr/>
          </p:nvSpPr>
          <p:spPr>
            <a:xfrm>
              <a:off x="2514794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Month"/>
            <p:cNvSpPr txBox="1"/>
            <p:nvPr/>
          </p:nvSpPr>
          <p:spPr>
            <a:xfrm>
              <a:off x="807619" y="3757772"/>
              <a:ext cx="655059" cy="1744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25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August 2017</a:t>
              </a:r>
              <a:endParaRPr lang="en-US" sz="1125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Arrow Up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390620" y="3789192"/>
              <a:ext cx="117598" cy="80428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Arrow Dow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2641322" y="3789192"/>
              <a:ext cx="117598" cy="80428"/>
            </a:xfrm>
            <a:custGeom>
              <a:avLst/>
              <a:gdLst>
                <a:gd name="T0" fmla="*/ 45 w 91"/>
                <a:gd name="T1" fmla="*/ 50 h 50"/>
                <a:gd name="T2" fmla="*/ 91 w 91"/>
                <a:gd name="T3" fmla="*/ 3 h 50"/>
                <a:gd name="T4" fmla="*/ 88 w 91"/>
                <a:gd name="T5" fmla="*/ 0 h 50"/>
                <a:gd name="T6" fmla="*/ 45 w 91"/>
                <a:gd name="T7" fmla="*/ 44 h 50"/>
                <a:gd name="T8" fmla="*/ 3 w 91"/>
                <a:gd name="T9" fmla="*/ 2 h 50"/>
                <a:gd name="T10" fmla="*/ 0 w 91"/>
                <a:gd name="T11" fmla="*/ 5 h 50"/>
                <a:gd name="T12" fmla="*/ 45 w 91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5" y="50"/>
                  </a:moveTo>
                  <a:lnTo>
                    <a:pt x="91" y="3"/>
                  </a:lnTo>
                  <a:lnTo>
                    <a:pt x="88" y="0"/>
                  </a:lnTo>
                  <a:lnTo>
                    <a:pt x="45" y="44"/>
                  </a:lnTo>
                  <a:lnTo>
                    <a:pt x="3" y="2"/>
                  </a:lnTo>
                  <a:lnTo>
                    <a:pt x="0" y="5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3428992" y="11429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500034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Rectangle 76"/>
          <p:cNvSpPr/>
          <p:nvPr/>
        </p:nvSpPr>
        <p:spPr>
          <a:xfrm>
            <a:off x="50460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214" name="Rounded Rectangle 114"/>
          <p:cNvSpPr/>
          <p:nvPr/>
        </p:nvSpPr>
        <p:spPr>
          <a:xfrm>
            <a:off x="74986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정보입력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53596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Chevron Left"/>
          <p:cNvSpPr>
            <a:spLocks noChangeAspect="1"/>
          </p:cNvSpPr>
          <p:nvPr/>
        </p:nvSpPr>
        <p:spPr bwMode="auto">
          <a:xfrm>
            <a:off x="58076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285852" y="1571612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4348" y="157161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71472" y="18573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날짜설정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946550" y="2117720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914595" y="2117720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</a:t>
            </a:r>
            <a:endParaRPr lang="ko-KR" altLang="en-US" sz="900" dirty="0"/>
          </a:p>
        </p:txBody>
      </p:sp>
      <p:grpSp>
        <p:nvGrpSpPr>
          <p:cNvPr id="4" name="Calendar Date Picker" descr="&lt;SmartSettings&gt;&lt;SmartResize enabled=&quot;True&quot; minWidth=&quot;12&quot; minHeight=&quot;1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285854" y="1857364"/>
            <a:ext cx="1857387" cy="228600"/>
            <a:chOff x="616865" y="1325563"/>
            <a:chExt cx="2092683" cy="228600"/>
          </a:xfrm>
        </p:grpSpPr>
        <p:sp>
          <p:nvSpPr>
            <p:cNvPr id="236" name="Box Background"/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  <a:endParaRPr lang="en-US" sz="850" noProof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Calendar Icon" descr="&lt;SmartSettings&gt;&lt;SmartResize anchorLeft=&quot;None&quot; anchorTop=&quot;Non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519175" y="1385094"/>
              <a:ext cx="13056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Drop-Down Box" descr="&lt;SmartSettings&gt;&lt;SmartResize enabled=&quot;True&quot; minWidth=&quot;20&quot; minHeight=&quot;5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285852" y="2128830"/>
            <a:ext cx="714379" cy="228600"/>
            <a:chOff x="2045616" y="1912925"/>
            <a:chExt cx="1783133" cy="228600"/>
          </a:xfrm>
        </p:grpSpPr>
        <p:sp>
          <p:nvSpPr>
            <p:cNvPr id="242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3433249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Drop-Down Box" descr="&lt;SmartSettings&gt;&lt;SmartResize enabled=&quot;True&quot; minWidth=&quot;20&quot; minHeight=&quot;5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214547" y="2128830"/>
            <a:ext cx="714380" cy="228600"/>
            <a:chOff x="2045616" y="1912925"/>
            <a:chExt cx="1783133" cy="228600"/>
          </a:xfrm>
        </p:grpSpPr>
        <p:sp>
          <p:nvSpPr>
            <p:cNvPr id="245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3433244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571472" y="214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시간설정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682673" y="240223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위치</a:t>
            </a:r>
            <a:endParaRPr lang="ko-KR" altLang="en-US" sz="900" dirty="0"/>
          </a:p>
        </p:txBody>
      </p:sp>
      <p:sp>
        <p:nvSpPr>
          <p:cNvPr id="250" name="직사각형 249"/>
          <p:cNvSpPr/>
          <p:nvPr/>
        </p:nvSpPr>
        <p:spPr>
          <a:xfrm>
            <a:off x="1285853" y="2411112"/>
            <a:ext cx="1214445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Button"/>
          <p:cNvSpPr/>
          <p:nvPr/>
        </p:nvSpPr>
        <p:spPr>
          <a:xfrm>
            <a:off x="2544687" y="2419990"/>
            <a:ext cx="58912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82673" y="269686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메모</a:t>
            </a:r>
            <a:endParaRPr lang="ko-KR" altLang="en-US" sz="900" dirty="0"/>
          </a:p>
        </p:txBody>
      </p:sp>
      <p:sp>
        <p:nvSpPr>
          <p:cNvPr id="253" name="직사각형 252"/>
          <p:cNvSpPr/>
          <p:nvPr/>
        </p:nvSpPr>
        <p:spPr>
          <a:xfrm>
            <a:off x="1285852" y="2696864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1002881" y="5683680"/>
            <a:ext cx="178595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/>
          <p:cNvSpPr txBox="1"/>
          <p:nvPr/>
        </p:nvSpPr>
        <p:spPr>
          <a:xfrm>
            <a:off x="1494092" y="56836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저장하기</a:t>
            </a:r>
            <a:endParaRPr lang="ko-KR" altLang="en-US" sz="1100" dirty="0"/>
          </a:p>
        </p:txBody>
      </p:sp>
      <p:sp>
        <p:nvSpPr>
          <p:cNvPr id="257" name="TextBox 256"/>
          <p:cNvSpPr txBox="1"/>
          <p:nvPr/>
        </p:nvSpPr>
        <p:spPr>
          <a:xfrm>
            <a:off x="736886" y="55721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6689344" y="3000372"/>
            <a:ext cx="17299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</a:rPr>
              <a:t>캘린더에 있는 모든 일정들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2</a:t>
            </a:r>
            <a:r>
              <a:rPr lang="ko-KR" altLang="en-US" sz="900" dirty="0" smtClean="0">
                <a:solidFill>
                  <a:srgbClr val="000000"/>
                </a:solidFill>
              </a:rPr>
              <a:t>주전</a:t>
            </a:r>
            <a:r>
              <a:rPr lang="en-US" altLang="ko-KR" sz="900" dirty="0" smtClean="0">
                <a:solidFill>
                  <a:srgbClr val="000000"/>
                </a:solidFill>
              </a:rPr>
              <a:t>,3</a:t>
            </a:r>
            <a:r>
              <a:rPr lang="ko-KR" altLang="en-US" sz="900" dirty="0" smtClean="0">
                <a:solidFill>
                  <a:srgbClr val="000000"/>
                </a:solidFill>
              </a:rPr>
              <a:t>일</a:t>
            </a:r>
            <a:r>
              <a:rPr lang="en-US" altLang="ko-KR" sz="900" dirty="0" smtClean="0">
                <a:solidFill>
                  <a:srgbClr val="000000"/>
                </a:solidFill>
              </a:rPr>
              <a:t>, 1</a:t>
            </a:r>
            <a:r>
              <a:rPr lang="ko-KR" altLang="en-US" sz="900" dirty="0" smtClean="0">
                <a:solidFill>
                  <a:srgbClr val="000000"/>
                </a:solidFill>
              </a:rPr>
              <a:t>일 전</a:t>
            </a:r>
            <a:r>
              <a:rPr lang="en-US" altLang="ko-KR" sz="900" dirty="0" smtClean="0">
                <a:solidFill>
                  <a:srgbClr val="000000"/>
                </a:solidFill>
              </a:rPr>
              <a:t> 3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회알림</a:t>
            </a:r>
            <a:r>
              <a:rPr lang="ko-KR" altLang="en-US" sz="900" dirty="0" smtClean="0">
                <a:solidFill>
                  <a:srgbClr val="000000"/>
                </a:solidFill>
              </a:rPr>
              <a:t> 전송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스케줄 직접 입력 가능</a:t>
            </a:r>
            <a:endParaRPr lang="ko-KR" altLang="ko-KR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69544" y="300037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7" name="Drop-Down Box" descr="&lt;SmartSettings&gt;&lt;SmartResize enabled=&quot;True&quot; minWidth=&quot;20&quot; minHeight=&quot;5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285853" y="3000372"/>
            <a:ext cx="1857387" cy="228600"/>
            <a:chOff x="2045616" y="1912925"/>
            <a:chExt cx="1783133" cy="228600"/>
          </a:xfrm>
        </p:grpSpPr>
        <p:sp>
          <p:nvSpPr>
            <p:cNvPr id="228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선택해주세요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3676633" y="2002619"/>
              <a:ext cx="88393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669544" y="328612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가봉</a:t>
            </a:r>
            <a:endParaRPr lang="ko-KR" altLang="en-US" sz="900" dirty="0"/>
          </a:p>
        </p:txBody>
      </p:sp>
      <p:grpSp>
        <p:nvGrpSpPr>
          <p:cNvPr id="8" name="Radio Button"/>
          <p:cNvGrpSpPr/>
          <p:nvPr/>
        </p:nvGrpSpPr>
        <p:grpSpPr>
          <a:xfrm>
            <a:off x="1285852" y="3322698"/>
            <a:ext cx="632614" cy="133350"/>
            <a:chOff x="539954" y="1750372"/>
            <a:chExt cx="632614" cy="133350"/>
          </a:xfrm>
        </p:grpSpPr>
        <p:sp>
          <p:nvSpPr>
            <p:cNvPr id="240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촬영가봉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6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Radio Button"/>
          <p:cNvGrpSpPr/>
          <p:nvPr/>
        </p:nvGrpSpPr>
        <p:grpSpPr>
          <a:xfrm>
            <a:off x="2191002" y="3331576"/>
            <a:ext cx="632614" cy="133350"/>
            <a:chOff x="539954" y="1750372"/>
            <a:chExt cx="632614" cy="133350"/>
          </a:xfrm>
        </p:grpSpPr>
        <p:sp>
          <p:nvSpPr>
            <p:cNvPr id="260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1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본식가봉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571472" y="2928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571472" y="32146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9344" y="185736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형식선택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드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메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본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기타 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689344" y="228599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드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메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본 선택 시 활성화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</a:t>
            </a:r>
            <a:r>
              <a:rPr lang="ko-KR" altLang="en-US" sz="900" dirty="0" smtClean="0">
                <a:solidFill>
                  <a:srgbClr val="000000"/>
                </a:solidFill>
              </a:rPr>
              <a:t>기타 선택 시 비활성화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grpSp>
        <p:nvGrpSpPr>
          <p:cNvPr id="10" name="Tap"/>
          <p:cNvGrpSpPr>
            <a:grpSpLocks noChangeAspect="1"/>
          </p:cNvGrpSpPr>
          <p:nvPr/>
        </p:nvGrpSpPr>
        <p:grpSpPr>
          <a:xfrm>
            <a:off x="5357818" y="2786058"/>
            <a:ext cx="484665" cy="678061"/>
            <a:chOff x="1228726" y="1538288"/>
            <a:chExt cx="982663" cy="1374776"/>
          </a:xfrm>
        </p:grpSpPr>
        <p:sp>
          <p:nvSpPr>
            <p:cNvPr id="270" name="Touch Point"/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Hand"/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571868" y="4000504"/>
            <a:ext cx="1540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r>
              <a:rPr lang="ko-KR" altLang="en-US" sz="900" dirty="0" smtClean="0"/>
              <a:t>시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분 드레스</a:t>
            </a:r>
            <a:r>
              <a:rPr lang="en-US" altLang="ko-KR" sz="900" dirty="0" smtClean="0"/>
              <a:t>-</a:t>
            </a:r>
            <a:r>
              <a:rPr lang="ko-KR" altLang="en-US" sz="900" dirty="0" smtClean="0"/>
              <a:t>촬영가봉</a:t>
            </a:r>
            <a:endParaRPr lang="ko-KR" altLang="en-US" sz="900" dirty="0"/>
          </a:p>
        </p:txBody>
      </p:sp>
      <p:sp>
        <p:nvSpPr>
          <p:cNvPr id="273" name="TextBox 272"/>
          <p:cNvSpPr txBox="1"/>
          <p:nvPr/>
        </p:nvSpPr>
        <p:spPr>
          <a:xfrm>
            <a:off x="3571868" y="4214818"/>
            <a:ext cx="11592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12</a:t>
            </a:r>
            <a:r>
              <a:rPr lang="ko-KR" altLang="en-US" sz="900" dirty="0" smtClean="0"/>
              <a:t>시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분 점심식사</a:t>
            </a:r>
            <a:endParaRPr lang="ko-KR" altLang="en-US" sz="900" dirty="0"/>
          </a:p>
        </p:txBody>
      </p:sp>
      <p:sp>
        <p:nvSpPr>
          <p:cNvPr id="274" name="TextBox 273"/>
          <p:cNvSpPr txBox="1"/>
          <p:nvPr/>
        </p:nvSpPr>
        <p:spPr>
          <a:xfrm>
            <a:off x="3428992" y="39378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689344" y="3500438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5. </a:t>
            </a:r>
            <a:r>
              <a:rPr lang="ko-KR" altLang="en-US" sz="900" dirty="0" smtClean="0">
                <a:solidFill>
                  <a:srgbClr val="000000"/>
                </a:solidFill>
              </a:rPr>
              <a:t>스케줄을 누르면 상세 정보가 보임</a:t>
            </a:r>
            <a:endParaRPr lang="ko-KR" altLang="ko-K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5994" y="332994"/>
            <a:ext cx="7417308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9590" y="242951"/>
            <a:ext cx="1166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참고사항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327" y="1176020"/>
            <a:ext cx="864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00"/>
                </a:solidFill>
              </a:rPr>
              <a:t>기획</a:t>
            </a:r>
            <a:endParaRPr lang="ko-KR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327" y="1724787"/>
            <a:ext cx="806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- 해당문서의 저작권은 ㈜Global humanism에 있으며 당사와 App 제작이외의 목적으로 사용 이외의 사용은 불가합니다.</a:t>
            </a:r>
            <a:endParaRPr lang="ko-KR" altLang="ko-KR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327" y="2227707"/>
            <a:ext cx="8246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- 기획의 경우 실제 희망하시는 기획단계의 기능에 따라 차이가 날 수 있으며 기획에 명시되어 있는 API 사용은 제공업체의</a:t>
            </a:r>
            <a:endParaRPr lang="ko-KR" altLang="ko-K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539" y="2479167"/>
            <a:ext cx="3021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사정에 따라 구현이 불가할 수 있습니다.</a:t>
            </a:r>
            <a:endParaRPr lang="ko-KR" altLang="ko-KR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327" y="3257042"/>
            <a:ext cx="1042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00"/>
                </a:solidFill>
              </a:rPr>
              <a:t>디자인</a:t>
            </a:r>
            <a:endParaRPr lang="ko-KR" altLang="ko-KR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327" y="3805301"/>
            <a:ext cx="6391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- 현재 기획안은 디자인이 포함되지 않은 레이아웃만 잡힌 기획안으로 실제 디자인은 계약 후</a:t>
            </a:r>
            <a:endParaRPr lang="ko-KR" altLang="ko-KR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05155" y="4056507"/>
            <a:ext cx="6548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시안을 보내 드리고 있으며 희망하시는 디자인이 혹은 별도로 귀사에서 디자인을 해서 주실 경우</a:t>
            </a:r>
            <a:endParaRPr lang="ko-KR" altLang="ko-KR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05155" y="4308602"/>
            <a:ext cx="70488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앱에 입힐 수 있도록 가이드라인을 제시해 드리므로 디자인 작업시에 꼭 사전에 연락을 주시기 바랍니다.</a:t>
            </a:r>
            <a:endParaRPr lang="ko-KR" altLang="ko-KR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155" y="4811522"/>
            <a:ext cx="5868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</a:rPr>
              <a:t>(앱의 경우 기기별로 디자인 사이즈가 다르므로 규격에 맞게 디자인을 넣어야 합니다.)</a:t>
            </a:r>
            <a:endParaRPr lang="ko-KR" altLang="ko-KR" sz="1100" dirty="0"/>
          </a:p>
        </p:txBody>
      </p:sp>
      <p:cxnSp>
        <p:nvCxnSpPr>
          <p:cNvPr id="3" name="Straight Connector 4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09686" y="6382385"/>
            <a:ext cx="5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888888"/>
                </a:solidFill>
              </a:rPr>
              <a:t>2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525891" y="5941441"/>
            <a:ext cx="432943" cy="43268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43" h="432689">
                <a:moveTo>
                  <a:pt x="0" y="432689"/>
                </a:moveTo>
                <a:lnTo>
                  <a:pt x="432943" y="0"/>
                </a:lnTo>
                <a:lnTo>
                  <a:pt x="432943" y="432689"/>
                </a:lnTo>
                <a:lnTo>
                  <a:pt x="0" y="432689"/>
                </a:lnTo>
              </a:path>
            </a:pathLst>
          </a:cu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6545">
              <a:lnSpc>
                <a:spcPts val="93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0830">
              <a:lnSpc>
                <a:spcPts val="77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89344" y="1321562"/>
            <a:ext cx="81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예약</a:t>
            </a:r>
            <a:endParaRPr lang="ko-KR" altLang="ko-KR" sz="1200" b="1" dirty="0"/>
          </a:p>
        </p:txBody>
      </p:sp>
      <p:sp>
        <p:nvSpPr>
          <p:cNvPr id="118" name="Rectangle 117"/>
          <p:cNvSpPr/>
          <p:nvPr/>
        </p:nvSpPr>
        <p:spPr>
          <a:xfrm>
            <a:off x="547116" y="1868424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2752344" y="1894332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71736" y="1871599"/>
            <a:ext cx="102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709801" y="2164080"/>
            <a:ext cx="1522603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9497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9496" y="2165731"/>
            <a:ext cx="1127760" cy="257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88462" y="2135505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42544" y="235743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2759964" y="2383338"/>
            <a:ext cx="428244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725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45592" y="364083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2752344" y="3659124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5592" y="3927348"/>
            <a:ext cx="1126109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41020" y="419557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2205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본식스넵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52344" y="4224528"/>
            <a:ext cx="426720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39496" y="4483608"/>
            <a:ext cx="112776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19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881" y="5051394"/>
            <a:ext cx="1785950" cy="3153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56835" y="507207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88567" y="50006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86658" y="962972"/>
            <a:ext cx="2813534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noProof="1">
              <a:solidFill>
                <a:srgbClr val="6666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00364" y="2714620"/>
            <a:ext cx="214314" cy="928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elete"/>
          <p:cNvSpPr>
            <a:spLocks noChangeAspect="1"/>
          </p:cNvSpPr>
          <p:nvPr/>
        </p:nvSpPr>
        <p:spPr bwMode="auto">
          <a:xfrm>
            <a:off x="3047636" y="2556871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Delete"/>
          <p:cNvSpPr>
            <a:spLocks noChangeAspect="1"/>
          </p:cNvSpPr>
          <p:nvPr/>
        </p:nvSpPr>
        <p:spPr bwMode="auto">
          <a:xfrm>
            <a:off x="3047636" y="2786058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Delete"/>
          <p:cNvSpPr>
            <a:spLocks noChangeAspect="1"/>
          </p:cNvSpPr>
          <p:nvPr/>
        </p:nvSpPr>
        <p:spPr bwMode="auto">
          <a:xfrm>
            <a:off x="3047636" y="303876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104"/>
          <p:cNvSpPr/>
          <p:nvPr/>
        </p:nvSpPr>
        <p:spPr>
          <a:xfrm>
            <a:off x="1709801" y="2357430"/>
            <a:ext cx="1536319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46" name="Rectangle 105"/>
          <p:cNvSpPr/>
          <p:nvPr/>
        </p:nvSpPr>
        <p:spPr>
          <a:xfrm>
            <a:off x="550164" y="2357430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00034" y="962972"/>
            <a:ext cx="3000396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>
            <a:off x="500034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Rectangle 76"/>
          <p:cNvSpPr/>
          <p:nvPr/>
        </p:nvSpPr>
        <p:spPr>
          <a:xfrm>
            <a:off x="50460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214" name="Rounded Rectangle 114"/>
          <p:cNvSpPr/>
          <p:nvPr/>
        </p:nvSpPr>
        <p:spPr>
          <a:xfrm>
            <a:off x="74986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상세화면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53596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Chevron Left"/>
          <p:cNvSpPr>
            <a:spLocks noChangeAspect="1"/>
          </p:cNvSpPr>
          <p:nvPr/>
        </p:nvSpPr>
        <p:spPr bwMode="auto">
          <a:xfrm>
            <a:off x="58076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285852" y="1571612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4348" y="157161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71472" y="18573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날짜설정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946550" y="2117720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914595" y="2117720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</a:t>
            </a:r>
            <a:endParaRPr lang="ko-KR" altLang="en-US" sz="900" dirty="0"/>
          </a:p>
        </p:txBody>
      </p:sp>
      <p:grpSp>
        <p:nvGrpSpPr>
          <p:cNvPr id="4" name="Calendar Date Picker" descr="&lt;SmartSettings&gt;&lt;SmartResize enabled=&quot;True&quot; minWidth=&quot;12&quot; minHeight=&quot;1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85854" y="1857364"/>
            <a:ext cx="1857387" cy="228600"/>
            <a:chOff x="616865" y="1325563"/>
            <a:chExt cx="2092683" cy="228600"/>
          </a:xfrm>
        </p:grpSpPr>
        <p:sp>
          <p:nvSpPr>
            <p:cNvPr id="236" name="Box Background"/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  <a:endParaRPr lang="en-US" sz="850" noProof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Calendar Icon" descr="&lt;SmartSettings&gt;&lt;SmartResize anchorLeft=&quot;None&quot; anchorTop=&quot;Non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519175" y="1385094"/>
              <a:ext cx="13056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Drop-Down Box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285852" y="2128830"/>
            <a:ext cx="714379" cy="228600"/>
            <a:chOff x="2045616" y="1912925"/>
            <a:chExt cx="1783133" cy="228600"/>
          </a:xfrm>
        </p:grpSpPr>
        <p:sp>
          <p:nvSpPr>
            <p:cNvPr id="242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3433249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Drop-Down Box" descr="&lt;SmartSettings&gt;&lt;SmartResize enabled=&quot;True&quot; minWidth=&quot;20&quot; minHeight=&quot;5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214547" y="2128830"/>
            <a:ext cx="714380" cy="228600"/>
            <a:chOff x="2045616" y="1912925"/>
            <a:chExt cx="1783133" cy="228600"/>
          </a:xfrm>
        </p:grpSpPr>
        <p:sp>
          <p:nvSpPr>
            <p:cNvPr id="245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3433244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571472" y="214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시간설정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682673" y="240223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위치</a:t>
            </a:r>
            <a:endParaRPr lang="ko-KR" altLang="en-US" sz="900" dirty="0"/>
          </a:p>
        </p:txBody>
      </p:sp>
      <p:sp>
        <p:nvSpPr>
          <p:cNvPr id="250" name="직사각형 249"/>
          <p:cNvSpPr/>
          <p:nvPr/>
        </p:nvSpPr>
        <p:spPr>
          <a:xfrm>
            <a:off x="1285853" y="2411112"/>
            <a:ext cx="1214445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Button"/>
          <p:cNvSpPr/>
          <p:nvPr/>
        </p:nvSpPr>
        <p:spPr>
          <a:xfrm>
            <a:off x="2544687" y="2419990"/>
            <a:ext cx="58912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82673" y="269686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메모</a:t>
            </a:r>
            <a:endParaRPr lang="ko-KR" altLang="en-US" sz="900" dirty="0"/>
          </a:p>
        </p:txBody>
      </p:sp>
      <p:sp>
        <p:nvSpPr>
          <p:cNvPr id="253" name="직사각형 252"/>
          <p:cNvSpPr/>
          <p:nvPr/>
        </p:nvSpPr>
        <p:spPr>
          <a:xfrm>
            <a:off x="1285852" y="2696864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1002881" y="5659538"/>
            <a:ext cx="178595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/>
          <p:cNvSpPr txBox="1"/>
          <p:nvPr/>
        </p:nvSpPr>
        <p:spPr>
          <a:xfrm>
            <a:off x="1494092" y="56595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수정하기</a:t>
            </a:r>
            <a:endParaRPr lang="ko-KR" alt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69544" y="300037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7" name="Drop-Down Box" descr="&lt;SmartSettings&gt;&lt;SmartResize enabled=&quot;True&quot; minWidth=&quot;20&quot; minHeight=&quot;5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285853" y="3000372"/>
            <a:ext cx="1857387" cy="228600"/>
            <a:chOff x="2045616" y="1912925"/>
            <a:chExt cx="1783133" cy="228600"/>
          </a:xfrm>
        </p:grpSpPr>
        <p:sp>
          <p:nvSpPr>
            <p:cNvPr id="228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선택해주세요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676633" y="2002619"/>
              <a:ext cx="88393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669544" y="328612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가봉</a:t>
            </a:r>
            <a:endParaRPr lang="ko-KR" altLang="en-US" sz="900" dirty="0"/>
          </a:p>
        </p:txBody>
      </p:sp>
      <p:grpSp>
        <p:nvGrpSpPr>
          <p:cNvPr id="8" name="Radio Button"/>
          <p:cNvGrpSpPr/>
          <p:nvPr/>
        </p:nvGrpSpPr>
        <p:grpSpPr>
          <a:xfrm>
            <a:off x="1285852" y="3322698"/>
            <a:ext cx="632614" cy="133350"/>
            <a:chOff x="539954" y="1750372"/>
            <a:chExt cx="632614" cy="133350"/>
          </a:xfrm>
        </p:grpSpPr>
        <p:sp>
          <p:nvSpPr>
            <p:cNvPr id="240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촬영가봉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6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Radio Button"/>
          <p:cNvGrpSpPr/>
          <p:nvPr/>
        </p:nvGrpSpPr>
        <p:grpSpPr>
          <a:xfrm>
            <a:off x="2191002" y="3331576"/>
            <a:ext cx="632614" cy="133350"/>
            <a:chOff x="539954" y="1750372"/>
            <a:chExt cx="632614" cy="133350"/>
          </a:xfrm>
        </p:grpSpPr>
        <p:sp>
          <p:nvSpPr>
            <p:cNvPr id="260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1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본식가봉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6689344" y="185736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수정하기 누르면 캘린더 화면에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수정된 정보 입력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294730" y="157161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드레스</a:t>
            </a:r>
            <a:endParaRPr lang="ko-KR" altLang="en-US" sz="9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294730" y="21200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214546" y="21200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294730" y="2392942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서울시 금천구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85786" y="550070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886712" y="1246632"/>
            <a:ext cx="1359408" cy="35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96265">
              <a:lnSpc>
                <a:spcPts val="2040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찜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6255">
              <a:lnSpc>
                <a:spcPts val="1995"/>
              </a:lnSpc>
            </a:pPr>
            <a:r>
              <a:rPr lang="en-US" altLang="ko-KR" sz="1100" dirty="0" smtClean="0">
                <a:solidFill>
                  <a:srgbClr val="FFFFFF"/>
                </a:solidFill>
              </a:rPr>
              <a:t>예약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058285" y="1320165"/>
            <a:ext cx="660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찜</a:t>
            </a:r>
            <a:endParaRPr lang="ko-KR" altLang="ko-KR" sz="12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2763012" y="1706880"/>
            <a:ext cx="400812" cy="22555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4455">
              <a:lnSpc>
                <a:spcPts val="1345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삭제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832104" y="1717548"/>
            <a:ext cx="565404" cy="18148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3345">
              <a:lnSpc>
                <a:spcPts val="1120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스튜디오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58285" y="1678051"/>
            <a:ext cx="2745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삭제 버튼 클릭 시 삭제 확인 Alert창 띄우기</a:t>
            </a:r>
            <a:endParaRPr lang="ko-KR" altLang="ko-KR" sz="900" dirty="0"/>
          </a:p>
        </p:txBody>
      </p:sp>
      <p:sp>
        <p:nvSpPr>
          <p:cNvPr id="140" name="Rounded Rectangle 139"/>
          <p:cNvSpPr/>
          <p:nvPr/>
        </p:nvSpPr>
        <p:spPr>
          <a:xfrm>
            <a:off x="2766060" y="2449068"/>
            <a:ext cx="400812" cy="22555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4455">
              <a:lnSpc>
                <a:spcPts val="1355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삭제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842772" y="2461260"/>
            <a:ext cx="565404" cy="1798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37795">
              <a:lnSpc>
                <a:spcPts val="1115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드레스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2766060" y="3209671"/>
            <a:ext cx="400812" cy="225425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4455">
              <a:lnSpc>
                <a:spcPts val="1350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삭제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842772" y="3218688"/>
            <a:ext cx="565404" cy="18148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37795">
              <a:lnSpc>
                <a:spcPts val="1115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드레스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2767584" y="3951732"/>
            <a:ext cx="402336" cy="22555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725">
              <a:lnSpc>
                <a:spcPts val="1360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삭제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845693" y="3963924"/>
            <a:ext cx="565404" cy="1813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3345">
              <a:lnSpc>
                <a:spcPts val="1120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스튜디오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20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7940">
              <a:lnSpc>
                <a:spcPts val="1245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결혼 </a:t>
            </a:r>
            <a:r>
              <a:rPr lang="en-US" altLang="ko-KR" sz="900" b="1" dirty="0" err="1" smtClean="0">
                <a:solidFill>
                  <a:srgbClr val="FFFFFF"/>
                </a:solidFill>
              </a:rPr>
              <a:t>예정일</a:t>
            </a:r>
            <a:r>
              <a:rPr lang="en-US" altLang="ko-KR" sz="900" b="1" dirty="0" smtClean="0">
                <a:solidFill>
                  <a:srgbClr val="FFFFFF"/>
                </a:solidFill>
              </a:rPr>
              <a:t>      </a:t>
            </a:r>
            <a:r>
              <a:rPr lang="en-US" altLang="ko-KR" sz="800" dirty="0" smtClean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451267" y="1320165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개인 </a:t>
            </a:r>
            <a:r>
              <a:rPr lang="en-US" altLang="ko-KR" sz="1200" b="1" dirty="0" err="1" smtClean="0">
                <a:solidFill>
                  <a:srgbClr val="000000"/>
                </a:solidFill>
              </a:rPr>
              <a:t>마이페이지</a:t>
            </a:r>
            <a:endParaRPr lang="ko-KR" altLang="ko-KR" sz="12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451267" y="1678051"/>
            <a:ext cx="22204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1.결혼 예정일 수정 클릭 시 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 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캘린더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형식으로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띄우기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결혼 예정일 등록 시 캘린더에 자동 등록</a:t>
            </a:r>
            <a:endParaRPr lang="ko-KR" altLang="ko-KR" sz="900" dirty="0"/>
          </a:p>
        </p:txBody>
      </p:sp>
      <p:sp>
        <p:nvSpPr>
          <p:cNvPr id="148" name="Rounded Rectangle 147"/>
          <p:cNvSpPr/>
          <p:nvPr/>
        </p:nvSpPr>
        <p:spPr>
          <a:xfrm>
            <a:off x="2718816" y="1848612"/>
            <a:ext cx="400812" cy="22555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4455">
              <a:lnSpc>
                <a:spcPts val="1350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수정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714371" y="1821942"/>
            <a:ext cx="99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51267" y="21119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2.전화 번호 수정 클릭 시 전화번호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입력란</a:t>
            </a:r>
            <a:r>
              <a:rPr lang="en-US" altLang="ko-KR" sz="9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인증번호</a:t>
            </a:r>
            <a:r>
              <a:rPr lang="en-US" altLang="ko-KR" sz="900" dirty="0" smtClean="0">
                <a:solidFill>
                  <a:srgbClr val="000000"/>
                </a:solidFill>
              </a:rPr>
              <a:t> 전송버튼/인증번호 입력/확인 버튼</a:t>
            </a:r>
            <a:endParaRPr lang="ko-KR" altLang="ko-KR" sz="900" dirty="0"/>
          </a:p>
        </p:txBody>
      </p:sp>
      <p:sp>
        <p:nvSpPr>
          <p:cNvPr id="149" name="Rectangle 148"/>
          <p:cNvSpPr/>
          <p:nvPr/>
        </p:nvSpPr>
        <p:spPr>
          <a:xfrm>
            <a:off x="563880" y="2133600"/>
            <a:ext cx="646176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1280">
              <a:lnSpc>
                <a:spcPts val="1660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전화번호 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257300" y="2133600"/>
            <a:ext cx="1918716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9690">
              <a:lnSpc>
                <a:spcPts val="159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000-0000-0000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2720340" y="2171700"/>
            <a:ext cx="400812" cy="22707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4455">
              <a:lnSpc>
                <a:spcPts val="1360"/>
              </a:lnSpc>
            </a:pPr>
            <a:r>
              <a:rPr lang="en-US" altLang="ko-KR" sz="800" dirty="0" smtClean="0">
                <a:solidFill>
                  <a:srgbClr val="5F5F5F"/>
                </a:solidFill>
              </a:rPr>
              <a:t>수정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16276" y="2145919"/>
            <a:ext cx="995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15818" y="4838067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15818" y="5152265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51267" y="2571744"/>
            <a:ext cx="1913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3.로그아웃 클릭 시 Alert창</a:t>
            </a:r>
            <a:endParaRPr lang="ko-KR" altLang="ko-KR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451267" y="2708777"/>
            <a:ext cx="17435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로그아웃 하시겠습니까?</a:t>
            </a:r>
            <a:endParaRPr lang="ko-KR" altLang="ko-KR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451267" y="2846064"/>
            <a:ext cx="12795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확인/취소 버튼</a:t>
            </a:r>
            <a:endParaRPr lang="ko-KR" altLang="ko-KR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451267" y="3120384"/>
            <a:ext cx="1873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4.회원탈퇴 클릭 시 Alert창</a:t>
            </a:r>
            <a:endParaRPr lang="ko-KR" altLang="ko-KR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51267" y="3257544"/>
            <a:ext cx="17435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회원탈퇴 하시겠습니까?</a:t>
            </a:r>
            <a:endParaRPr lang="ko-KR" altLang="ko-KR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51267" y="3394577"/>
            <a:ext cx="12795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확인/취소 버튼</a:t>
            </a:r>
            <a:endParaRPr lang="ko-KR" altLang="ko-KR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451267" y="3669405"/>
            <a:ext cx="13003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같은 정보 재가입 가능</a:t>
            </a:r>
            <a:endParaRPr lang="ko-KR" altLang="ko-KR" sz="900" dirty="0"/>
          </a:p>
        </p:txBody>
      </p:sp>
      <p:sp>
        <p:nvSpPr>
          <p:cNvPr id="159" name="Rectangle 158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21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571868" y="1285860"/>
            <a:ext cx="357190" cy="4857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Rectangle 146"/>
          <p:cNvSpPr/>
          <p:nvPr/>
        </p:nvSpPr>
        <p:spPr>
          <a:xfrm>
            <a:off x="3500430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161" name="Rectangle 76"/>
          <p:cNvSpPr/>
          <p:nvPr/>
        </p:nvSpPr>
        <p:spPr>
          <a:xfrm>
            <a:off x="3505002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168" name="Rounded Rectangle 114"/>
          <p:cNvSpPr/>
          <p:nvPr/>
        </p:nvSpPr>
        <p:spPr>
          <a:xfrm>
            <a:off x="3750256" y="1269492"/>
            <a:ext cx="1679000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체크리스트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353635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Chevron Left"/>
          <p:cNvSpPr>
            <a:spLocks noChangeAspect="1"/>
          </p:cNvSpPr>
          <p:nvPr/>
        </p:nvSpPr>
        <p:spPr bwMode="auto">
          <a:xfrm>
            <a:off x="358116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62990" y="174112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스드메본</a:t>
            </a:r>
            <a:endParaRPr lang="ko-KR" altLang="en-US" sz="900" dirty="0"/>
          </a:p>
        </p:txBody>
      </p:sp>
      <p:grpSp>
        <p:nvGrpSpPr>
          <p:cNvPr id="172" name="Radio Button"/>
          <p:cNvGrpSpPr/>
          <p:nvPr/>
        </p:nvGrpSpPr>
        <p:grpSpPr>
          <a:xfrm>
            <a:off x="4296576" y="1777048"/>
            <a:ext cx="414605" cy="133350"/>
            <a:chOff x="539954" y="1750372"/>
            <a:chExt cx="414605" cy="133350"/>
          </a:xfrm>
        </p:grpSpPr>
        <p:sp>
          <p:nvSpPr>
            <p:cNvPr id="173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6" name="Radio Button"/>
          <p:cNvGrpSpPr/>
          <p:nvPr/>
        </p:nvGrpSpPr>
        <p:grpSpPr>
          <a:xfrm>
            <a:off x="4769180" y="1785926"/>
            <a:ext cx="523610" cy="133350"/>
            <a:chOff x="539954" y="1750372"/>
            <a:chExt cx="523610" cy="133350"/>
          </a:xfrm>
        </p:grpSpPr>
        <p:sp>
          <p:nvSpPr>
            <p:cNvPr id="177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Radio Button"/>
          <p:cNvGrpSpPr/>
          <p:nvPr/>
        </p:nvGrpSpPr>
        <p:grpSpPr>
          <a:xfrm>
            <a:off x="5368146" y="1785926"/>
            <a:ext cx="632614" cy="133350"/>
            <a:chOff x="539954" y="1750372"/>
            <a:chExt cx="632614" cy="133350"/>
          </a:xfrm>
        </p:grpSpPr>
        <p:sp>
          <p:nvSpPr>
            <p:cNvPr id="180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2" name="직선 연결선 181"/>
          <p:cNvCxnSpPr/>
          <p:nvPr/>
        </p:nvCxnSpPr>
        <p:spPr>
          <a:xfrm>
            <a:off x="3500430" y="2000240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3500430" y="1714488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3500430" y="1678148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656436" y="203616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부케</a:t>
            </a:r>
            <a:endParaRPr lang="ko-KR" altLang="en-US" sz="900" dirty="0"/>
          </a:p>
        </p:txBody>
      </p:sp>
      <p:grpSp>
        <p:nvGrpSpPr>
          <p:cNvPr id="186" name="Radio Button"/>
          <p:cNvGrpSpPr/>
          <p:nvPr/>
        </p:nvGrpSpPr>
        <p:grpSpPr>
          <a:xfrm>
            <a:off x="4296576" y="2072092"/>
            <a:ext cx="414605" cy="133350"/>
            <a:chOff x="539954" y="1750372"/>
            <a:chExt cx="414605" cy="133350"/>
          </a:xfrm>
        </p:grpSpPr>
        <p:sp>
          <p:nvSpPr>
            <p:cNvPr id="187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0" name="Radio Button"/>
          <p:cNvGrpSpPr/>
          <p:nvPr/>
        </p:nvGrpSpPr>
        <p:grpSpPr>
          <a:xfrm>
            <a:off x="4769180" y="2080970"/>
            <a:ext cx="523610" cy="133350"/>
            <a:chOff x="539954" y="1750372"/>
            <a:chExt cx="523610" cy="133350"/>
          </a:xfrm>
        </p:grpSpPr>
        <p:sp>
          <p:nvSpPr>
            <p:cNvPr id="191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3" name="Radio Button"/>
          <p:cNvGrpSpPr/>
          <p:nvPr/>
        </p:nvGrpSpPr>
        <p:grpSpPr>
          <a:xfrm>
            <a:off x="5368146" y="2080970"/>
            <a:ext cx="632614" cy="133350"/>
            <a:chOff x="539954" y="1750372"/>
            <a:chExt cx="632614" cy="133350"/>
          </a:xfrm>
        </p:grpSpPr>
        <p:sp>
          <p:nvSpPr>
            <p:cNvPr id="194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96" name="직선 연결선 195"/>
          <p:cNvCxnSpPr/>
          <p:nvPr/>
        </p:nvCxnSpPr>
        <p:spPr>
          <a:xfrm>
            <a:off x="3500430" y="2295284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3562990" y="23400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전문주례</a:t>
            </a:r>
            <a:endParaRPr lang="ko-KR" altLang="en-US" sz="900" dirty="0"/>
          </a:p>
        </p:txBody>
      </p:sp>
      <p:grpSp>
        <p:nvGrpSpPr>
          <p:cNvPr id="198" name="Radio Button"/>
          <p:cNvGrpSpPr/>
          <p:nvPr/>
        </p:nvGrpSpPr>
        <p:grpSpPr>
          <a:xfrm>
            <a:off x="4296576" y="2376014"/>
            <a:ext cx="414605" cy="133350"/>
            <a:chOff x="539954" y="1750372"/>
            <a:chExt cx="414605" cy="133350"/>
          </a:xfrm>
        </p:grpSpPr>
        <p:sp>
          <p:nvSpPr>
            <p:cNvPr id="199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2" name="Radio Button"/>
          <p:cNvGrpSpPr/>
          <p:nvPr/>
        </p:nvGrpSpPr>
        <p:grpSpPr>
          <a:xfrm>
            <a:off x="4769180" y="2384892"/>
            <a:ext cx="523610" cy="133350"/>
            <a:chOff x="539954" y="1750372"/>
            <a:chExt cx="523610" cy="133350"/>
          </a:xfrm>
        </p:grpSpPr>
        <p:sp>
          <p:nvSpPr>
            <p:cNvPr id="203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5" name="Radio Button"/>
          <p:cNvGrpSpPr/>
          <p:nvPr/>
        </p:nvGrpSpPr>
        <p:grpSpPr>
          <a:xfrm>
            <a:off x="5368146" y="2384892"/>
            <a:ext cx="632614" cy="133350"/>
            <a:chOff x="539954" y="1750372"/>
            <a:chExt cx="632614" cy="133350"/>
          </a:xfrm>
        </p:grpSpPr>
        <p:sp>
          <p:nvSpPr>
            <p:cNvPr id="206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7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08" name="직선 연결선 207"/>
          <p:cNvCxnSpPr/>
          <p:nvPr/>
        </p:nvCxnSpPr>
        <p:spPr>
          <a:xfrm>
            <a:off x="3500430" y="2599206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3562990" y="263347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전문사회자</a:t>
            </a:r>
            <a:endParaRPr lang="ko-KR" altLang="en-US" sz="900" dirty="0"/>
          </a:p>
        </p:txBody>
      </p:sp>
      <p:grpSp>
        <p:nvGrpSpPr>
          <p:cNvPr id="210" name="Radio Button"/>
          <p:cNvGrpSpPr/>
          <p:nvPr/>
        </p:nvGrpSpPr>
        <p:grpSpPr>
          <a:xfrm>
            <a:off x="4296576" y="2669402"/>
            <a:ext cx="414605" cy="133350"/>
            <a:chOff x="539954" y="1750372"/>
            <a:chExt cx="414605" cy="133350"/>
          </a:xfrm>
        </p:grpSpPr>
        <p:sp>
          <p:nvSpPr>
            <p:cNvPr id="211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4" name="Radio Button"/>
          <p:cNvGrpSpPr/>
          <p:nvPr/>
        </p:nvGrpSpPr>
        <p:grpSpPr>
          <a:xfrm>
            <a:off x="4769180" y="2678280"/>
            <a:ext cx="523610" cy="133350"/>
            <a:chOff x="539954" y="1750372"/>
            <a:chExt cx="523610" cy="133350"/>
          </a:xfrm>
        </p:grpSpPr>
        <p:sp>
          <p:nvSpPr>
            <p:cNvPr id="215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7" name="Radio Button"/>
          <p:cNvGrpSpPr/>
          <p:nvPr/>
        </p:nvGrpSpPr>
        <p:grpSpPr>
          <a:xfrm>
            <a:off x="5368146" y="2678280"/>
            <a:ext cx="632614" cy="133350"/>
            <a:chOff x="539954" y="1750372"/>
            <a:chExt cx="632614" cy="133350"/>
          </a:xfrm>
        </p:grpSpPr>
        <p:sp>
          <p:nvSpPr>
            <p:cNvPr id="218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20" name="직선 연결선 219"/>
          <p:cNvCxnSpPr/>
          <p:nvPr/>
        </p:nvCxnSpPr>
        <p:spPr>
          <a:xfrm>
            <a:off x="3500430" y="2892594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3562990" y="29373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폐백음식</a:t>
            </a:r>
            <a:endParaRPr lang="ko-KR" altLang="en-US" sz="900" dirty="0"/>
          </a:p>
        </p:txBody>
      </p:sp>
      <p:grpSp>
        <p:nvGrpSpPr>
          <p:cNvPr id="222" name="Radio Button"/>
          <p:cNvGrpSpPr/>
          <p:nvPr/>
        </p:nvGrpSpPr>
        <p:grpSpPr>
          <a:xfrm>
            <a:off x="4296576" y="2973324"/>
            <a:ext cx="414605" cy="133350"/>
            <a:chOff x="539954" y="1750372"/>
            <a:chExt cx="414605" cy="133350"/>
          </a:xfrm>
        </p:grpSpPr>
        <p:sp>
          <p:nvSpPr>
            <p:cNvPr id="223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6" name="Radio Button"/>
          <p:cNvGrpSpPr/>
          <p:nvPr/>
        </p:nvGrpSpPr>
        <p:grpSpPr>
          <a:xfrm>
            <a:off x="4769180" y="2982202"/>
            <a:ext cx="523610" cy="133350"/>
            <a:chOff x="539954" y="1750372"/>
            <a:chExt cx="523610" cy="133350"/>
          </a:xfrm>
        </p:grpSpPr>
        <p:sp>
          <p:nvSpPr>
            <p:cNvPr id="227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9" name="Radio Button"/>
          <p:cNvGrpSpPr/>
          <p:nvPr/>
        </p:nvGrpSpPr>
        <p:grpSpPr>
          <a:xfrm>
            <a:off x="5368146" y="2982202"/>
            <a:ext cx="632614" cy="133350"/>
            <a:chOff x="539954" y="1750372"/>
            <a:chExt cx="632614" cy="133350"/>
          </a:xfrm>
        </p:grpSpPr>
        <p:sp>
          <p:nvSpPr>
            <p:cNvPr id="230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2" name="직선 연결선 231"/>
          <p:cNvCxnSpPr/>
          <p:nvPr/>
        </p:nvCxnSpPr>
        <p:spPr>
          <a:xfrm>
            <a:off x="3500430" y="3196516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3562990" y="322315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웨딩</a:t>
            </a:r>
            <a:r>
              <a:rPr lang="ko-KR" altLang="en-US" sz="900" dirty="0" smtClean="0"/>
              <a:t> 연주</a:t>
            </a:r>
            <a:endParaRPr lang="ko-KR" altLang="en-US" sz="900" dirty="0"/>
          </a:p>
        </p:txBody>
      </p:sp>
      <p:grpSp>
        <p:nvGrpSpPr>
          <p:cNvPr id="234" name="Radio Button"/>
          <p:cNvGrpSpPr/>
          <p:nvPr/>
        </p:nvGrpSpPr>
        <p:grpSpPr>
          <a:xfrm>
            <a:off x="4296576" y="3259076"/>
            <a:ext cx="414605" cy="133350"/>
            <a:chOff x="539954" y="1750372"/>
            <a:chExt cx="414605" cy="133350"/>
          </a:xfrm>
        </p:grpSpPr>
        <p:sp>
          <p:nvSpPr>
            <p:cNvPr id="235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Radio Button"/>
          <p:cNvGrpSpPr/>
          <p:nvPr/>
        </p:nvGrpSpPr>
        <p:grpSpPr>
          <a:xfrm>
            <a:off x="4769180" y="3267954"/>
            <a:ext cx="523610" cy="133350"/>
            <a:chOff x="539954" y="1750372"/>
            <a:chExt cx="523610" cy="133350"/>
          </a:xfrm>
        </p:grpSpPr>
        <p:sp>
          <p:nvSpPr>
            <p:cNvPr id="239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1" name="Radio Button"/>
          <p:cNvGrpSpPr/>
          <p:nvPr/>
        </p:nvGrpSpPr>
        <p:grpSpPr>
          <a:xfrm>
            <a:off x="5368146" y="3267954"/>
            <a:ext cx="632614" cy="133350"/>
            <a:chOff x="539954" y="1750372"/>
            <a:chExt cx="632614" cy="133350"/>
          </a:xfrm>
        </p:grpSpPr>
        <p:sp>
          <p:nvSpPr>
            <p:cNvPr id="242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44" name="직선 연결선 243"/>
          <p:cNvCxnSpPr/>
          <p:nvPr/>
        </p:nvCxnSpPr>
        <p:spPr>
          <a:xfrm>
            <a:off x="3500430" y="3482268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3562990" y="352707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영상 업체</a:t>
            </a:r>
            <a:endParaRPr lang="ko-KR" altLang="en-US" sz="900" dirty="0"/>
          </a:p>
        </p:txBody>
      </p:sp>
      <p:grpSp>
        <p:nvGrpSpPr>
          <p:cNvPr id="246" name="Radio Button"/>
          <p:cNvGrpSpPr/>
          <p:nvPr/>
        </p:nvGrpSpPr>
        <p:grpSpPr>
          <a:xfrm>
            <a:off x="4296576" y="3562998"/>
            <a:ext cx="414605" cy="133350"/>
            <a:chOff x="539954" y="1750372"/>
            <a:chExt cx="414605" cy="133350"/>
          </a:xfrm>
        </p:grpSpPr>
        <p:sp>
          <p:nvSpPr>
            <p:cNvPr id="247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0" name="Radio Button"/>
          <p:cNvGrpSpPr/>
          <p:nvPr/>
        </p:nvGrpSpPr>
        <p:grpSpPr>
          <a:xfrm>
            <a:off x="4769180" y="3571876"/>
            <a:ext cx="523610" cy="133350"/>
            <a:chOff x="539954" y="1750372"/>
            <a:chExt cx="523610" cy="133350"/>
          </a:xfrm>
        </p:grpSpPr>
        <p:sp>
          <p:nvSpPr>
            <p:cNvPr id="251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3" name="Radio Button"/>
          <p:cNvGrpSpPr/>
          <p:nvPr/>
        </p:nvGrpSpPr>
        <p:grpSpPr>
          <a:xfrm>
            <a:off x="5368146" y="3571876"/>
            <a:ext cx="632614" cy="133350"/>
            <a:chOff x="539954" y="1750372"/>
            <a:chExt cx="632614" cy="133350"/>
          </a:xfrm>
        </p:grpSpPr>
        <p:sp>
          <p:nvSpPr>
            <p:cNvPr id="254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56" name="직선 연결선 255"/>
          <p:cNvCxnSpPr/>
          <p:nvPr/>
        </p:nvCxnSpPr>
        <p:spPr>
          <a:xfrm>
            <a:off x="3500430" y="3786190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그룹 258"/>
          <p:cNvGrpSpPr/>
          <p:nvPr/>
        </p:nvGrpSpPr>
        <p:grpSpPr>
          <a:xfrm>
            <a:off x="589228" y="3071810"/>
            <a:ext cx="2618913" cy="2369526"/>
            <a:chOff x="571472" y="2783278"/>
            <a:chExt cx="2618913" cy="2645986"/>
          </a:xfrm>
        </p:grpSpPr>
        <p:pic>
          <p:nvPicPr>
            <p:cNvPr id="257" name="Picture 24"/>
            <p:cNvPicPr>
              <a:picLocks noChangeAspect="1"/>
            </p:cNvPicPr>
            <p:nvPr/>
          </p:nvPicPr>
          <p:blipFill>
            <a:blip r:embed="rId11" cstate="print"/>
            <a:srcRect l="6197" t="41920" r="65162" b="23776"/>
            <a:stretch>
              <a:fillRect/>
            </a:stretch>
          </p:blipFill>
          <p:spPr>
            <a:xfrm>
              <a:off x="571472" y="3076681"/>
              <a:ext cx="2618913" cy="2352583"/>
            </a:xfrm>
            <a:prstGeom prst="rect">
              <a:avLst/>
            </a:prstGeom>
          </p:spPr>
        </p:pic>
        <p:pic>
          <p:nvPicPr>
            <p:cNvPr id="258" name="Picture 24"/>
            <p:cNvPicPr>
              <a:picLocks noChangeAspect="1"/>
            </p:cNvPicPr>
            <p:nvPr/>
          </p:nvPicPr>
          <p:blipFill>
            <a:blip r:embed="rId11" cstate="print"/>
            <a:srcRect l="6197" t="41920" r="65162" b="52831"/>
            <a:stretch>
              <a:fillRect/>
            </a:stretch>
          </p:blipFill>
          <p:spPr>
            <a:xfrm>
              <a:off x="571472" y="2783278"/>
              <a:ext cx="2618913" cy="359970"/>
            </a:xfrm>
            <a:prstGeom prst="rect">
              <a:avLst/>
            </a:prstGeom>
          </p:spPr>
        </p:pic>
      </p:grpSp>
      <p:pic>
        <p:nvPicPr>
          <p:cNvPr id="261" name="Picture 24"/>
          <p:cNvPicPr>
            <a:picLocks noChangeAspect="1"/>
          </p:cNvPicPr>
          <p:nvPr/>
        </p:nvPicPr>
        <p:blipFill>
          <a:blip r:embed="rId11" cstate="print"/>
          <a:srcRect l="6197" t="41920" r="65162" b="52831"/>
          <a:stretch>
            <a:fillRect/>
          </a:stretch>
        </p:blipFill>
        <p:spPr>
          <a:xfrm>
            <a:off x="589642" y="2761307"/>
            <a:ext cx="2618913" cy="328609"/>
          </a:xfrm>
          <a:prstGeom prst="rect">
            <a:avLst/>
          </a:prstGeom>
        </p:spPr>
      </p:pic>
      <p:sp>
        <p:nvSpPr>
          <p:cNvPr id="157" name="Rectangle 156"/>
          <p:cNvSpPr/>
          <p:nvPr/>
        </p:nvSpPr>
        <p:spPr>
          <a:xfrm>
            <a:off x="607684" y="4857760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885">
              <a:lnSpc>
                <a:spcPts val="167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로그아웃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4000496" y="5715016"/>
            <a:ext cx="178595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/>
          <p:cNvSpPr txBox="1"/>
          <p:nvPr/>
        </p:nvSpPr>
        <p:spPr>
          <a:xfrm>
            <a:off x="4491707" y="57150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저장하기</a:t>
            </a:r>
            <a:endParaRPr lang="ko-KR" alt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665313" y="3857628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한복</a:t>
            </a:r>
            <a:endParaRPr lang="ko-KR" altLang="en-US" sz="900" dirty="0"/>
          </a:p>
        </p:txBody>
      </p:sp>
      <p:grpSp>
        <p:nvGrpSpPr>
          <p:cNvPr id="139" name="Radio Button"/>
          <p:cNvGrpSpPr/>
          <p:nvPr/>
        </p:nvGrpSpPr>
        <p:grpSpPr>
          <a:xfrm>
            <a:off x="4296576" y="3893554"/>
            <a:ext cx="414605" cy="133350"/>
            <a:chOff x="539954" y="1750372"/>
            <a:chExt cx="414605" cy="133350"/>
          </a:xfrm>
        </p:grpSpPr>
        <p:sp>
          <p:nvSpPr>
            <p:cNvPr id="140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Radio Button"/>
          <p:cNvGrpSpPr/>
          <p:nvPr/>
        </p:nvGrpSpPr>
        <p:grpSpPr>
          <a:xfrm>
            <a:off x="4769180" y="3902432"/>
            <a:ext cx="523610" cy="133350"/>
            <a:chOff x="539954" y="1750372"/>
            <a:chExt cx="523610" cy="133350"/>
          </a:xfrm>
        </p:grpSpPr>
        <p:sp>
          <p:nvSpPr>
            <p:cNvPr id="144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0" name="Radio Button"/>
          <p:cNvGrpSpPr/>
          <p:nvPr/>
        </p:nvGrpSpPr>
        <p:grpSpPr>
          <a:xfrm>
            <a:off x="5368146" y="3902432"/>
            <a:ext cx="632614" cy="133350"/>
            <a:chOff x="539954" y="1750372"/>
            <a:chExt cx="632614" cy="133350"/>
          </a:xfrm>
        </p:grpSpPr>
        <p:sp>
          <p:nvSpPr>
            <p:cNvPr id="266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7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68" name="직선 연결선 267"/>
          <p:cNvCxnSpPr/>
          <p:nvPr/>
        </p:nvCxnSpPr>
        <p:spPr>
          <a:xfrm>
            <a:off x="3500430" y="4116746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3670354" y="4161550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예물</a:t>
            </a:r>
            <a:endParaRPr lang="ko-KR" altLang="en-US" sz="900" dirty="0"/>
          </a:p>
        </p:txBody>
      </p:sp>
      <p:grpSp>
        <p:nvGrpSpPr>
          <p:cNvPr id="270" name="Radio Button"/>
          <p:cNvGrpSpPr/>
          <p:nvPr/>
        </p:nvGrpSpPr>
        <p:grpSpPr>
          <a:xfrm>
            <a:off x="4296576" y="4197476"/>
            <a:ext cx="414605" cy="133350"/>
            <a:chOff x="539954" y="1750372"/>
            <a:chExt cx="414605" cy="133350"/>
          </a:xfrm>
        </p:grpSpPr>
        <p:sp>
          <p:nvSpPr>
            <p:cNvPr id="271" name="Circle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218008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3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4" name="Radio Button"/>
          <p:cNvGrpSpPr/>
          <p:nvPr/>
        </p:nvGrpSpPr>
        <p:grpSpPr>
          <a:xfrm>
            <a:off x="4769180" y="4206354"/>
            <a:ext cx="523610" cy="133350"/>
            <a:chOff x="539954" y="1750372"/>
            <a:chExt cx="523610" cy="133350"/>
          </a:xfrm>
        </p:grpSpPr>
        <p:sp>
          <p:nvSpPr>
            <p:cNvPr id="275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327013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미완료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7" name="Radio Button"/>
          <p:cNvGrpSpPr/>
          <p:nvPr/>
        </p:nvGrpSpPr>
        <p:grpSpPr>
          <a:xfrm>
            <a:off x="5368146" y="4206354"/>
            <a:ext cx="632614" cy="133350"/>
            <a:chOff x="539954" y="1750372"/>
            <a:chExt cx="632614" cy="133350"/>
          </a:xfrm>
        </p:grpSpPr>
        <p:sp>
          <p:nvSpPr>
            <p:cNvPr id="278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Label" descr="&lt;Tags&gt;&lt;SMARTRESIZEANCHORS&gt;Relative,Relative,Absolute,Relative&lt;/SMARTRESIZEANCHORS&gt;&lt;/Tags&gt;"/>
            <p:cNvSpPr txBox="1"/>
            <p:nvPr/>
          </p:nvSpPr>
          <p:spPr>
            <a:xfrm>
              <a:off x="736551" y="1751645"/>
              <a:ext cx="436017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필요없음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80" name="직선 연결선 279"/>
          <p:cNvCxnSpPr/>
          <p:nvPr/>
        </p:nvCxnSpPr>
        <p:spPr>
          <a:xfrm>
            <a:off x="3500430" y="4420668"/>
            <a:ext cx="271464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6451267" y="4143380"/>
            <a:ext cx="258917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체크리스트</a:t>
            </a:r>
            <a:endParaRPr lang="en-US" altLang="ko-KR" sz="900" dirty="0" smtClean="0"/>
          </a:p>
          <a:p>
            <a:r>
              <a:rPr lang="en-US" altLang="ko-KR" sz="900" dirty="0" smtClean="0"/>
              <a:t>-</a:t>
            </a:r>
            <a:r>
              <a:rPr lang="ko-KR" altLang="en-US" sz="900" dirty="0" smtClean="0"/>
              <a:t>회원가입 시 </a:t>
            </a:r>
            <a:r>
              <a:rPr lang="ko-KR" altLang="en-US" sz="900" dirty="0" err="1" smtClean="0"/>
              <a:t>띄워줘야함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pPr>
              <a:buFontTx/>
              <a:buChar char="-"/>
            </a:pPr>
            <a:r>
              <a:rPr lang="ko-KR" altLang="en-US" sz="900" dirty="0" smtClean="0"/>
              <a:t>체크리스트 총 항목</a:t>
            </a:r>
            <a:endParaRPr lang="en-US" altLang="ko-KR" sz="900" dirty="0" smtClean="0"/>
          </a:p>
          <a:p>
            <a:pPr>
              <a:buFontTx/>
              <a:buChar char="-"/>
            </a:pPr>
            <a:r>
              <a:rPr lang="ko-KR" altLang="en-US" sz="900" dirty="0" err="1" smtClean="0"/>
              <a:t>스드메본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부케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전문주례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전문사회자</a:t>
            </a:r>
            <a:r>
              <a:rPr lang="en-US" altLang="ko-KR" sz="900" dirty="0" smtClean="0"/>
              <a:t>,</a:t>
            </a:r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폐백음식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웨딩연주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영상업체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한복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예물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예단</a:t>
            </a:r>
            <a:r>
              <a:rPr lang="en-US" altLang="ko-KR" sz="900" dirty="0" smtClean="0"/>
              <a:t>,</a:t>
            </a:r>
          </a:p>
          <a:p>
            <a:r>
              <a:rPr lang="ko-KR" altLang="en-US" sz="900" dirty="0" smtClean="0"/>
              <a:t>예복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허니문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청첩장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웨딩카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가전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가구</a:t>
            </a:r>
            <a:endParaRPr lang="ko-KR" altLang="ko-KR" sz="900" dirty="0"/>
          </a:p>
        </p:txBody>
      </p:sp>
      <p:sp>
        <p:nvSpPr>
          <p:cNvPr id="294" name="TextBox 293"/>
          <p:cNvSpPr txBox="1"/>
          <p:nvPr/>
        </p:nvSpPr>
        <p:spPr>
          <a:xfrm>
            <a:off x="4714876" y="4429132"/>
            <a:ext cx="216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.</a:t>
            </a:r>
          </a:p>
          <a:p>
            <a:r>
              <a:rPr lang="en-US" altLang="ko-KR" sz="1000" b="1" dirty="0" smtClean="0"/>
              <a:t>.</a:t>
            </a:r>
          </a:p>
          <a:p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pic>
        <p:nvPicPr>
          <p:cNvPr id="281" name="Picture 24"/>
          <p:cNvPicPr>
            <a:picLocks noChangeAspect="1"/>
          </p:cNvPicPr>
          <p:nvPr/>
        </p:nvPicPr>
        <p:blipFill>
          <a:blip r:embed="rId11" cstate="print"/>
          <a:srcRect l="9887" t="20431" r="68268" b="76462"/>
          <a:stretch>
            <a:fillRect/>
          </a:stretch>
        </p:blipFill>
        <p:spPr>
          <a:xfrm>
            <a:off x="902442" y="1544978"/>
            <a:ext cx="1997475" cy="213064"/>
          </a:xfrm>
          <a:prstGeom prst="rect">
            <a:avLst/>
          </a:prstGeom>
        </p:spPr>
      </p:pic>
      <p:sp>
        <p:nvSpPr>
          <p:cNvPr id="282" name="직사각형 281"/>
          <p:cNvSpPr/>
          <p:nvPr/>
        </p:nvSpPr>
        <p:spPr>
          <a:xfrm>
            <a:off x="857224" y="1428736"/>
            <a:ext cx="2071702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Rounded Rectangle 114"/>
          <p:cNvSpPr/>
          <p:nvPr/>
        </p:nvSpPr>
        <p:spPr>
          <a:xfrm>
            <a:off x="776908" y="1269492"/>
            <a:ext cx="1679000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err="1" smtClean="0">
                <a:solidFill>
                  <a:srgbClr val="5F5F5F"/>
                </a:solidFill>
              </a:rPr>
              <a:t>마이페이지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284" name="모서리가 둥근 직사각형 283"/>
          <p:cNvSpPr/>
          <p:nvPr/>
        </p:nvSpPr>
        <p:spPr>
          <a:xfrm>
            <a:off x="563008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Chevron Left"/>
          <p:cNvSpPr>
            <a:spLocks noChangeAspect="1"/>
          </p:cNvSpPr>
          <p:nvPr/>
        </p:nvSpPr>
        <p:spPr bwMode="auto">
          <a:xfrm>
            <a:off x="608102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3" name="Picture 24"/>
          <p:cNvPicPr>
            <a:picLocks noChangeAspect="1"/>
          </p:cNvPicPr>
          <p:nvPr/>
        </p:nvPicPr>
        <p:blipFill>
          <a:blip r:embed="rId11" cstate="print"/>
          <a:srcRect l="6197" t="41920" r="65162" b="52831"/>
          <a:stretch>
            <a:fillRect/>
          </a:stretch>
        </p:blipFill>
        <p:spPr>
          <a:xfrm>
            <a:off x="589642" y="2500306"/>
            <a:ext cx="2618913" cy="328609"/>
          </a:xfrm>
          <a:prstGeom prst="rect">
            <a:avLst/>
          </a:prstGeom>
        </p:spPr>
      </p:pic>
      <p:sp>
        <p:nvSpPr>
          <p:cNvPr id="262" name="Rectangle 151"/>
          <p:cNvSpPr/>
          <p:nvPr/>
        </p:nvSpPr>
        <p:spPr>
          <a:xfrm>
            <a:off x="624804" y="2518412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5"/>
              </a:lnSpc>
            </a:pPr>
            <a:r>
              <a:rPr lang="ko-KR" altLang="en-US" sz="900" b="1" dirty="0" smtClean="0">
                <a:solidFill>
                  <a:srgbClr val="000000"/>
                </a:solidFill>
              </a:rPr>
              <a:t>캘린더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24804" y="3366615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알림 설정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16737" y="3089916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추천인 보기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24804" y="3956225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서비스 이용약관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15751" y="4250044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개인정보 처리 방침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25790" y="4545835"/>
            <a:ext cx="2575560" cy="28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위치기반 서비스 동의서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98106" y="5143512"/>
            <a:ext cx="2575560" cy="286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885">
              <a:lnSpc>
                <a:spcPts val="166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탈퇴</a:t>
            </a:r>
          </a:p>
        </p:txBody>
      </p:sp>
      <p:sp>
        <p:nvSpPr>
          <p:cNvPr id="263" name="Rectangle 151"/>
          <p:cNvSpPr/>
          <p:nvPr/>
        </p:nvSpPr>
        <p:spPr>
          <a:xfrm>
            <a:off x="633857" y="2795111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MY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체크리스트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sp>
        <p:nvSpPr>
          <p:cNvPr id="164" name="Rectangle 151"/>
          <p:cNvSpPr/>
          <p:nvPr/>
        </p:nvSpPr>
        <p:spPr>
          <a:xfrm>
            <a:off x="624804" y="3661420"/>
            <a:ext cx="257556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65"/>
              </a:lnSpc>
            </a:pPr>
            <a:r>
              <a:rPr lang="ko-KR" altLang="en-US" sz="900" b="1" smtClean="0">
                <a:solidFill>
                  <a:srgbClr val="000000"/>
                </a:solidFill>
              </a:rPr>
              <a:t>공지사항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cxnSp>
        <p:nvCxnSpPr>
          <p:cNvPr id="9" name="Straight Connector 5"/>
          <p:cNvCxnSpPr/>
          <p:nvPr/>
        </p:nvCxnSpPr>
        <p:spPr>
          <a:xfrm>
            <a:off x="6500826" y="1341120"/>
            <a:ext cx="3175" cy="4392549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4"/>
          <p:cNvSpPr/>
          <p:nvPr/>
        </p:nvSpPr>
        <p:spPr>
          <a:xfrm>
            <a:off x="8525891" y="5941441"/>
            <a:ext cx="432943" cy="43268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43" h="432689">
                <a:moveTo>
                  <a:pt x="0" y="432689"/>
                </a:moveTo>
                <a:lnTo>
                  <a:pt x="432943" y="0"/>
                </a:lnTo>
                <a:lnTo>
                  <a:pt x="432943" y="432689"/>
                </a:lnTo>
                <a:lnTo>
                  <a:pt x="0" y="432689"/>
                </a:lnTo>
              </a:path>
            </a:pathLst>
          </a:cu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1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66" name="Rectangle 152"/>
          <p:cNvSpPr/>
          <p:nvPr/>
        </p:nvSpPr>
        <p:spPr>
          <a:xfrm>
            <a:off x="616120" y="2114198"/>
            <a:ext cx="57150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ko-KR" altLang="en-US" sz="900" b="1" dirty="0" smtClean="0">
                <a:solidFill>
                  <a:srgbClr val="000000"/>
                </a:solidFill>
              </a:rPr>
              <a:t>공지사항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sp>
        <p:nvSpPr>
          <p:cNvPr id="70" name="Rectangle 152"/>
          <p:cNvSpPr/>
          <p:nvPr/>
        </p:nvSpPr>
        <p:spPr>
          <a:xfrm>
            <a:off x="616120" y="2480266"/>
            <a:ext cx="57150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ko-KR" altLang="en-US" sz="900" b="1" dirty="0" smtClean="0">
                <a:solidFill>
                  <a:srgbClr val="000000"/>
                </a:solidFill>
              </a:rPr>
              <a:t>공지사항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sp>
        <p:nvSpPr>
          <p:cNvPr id="76" name="Rectangle 152"/>
          <p:cNvSpPr/>
          <p:nvPr/>
        </p:nvSpPr>
        <p:spPr>
          <a:xfrm>
            <a:off x="616120" y="2855212"/>
            <a:ext cx="57150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ko-KR" altLang="en-US" sz="900" b="1" dirty="0" smtClean="0">
                <a:solidFill>
                  <a:srgbClr val="000000"/>
                </a:solidFill>
              </a:rPr>
              <a:t>공지사항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sp>
        <p:nvSpPr>
          <p:cNvPr id="77" name="Rectangle 152"/>
          <p:cNvSpPr/>
          <p:nvPr/>
        </p:nvSpPr>
        <p:spPr>
          <a:xfrm>
            <a:off x="616120" y="1706697"/>
            <a:ext cx="57150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5250">
              <a:lnSpc>
                <a:spcPts val="1670"/>
              </a:lnSpc>
            </a:pPr>
            <a:r>
              <a:rPr lang="ko-KR" altLang="en-US" sz="900" b="1" dirty="0" smtClean="0">
                <a:solidFill>
                  <a:srgbClr val="000000"/>
                </a:solidFill>
              </a:rPr>
              <a:t>공지사항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sp>
        <p:nvSpPr>
          <p:cNvPr id="80" name="FreeForm 9"/>
          <p:cNvSpPr/>
          <p:nvPr/>
        </p:nvSpPr>
        <p:spPr>
          <a:xfrm rot="5400000">
            <a:off x="3040740" y="1785702"/>
            <a:ext cx="45719" cy="5900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9"/>
          <p:cNvSpPr/>
          <p:nvPr/>
        </p:nvSpPr>
        <p:spPr>
          <a:xfrm rot="5400000">
            <a:off x="3040740" y="2180992"/>
            <a:ext cx="45719" cy="5900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9"/>
          <p:cNvSpPr/>
          <p:nvPr/>
        </p:nvSpPr>
        <p:spPr>
          <a:xfrm rot="5400000">
            <a:off x="3040740" y="2556090"/>
            <a:ext cx="45719" cy="5900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9"/>
          <p:cNvSpPr/>
          <p:nvPr/>
        </p:nvSpPr>
        <p:spPr>
          <a:xfrm rot="5400000">
            <a:off x="3040740" y="2927568"/>
            <a:ext cx="45719" cy="5900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Box"/>
          <p:cNvSpPr/>
          <p:nvPr/>
        </p:nvSpPr>
        <p:spPr>
          <a:xfrm>
            <a:off x="571472" y="1285860"/>
            <a:ext cx="2643206" cy="228600"/>
          </a:xfrm>
          <a:prstGeom prst="rect">
            <a:avLst/>
          </a:prstGeom>
          <a:solidFill>
            <a:srgbClr val="F2F2F2"/>
          </a:solidFill>
          <a:ln w="127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갈매기형 수장 88"/>
          <p:cNvSpPr/>
          <p:nvPr/>
        </p:nvSpPr>
        <p:spPr>
          <a:xfrm flipH="1">
            <a:off x="607398" y="1339542"/>
            <a:ext cx="71438" cy="14287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00166" y="12681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571472" y="2035752"/>
            <a:ext cx="264320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71472" y="2410698"/>
            <a:ext cx="264320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71472" y="2786058"/>
            <a:ext cx="264320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22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29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알림 설정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58285" y="1320165"/>
            <a:ext cx="198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마이페이지(알림설정)</a:t>
            </a:r>
            <a:endParaRPr lang="ko-KR" altLang="ko-KR" sz="1200" b="1" dirty="0"/>
          </a:p>
        </p:txBody>
      </p:sp>
      <p:sp>
        <p:nvSpPr>
          <p:cNvPr id="161" name="Rectangle 160"/>
          <p:cNvSpPr/>
          <p:nvPr/>
        </p:nvSpPr>
        <p:spPr>
          <a:xfrm>
            <a:off x="580644" y="1563624"/>
            <a:ext cx="26212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4615">
              <a:lnSpc>
                <a:spcPts val="166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이벤트 알림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058285" y="1632331"/>
            <a:ext cx="16361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-알림 켜짐 / 기본설정</a:t>
            </a:r>
            <a:endParaRPr lang="ko-KR" altLang="ko-KR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058285" y="1769491"/>
            <a:ext cx="1434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-스위치 버튼 형식</a:t>
            </a:r>
            <a:endParaRPr lang="ko-KR" altLang="ko-KR" sz="900" dirty="0"/>
          </a:p>
        </p:txBody>
      </p:sp>
      <p:sp>
        <p:nvSpPr>
          <p:cNvPr id="162" name="Rectangle 161"/>
          <p:cNvSpPr/>
          <p:nvPr/>
        </p:nvSpPr>
        <p:spPr>
          <a:xfrm>
            <a:off x="580644" y="1895856"/>
            <a:ext cx="26212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4615">
              <a:lnSpc>
                <a:spcPts val="166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공지 알림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80644" y="2229612"/>
            <a:ext cx="2621280" cy="49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4615">
              <a:lnSpc>
                <a:spcPts val="164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내 예약 알림</a:t>
            </a:r>
          </a:p>
          <a:p>
            <a:pPr indent="94615">
              <a:lnSpc>
                <a:spcPts val="835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예약 완료된 스케줄 3일전, 1일전에</a:t>
            </a:r>
          </a:p>
          <a:p>
            <a:pPr indent="94615">
              <a:lnSpc>
                <a:spcPts val="840"/>
              </a:lnSpc>
            </a:pPr>
            <a:r>
              <a:rPr lang="en-US" altLang="ko-KR" sz="700" dirty="0" smtClean="0">
                <a:solidFill>
                  <a:srgbClr val="000000"/>
                </a:solidFill>
              </a:rPr>
              <a:t>알림을 보내드립니다.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23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6015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추천인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058285" y="1320165"/>
            <a:ext cx="183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마이페이지(추천인)</a:t>
            </a:r>
            <a:endParaRPr lang="ko-KR" altLang="ko-KR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76072" y="1545336"/>
            <a:ext cx="2625852" cy="166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969010">
              <a:lnSpc>
                <a:spcPts val="1090"/>
              </a:lnSpc>
            </a:pPr>
            <a:r>
              <a:rPr lang="en-US" altLang="ko-KR" sz="900" dirty="0" smtClean="0">
                <a:solidFill>
                  <a:srgbClr val="7E7E7E"/>
                </a:solidFill>
              </a:rPr>
              <a:t>추천인 이란?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058285" y="1632331"/>
            <a:ext cx="17443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1.추천인 코드 생성 버튼</a:t>
            </a:r>
            <a:endParaRPr lang="ko-KR" altLang="ko-KR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058285" y="1769491"/>
            <a:ext cx="1983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(최초 1회 생성 후 버튼 삭제)</a:t>
            </a:r>
            <a:endParaRPr lang="ko-KR" altLang="ko-KR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58285" y="2044065"/>
            <a:ext cx="2040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2.나를 추천한 사람 총 </a:t>
            </a:r>
            <a:r>
              <a:rPr lang="ko-KR" altLang="en-US" sz="900" dirty="0" smtClean="0">
                <a:solidFill>
                  <a:srgbClr val="000000"/>
                </a:solidFill>
              </a:rPr>
              <a:t>적립</a:t>
            </a:r>
            <a:r>
              <a:rPr lang="en-US" altLang="ko-KR" sz="900" dirty="0" smtClean="0">
                <a:solidFill>
                  <a:srgbClr val="000000"/>
                </a:solidFill>
              </a:rPr>
              <a:t> 금액 표시</a:t>
            </a:r>
            <a:endParaRPr lang="ko-KR" altLang="ko-KR" sz="9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058285" y="2318385"/>
            <a:ext cx="14364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3.아래로 펼쳐보기</a:t>
            </a:r>
            <a:endParaRPr lang="ko-KR" altLang="ko-KR" sz="900" dirty="0"/>
          </a:p>
        </p:txBody>
      </p:sp>
      <p:sp>
        <p:nvSpPr>
          <p:cNvPr id="166" name="Rectangle 165"/>
          <p:cNvSpPr/>
          <p:nvPr/>
        </p:nvSpPr>
        <p:spPr>
          <a:xfrm>
            <a:off x="566928" y="3246247"/>
            <a:ext cx="2634996" cy="2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530"/>
              </a:lnSpc>
              <a:tabLst>
                <a:tab pos="1943862" algn="l"/>
              </a:tabLst>
            </a:pPr>
            <a:r>
              <a:rPr lang="en-US" altLang="ko-KR" sz="800" dirty="0" smtClean="0">
                <a:solidFill>
                  <a:srgbClr val="000000"/>
                </a:solidFill>
              </a:rPr>
              <a:t>내 추천인 코드 : ab12cd</a:t>
            </a:r>
            <a:r>
              <a:rPr lang="en-US" altLang="ko-KR" dirty="0" smtClean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682240" y="3246247"/>
            <a:ext cx="516636" cy="2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2395">
              <a:lnSpc>
                <a:spcPts val="1020"/>
              </a:lnSpc>
            </a:pPr>
            <a:r>
              <a:rPr lang="en-US" altLang="ko-KR" sz="700" b="1" u="sng" dirty="0" smtClean="0">
                <a:solidFill>
                  <a:srgbClr val="000000"/>
                </a:solidFill>
              </a:rPr>
              <a:t>추천인</a:t>
            </a:r>
          </a:p>
          <a:p>
            <a:pPr indent="67945">
              <a:lnSpc>
                <a:spcPts val="840"/>
              </a:lnSpc>
            </a:pPr>
            <a:r>
              <a:rPr lang="en-US" altLang="ko-KR" sz="700" b="1" u="sng" dirty="0" smtClean="0">
                <a:solidFill>
                  <a:srgbClr val="000000"/>
                </a:solidFill>
              </a:rPr>
              <a:t>코드생성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36448" y="354177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4297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나를 추천한 사람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85216" y="3870960"/>
            <a:ext cx="1290828" cy="237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25145">
              <a:lnSpc>
                <a:spcPts val="140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11명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909572" y="3872484"/>
            <a:ext cx="1292352" cy="237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400"/>
              </a:lnSpc>
              <a:tabLst>
                <a:tab pos="348996" algn="l"/>
              </a:tabLst>
            </a:pPr>
            <a:r>
              <a:rPr lang="en-US" altLang="ko-KR" sz="1200" b="1" dirty="0" smtClean="0">
                <a:solidFill>
                  <a:srgbClr val="FF0000"/>
                </a:solidFill>
              </a:rPr>
              <a:t>2 </a:t>
            </a:r>
            <a:r>
              <a:rPr lang="ko-KR" altLang="en-US" sz="800" dirty="0" smtClean="0">
                <a:solidFill>
                  <a:srgbClr val="000000"/>
                </a:solidFill>
              </a:rPr>
              <a:t>총 적립금 </a:t>
            </a:r>
            <a:r>
              <a:rPr lang="en-US" altLang="ko-KR" sz="800" dirty="0" smtClean="0">
                <a:solidFill>
                  <a:srgbClr val="000000"/>
                </a:solidFill>
              </a:rPr>
              <a:t>:  1,000,000</a:t>
            </a:r>
            <a:r>
              <a:rPr lang="ko-KR" altLang="en-US" sz="800" dirty="0" smtClean="0">
                <a:solidFill>
                  <a:srgbClr val="000000"/>
                </a:solidFill>
              </a:rPr>
              <a:t>원</a:t>
            </a:r>
            <a:endParaRPr lang="en-US" altLang="ko-KR" sz="800" dirty="0" smtClean="0">
              <a:solidFill>
                <a:srgbClr val="000000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3985260" y="4195572"/>
            <a:ext cx="2043684" cy="182575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67665">
              <a:lnSpc>
                <a:spcPts val="1480"/>
              </a:lnSpc>
            </a:pPr>
            <a:endParaRPr lang="en-US" altLang="ko-KR" sz="9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75310" y="4242435"/>
            <a:ext cx="28613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57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순번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861441" y="4242435"/>
            <a:ext cx="799846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511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이름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661414" y="4242435"/>
            <a:ext cx="103162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0670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결제 금액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693035" y="4242435"/>
            <a:ext cx="515747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127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상품보기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75310" y="4455795"/>
            <a:ext cx="28613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1600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61441" y="4455795"/>
            <a:ext cx="799846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47015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abcde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661414" y="4455795"/>
            <a:ext cx="103162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33680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0,000,000원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693035" y="4455795"/>
            <a:ext cx="515747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435">
              <a:lnSpc>
                <a:spcPts val="1525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8666" y="4357694"/>
            <a:ext cx="19736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종류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금액</a:t>
            </a:r>
            <a:endParaRPr lang="en-US" altLang="ko-KR" sz="1000" dirty="0" smtClean="0"/>
          </a:p>
          <a:p>
            <a:r>
              <a:rPr lang="en-US" altLang="ko-KR" sz="1000" dirty="0" smtClean="0"/>
              <a:t>EX) </a:t>
            </a:r>
            <a:r>
              <a:rPr lang="ko-KR" altLang="en-US" sz="1000" dirty="0" smtClean="0"/>
              <a:t>예물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프리뮤스</a:t>
            </a:r>
            <a:r>
              <a:rPr lang="en-US" altLang="ko-KR" sz="1000" dirty="0" smtClean="0"/>
              <a:t>/2,500,000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r>
              <a:rPr lang="en-US" altLang="ko-KR" sz="1000" dirty="0" smtClean="0"/>
              <a:t>       </a:t>
            </a:r>
            <a:r>
              <a:rPr lang="ko-KR" altLang="en-US" sz="1000" dirty="0" smtClean="0"/>
              <a:t>한복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소향한복</a:t>
            </a:r>
            <a:r>
              <a:rPr lang="en-US" altLang="ko-KR" sz="1000" dirty="0" smtClean="0"/>
              <a:t>/17,000,000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71472" y="5752730"/>
            <a:ext cx="2643206" cy="310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02881" y="5775084"/>
            <a:ext cx="178595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94092" y="57750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환급신청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6015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환급신청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58285" y="1320165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환급신청 페이지</a:t>
            </a:r>
            <a:endParaRPr lang="ko-KR" altLang="ko-KR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76072" y="1545336"/>
            <a:ext cx="2625852" cy="166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algn="ctr">
              <a:lnSpc>
                <a:spcPts val="1200"/>
              </a:lnSpc>
            </a:pPr>
            <a:r>
              <a:rPr lang="ko-KR" altLang="en-US" sz="900" dirty="0" smtClean="0">
                <a:solidFill>
                  <a:srgbClr val="7E7E7E"/>
                </a:solidFill>
              </a:rPr>
              <a:t>안내문구</a:t>
            </a:r>
            <a:endParaRPr lang="en-US" altLang="ko-KR" sz="900" dirty="0" smtClean="0">
              <a:solidFill>
                <a:srgbClr val="7E7E7E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58285" y="2130974"/>
            <a:ext cx="1762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신청누르면</a:t>
            </a:r>
            <a:r>
              <a:rPr lang="ko-KR" altLang="en-US" sz="900" dirty="0" smtClean="0"/>
              <a:t> 관리자에서 확인 후</a:t>
            </a:r>
            <a:endParaRPr lang="en-US" altLang="ko-KR" sz="900" dirty="0" smtClean="0"/>
          </a:p>
          <a:p>
            <a:r>
              <a:rPr lang="ko-KR" altLang="en-US" sz="900" dirty="0" smtClean="0"/>
              <a:t>승인하면 누적금액 초기화하고</a:t>
            </a:r>
            <a:endParaRPr lang="en-US" altLang="ko-KR" sz="900" dirty="0" smtClean="0"/>
          </a:p>
          <a:p>
            <a:r>
              <a:rPr lang="ko-KR" altLang="en-US" sz="900" dirty="0" smtClean="0"/>
              <a:t>환급된 상품리스트 비활성화</a:t>
            </a:r>
            <a:endParaRPr lang="ko-KR" altLang="ko-KR" sz="900" dirty="0"/>
          </a:p>
        </p:txBody>
      </p:sp>
      <p:sp>
        <p:nvSpPr>
          <p:cNvPr id="166" name="Rectangle 165"/>
          <p:cNvSpPr/>
          <p:nvPr/>
        </p:nvSpPr>
        <p:spPr>
          <a:xfrm>
            <a:off x="566928" y="3246247"/>
            <a:ext cx="2634996" cy="2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1530"/>
              </a:lnSpc>
              <a:tabLst>
                <a:tab pos="1943862" algn="l"/>
              </a:tabLst>
            </a:pP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36448" y="354177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42975">
              <a:lnSpc>
                <a:spcPts val="16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나를 추천한 사람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85216" y="3870960"/>
            <a:ext cx="1290828" cy="237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25145">
              <a:lnSpc>
                <a:spcPts val="140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11명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909572" y="3872484"/>
            <a:ext cx="1292352" cy="237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400"/>
              </a:lnSpc>
              <a:tabLst>
                <a:tab pos="348996" algn="l"/>
              </a:tabLst>
            </a:pPr>
            <a:r>
              <a:rPr lang="en-US" altLang="ko-KR" sz="1200" b="1" dirty="0" smtClean="0">
                <a:solidFill>
                  <a:srgbClr val="FF0000"/>
                </a:solidFill>
              </a:rPr>
              <a:t>2 </a:t>
            </a:r>
            <a:r>
              <a:rPr lang="en-US" altLang="ko-KR" dirty="0" smtClean="0"/>
              <a:t>	</a:t>
            </a:r>
            <a:r>
              <a:rPr lang="en-US" altLang="ko-KR" sz="800" dirty="0" smtClean="0">
                <a:solidFill>
                  <a:srgbClr val="000000"/>
                </a:solidFill>
              </a:rPr>
              <a:t>16,000,000원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3985260" y="4195572"/>
            <a:ext cx="2043684" cy="182575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67665">
              <a:lnSpc>
                <a:spcPts val="1480"/>
              </a:lnSpc>
            </a:pPr>
            <a:endParaRPr lang="en-US" altLang="ko-KR" sz="9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75310" y="4242435"/>
            <a:ext cx="28613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57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순번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861441" y="4242435"/>
            <a:ext cx="799846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511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이름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661414" y="4242435"/>
            <a:ext cx="103162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80670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결제 금액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693035" y="4242435"/>
            <a:ext cx="515747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1275">
              <a:lnSpc>
                <a:spcPts val="1305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상품보기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75310" y="4455795"/>
            <a:ext cx="28613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1600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61441" y="4455795"/>
            <a:ext cx="799846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47015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abcde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661414" y="4455795"/>
            <a:ext cx="1031621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33680">
              <a:lnSpc>
                <a:spcPts val="130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0,000,000원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693035" y="4455795"/>
            <a:ext cx="515747" cy="21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1435">
              <a:lnSpc>
                <a:spcPts val="1525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261614" y="63823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25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1472" y="4030462"/>
            <a:ext cx="2643206" cy="2032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02881" y="5775084"/>
            <a:ext cx="178595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94092" y="57750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환급신청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532660" y="3500437"/>
            <a:ext cx="2707690" cy="627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223747" y="3821115"/>
            <a:ext cx="642942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571736" y="3241320"/>
            <a:ext cx="64294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24976" y="3258105"/>
            <a:ext cx="689702" cy="242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14348" y="32324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은행명</a:t>
            </a:r>
            <a:endParaRPr lang="ko-KR" altLang="en-US" sz="1100" dirty="0"/>
          </a:p>
        </p:txBody>
      </p:sp>
      <p:cxnSp>
        <p:nvCxnSpPr>
          <p:cNvPr id="44" name="직선 연결선 43"/>
          <p:cNvCxnSpPr/>
          <p:nvPr/>
        </p:nvCxnSpPr>
        <p:spPr>
          <a:xfrm rot="5400000">
            <a:off x="1338546" y="3392339"/>
            <a:ext cx="321814" cy="17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0232" y="32324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계좌번호</a:t>
            </a:r>
            <a:endParaRPr lang="ko-KR" altLang="en-US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3929058" y="4071942"/>
            <a:ext cx="2428892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259482" y="4071942"/>
            <a:ext cx="2428892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152118" y="4500570"/>
            <a:ext cx="7143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2920635" y="4392619"/>
            <a:ext cx="642942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58285" y="1643050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은행명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계좌번호는 텍스트박스</a:t>
            </a:r>
            <a:endParaRPr lang="ko-KR" altLang="ko-KR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058285" y="2928934"/>
            <a:ext cx="27398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환급신청 클릭 시 </a:t>
            </a:r>
            <a:r>
              <a:rPr lang="ko-KR" altLang="en-US" sz="900" dirty="0" err="1" smtClean="0"/>
              <a:t>팝업창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환급신청 후 환급금은 </a:t>
            </a:r>
            <a:r>
              <a:rPr lang="ko-KR" altLang="en-US" sz="900" dirty="0" err="1" smtClean="0"/>
              <a:t>매월말일날</a:t>
            </a:r>
            <a:r>
              <a:rPr lang="ko-KR" altLang="en-US" sz="900" dirty="0" smtClean="0"/>
              <a:t> 정산됩니다</a:t>
            </a:r>
            <a:r>
              <a:rPr lang="en-US" altLang="ko-KR" sz="900" dirty="0" smtClean="0"/>
              <a:t>.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확인</a:t>
            </a:r>
            <a:endParaRPr lang="ko-KR" altLang="ko-KR" sz="900" dirty="0"/>
          </a:p>
        </p:txBody>
      </p:sp>
      <p:sp>
        <p:nvSpPr>
          <p:cNvPr id="40" name="직사각형 39"/>
          <p:cNvSpPr/>
          <p:nvPr/>
        </p:nvSpPr>
        <p:spPr>
          <a:xfrm>
            <a:off x="1022638" y="579520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568" y="1458664"/>
            <a:ext cx="2448272" cy="4275005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721064" y="1341120"/>
            <a:ext cx="3175" cy="4392549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71584" y="1320165"/>
            <a:ext cx="96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로그인</a:t>
            </a:r>
            <a:endParaRPr lang="ko-KR" altLang="ko-KR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1316736" y="2244856"/>
            <a:ext cx="1181100" cy="99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72415">
              <a:lnSpc>
                <a:spcPts val="21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어플 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71584" y="1673479"/>
            <a:ext cx="22867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-SNS 로그인/카카오톡,네이버,페이스북</a:t>
            </a:r>
            <a:endParaRPr lang="ko-KR" altLang="ko-KR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7071584" y="1917065"/>
            <a:ext cx="1744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-아이디찾기/비밀번호 찾기</a:t>
            </a:r>
            <a:endParaRPr lang="ko-KR" altLang="ko-KR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071584" y="2161413"/>
            <a:ext cx="957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-회원가입</a:t>
            </a:r>
            <a:endParaRPr lang="ko-KR" altLang="ko-KR" sz="800" dirty="0"/>
          </a:p>
        </p:txBody>
      </p:sp>
      <p:sp>
        <p:nvSpPr>
          <p:cNvPr id="14" name="Rectangle 13"/>
          <p:cNvSpPr/>
          <p:nvPr/>
        </p:nvSpPr>
        <p:spPr>
          <a:xfrm>
            <a:off x="790956" y="3376238"/>
            <a:ext cx="2232660" cy="28803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636905">
              <a:lnSpc>
                <a:spcPts val="1720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카카오톡 로그인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0956" y="3720662"/>
            <a:ext cx="2232660" cy="28803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01040">
              <a:lnSpc>
                <a:spcPts val="172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네이버 로그인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0956" y="4069658"/>
            <a:ext cx="2232660" cy="28803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636905">
              <a:lnSpc>
                <a:spcPts val="1720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페이스북 로그인</a:t>
            </a:r>
          </a:p>
        </p:txBody>
      </p:sp>
      <p:cxnSp>
        <p:nvCxnSpPr>
          <p:cNvPr id="35" name="Straight Connector 22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3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525891" y="5941441"/>
            <a:ext cx="432943" cy="43268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43" h="432689">
                <a:moveTo>
                  <a:pt x="0" y="432689"/>
                </a:moveTo>
                <a:lnTo>
                  <a:pt x="432943" y="0"/>
                </a:lnTo>
                <a:lnTo>
                  <a:pt x="432943" y="432689"/>
                </a:lnTo>
                <a:lnTo>
                  <a:pt x="0" y="432689"/>
                </a:lnTo>
              </a:path>
            </a:pathLst>
          </a:cu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934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회원가입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19272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405890">
              <a:lnSpc>
                <a:spcPts val="130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결혼예정일 미정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2740">
              <a:lnSpc>
                <a:spcPts val="199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모두 동의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15092" y="1279362"/>
            <a:ext cx="2700528" cy="36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70610">
              <a:lnSpc>
                <a:spcPts val="2045"/>
              </a:lnSpc>
            </a:pPr>
            <a:r>
              <a:rPr lang="en-US" altLang="ko-KR" sz="1100" b="1" dirty="0" err="1" smtClean="0">
                <a:solidFill>
                  <a:srgbClr val="FFFFFF"/>
                </a:solidFill>
              </a:rPr>
              <a:t>회원가입</a:t>
            </a:r>
            <a:endParaRPr lang="en-US" altLang="ko-KR" sz="1100" b="1" dirty="0" smtClean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7910" y="1320165"/>
            <a:ext cx="1117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회원가입</a:t>
            </a:r>
            <a:endParaRPr lang="ko-KR" altLang="ko-KR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37910" y="1673479"/>
            <a:ext cx="30016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-SNS 로그인/카카오톡,네이버,페이스북 로그인 후 추가</a:t>
            </a:r>
            <a:endParaRPr lang="ko-KR" altLang="ko-KR" sz="800" dirty="0"/>
          </a:p>
        </p:txBody>
      </p:sp>
      <p:sp>
        <p:nvSpPr>
          <p:cNvPr id="21" name="Rectangle 20"/>
          <p:cNvSpPr/>
          <p:nvPr/>
        </p:nvSpPr>
        <p:spPr>
          <a:xfrm>
            <a:off x="3557016" y="1845564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08280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37910" y="1795272"/>
            <a:ext cx="951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정보 받기</a:t>
            </a:r>
            <a:endParaRPr lang="ko-KR" altLang="ko-KR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6137910" y="2039493"/>
            <a:ext cx="957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-회원가입</a:t>
            </a:r>
            <a:endParaRPr lang="ko-KR" altLang="ko-KR" sz="800" dirty="0"/>
          </a:p>
        </p:txBody>
      </p:sp>
      <p:sp>
        <p:nvSpPr>
          <p:cNvPr id="22" name="Rectangle 21"/>
          <p:cNvSpPr/>
          <p:nvPr/>
        </p:nvSpPr>
        <p:spPr>
          <a:xfrm>
            <a:off x="3557016" y="2159508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전화번호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83708" y="2159508"/>
            <a:ext cx="498348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3020">
              <a:lnSpc>
                <a:spcPts val="97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인증번호</a:t>
            </a:r>
          </a:p>
          <a:p>
            <a:pPr indent="135255">
              <a:lnSpc>
                <a:spcPts val="95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전송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57016" y="2474976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인증번호</a:t>
            </a:r>
          </a:p>
        </p:txBody>
      </p:sp>
      <p:sp>
        <p:nvSpPr>
          <p:cNvPr id="3" name="Rectangle 25"/>
          <p:cNvSpPr/>
          <p:nvPr/>
        </p:nvSpPr>
        <p:spPr>
          <a:xfrm>
            <a:off x="3557016" y="2790571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6360">
              <a:lnSpc>
                <a:spcPts val="1450"/>
              </a:lnSpc>
            </a:pPr>
            <a:r>
              <a:rPr lang="en-US" altLang="ko-KR" sz="800" b="1" dirty="0" err="1" smtClean="0">
                <a:solidFill>
                  <a:srgbClr val="000000"/>
                </a:solidFill>
              </a:rPr>
              <a:t>추천인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코드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sp>
        <p:nvSpPr>
          <p:cNvPr id="5" name="Rectangle 27"/>
          <p:cNvSpPr/>
          <p:nvPr/>
        </p:nvSpPr>
        <p:spPr>
          <a:xfrm>
            <a:off x="3557016" y="3107436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7465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결혼 예정일</a:t>
            </a:r>
          </a:p>
        </p:txBody>
      </p:sp>
      <p:sp>
        <p:nvSpPr>
          <p:cNvPr id="6" name="Rectangle 28"/>
          <p:cNvSpPr/>
          <p:nvPr/>
        </p:nvSpPr>
        <p:spPr>
          <a:xfrm>
            <a:off x="4293108" y="3107436"/>
            <a:ext cx="1485900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2070">
              <a:lnSpc>
                <a:spcPts val="1390"/>
              </a:lnSpc>
            </a:pPr>
            <a:r>
              <a:rPr lang="en-US" altLang="ko-KR" sz="700" dirty="0" smtClean="0">
                <a:solidFill>
                  <a:srgbClr val="7E7E7E"/>
                </a:solidFill>
              </a:rPr>
              <a:t>날짜를 선택해 주세요.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25012" y="3808476"/>
            <a:ext cx="2295144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7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서비스 이용약관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25012" y="4122420"/>
            <a:ext cx="2295144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8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개인정보 처리 취급 방침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25012" y="4419600"/>
            <a:ext cx="2295144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8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위치기반 서비스 동의서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85260" y="5373624"/>
            <a:ext cx="141122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16560">
              <a:lnSpc>
                <a:spcPts val="172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가입 완료</a:t>
            </a:r>
          </a:p>
        </p:txBody>
      </p:sp>
      <p:sp>
        <p:nvSpPr>
          <p:cNvPr id="8" name="TextBox 29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58" name="Rectangle 13"/>
          <p:cNvSpPr/>
          <p:nvPr/>
        </p:nvSpPr>
        <p:spPr>
          <a:xfrm>
            <a:off x="803542" y="2687986"/>
            <a:ext cx="2232660" cy="2880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636905">
              <a:lnSpc>
                <a:spcPts val="1720"/>
              </a:lnSpc>
            </a:pPr>
            <a:r>
              <a:rPr lang="ko-KR" altLang="en-US" sz="1000" b="1" u="sng" dirty="0" err="1" smtClean="0">
                <a:solidFill>
                  <a:srgbClr val="000000"/>
                </a:solidFill>
              </a:rPr>
              <a:t>카카오톡</a:t>
            </a:r>
            <a:r>
              <a:rPr lang="ko-KR" altLang="en-US" sz="1000" b="1" u="sng" dirty="0" smtClean="0">
                <a:solidFill>
                  <a:srgbClr val="000000"/>
                </a:solidFill>
              </a:rPr>
              <a:t> 회원가입</a:t>
            </a:r>
            <a:endParaRPr lang="en-US" altLang="ko-KR" sz="1000" b="1" u="sng" dirty="0" smtClean="0">
              <a:solidFill>
                <a:srgbClr val="000000"/>
              </a:solidFill>
            </a:endParaRPr>
          </a:p>
        </p:txBody>
      </p:sp>
      <p:sp>
        <p:nvSpPr>
          <p:cNvPr id="59" name="Rectangle 14"/>
          <p:cNvSpPr/>
          <p:nvPr/>
        </p:nvSpPr>
        <p:spPr>
          <a:xfrm>
            <a:off x="830264" y="3041288"/>
            <a:ext cx="2232660" cy="2880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01040">
              <a:lnSpc>
                <a:spcPts val="1725"/>
              </a:lnSpc>
            </a:pPr>
            <a:r>
              <a:rPr lang="en-US" altLang="ko-KR" sz="1000" b="1" u="sng" dirty="0" err="1" smtClean="0">
                <a:solidFill>
                  <a:srgbClr val="000000"/>
                </a:solidFill>
              </a:rPr>
              <a:t>네이버</a:t>
            </a:r>
            <a:r>
              <a:rPr lang="en-US" altLang="ko-KR" sz="1000" b="1" u="sng" dirty="0" smtClean="0">
                <a:solidFill>
                  <a:srgbClr val="000000"/>
                </a:solidFill>
              </a:rPr>
              <a:t> </a:t>
            </a:r>
            <a:r>
              <a:rPr lang="ko-KR" altLang="en-US" sz="1000" b="1" u="sng" dirty="0" smtClean="0">
                <a:solidFill>
                  <a:srgbClr val="000000"/>
                </a:solidFill>
              </a:rPr>
              <a:t>회원가입</a:t>
            </a:r>
            <a:endParaRPr lang="en-US" altLang="ko-KR" sz="1000" b="1" u="sng" dirty="0" smtClean="0">
              <a:solidFill>
                <a:srgbClr val="000000"/>
              </a:solidFill>
            </a:endParaRPr>
          </a:p>
        </p:txBody>
      </p:sp>
      <p:sp>
        <p:nvSpPr>
          <p:cNvPr id="60" name="Rectangle 15"/>
          <p:cNvSpPr/>
          <p:nvPr/>
        </p:nvSpPr>
        <p:spPr>
          <a:xfrm>
            <a:off x="821298" y="3410830"/>
            <a:ext cx="2232660" cy="2880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636905">
              <a:lnSpc>
                <a:spcPts val="1720"/>
              </a:lnSpc>
            </a:pPr>
            <a:r>
              <a:rPr lang="en-US" altLang="ko-KR" sz="1000" b="1" u="sng" smtClean="0">
                <a:solidFill>
                  <a:srgbClr val="000000"/>
                </a:solidFill>
              </a:rPr>
              <a:t>페이스북</a:t>
            </a:r>
            <a:r>
              <a:rPr lang="en-US" altLang="ko-KR" sz="1000" b="1" u="sng" dirty="0" smtClean="0">
                <a:solidFill>
                  <a:srgbClr val="000000"/>
                </a:solidFill>
              </a:rPr>
              <a:t> </a:t>
            </a:r>
            <a:r>
              <a:rPr lang="ko-KR" altLang="en-US" sz="1000" b="1" u="sng" dirty="0" smtClean="0">
                <a:solidFill>
                  <a:srgbClr val="000000"/>
                </a:solidFill>
              </a:rPr>
              <a:t>회원가입</a:t>
            </a:r>
            <a:endParaRPr lang="en-US" altLang="ko-KR" sz="1000" b="1" u="sng" dirty="0" smtClean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7910" y="2367254"/>
            <a:ext cx="2579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</a:rPr>
              <a:t>추천인 코드는 </a:t>
            </a:r>
            <a:r>
              <a:rPr lang="ko-KR" altLang="en-US" sz="800" dirty="0" err="1" smtClean="0">
                <a:solidFill>
                  <a:srgbClr val="000000"/>
                </a:solidFill>
              </a:rPr>
              <a:t>마이페이지에서</a:t>
            </a:r>
            <a:r>
              <a:rPr lang="ko-KR" altLang="en-US" sz="800" dirty="0" smtClean="0">
                <a:solidFill>
                  <a:srgbClr val="000000"/>
                </a:solidFill>
              </a:rPr>
              <a:t> 최초 </a:t>
            </a:r>
            <a:r>
              <a:rPr lang="en-US" altLang="ko-KR" sz="800" dirty="0" smtClean="0">
                <a:solidFill>
                  <a:srgbClr val="000000"/>
                </a:solidFill>
              </a:rPr>
              <a:t>1</a:t>
            </a:r>
            <a:r>
              <a:rPr lang="ko-KR" altLang="en-US" sz="800" dirty="0" smtClean="0">
                <a:solidFill>
                  <a:srgbClr val="000000"/>
                </a:solidFill>
              </a:rPr>
              <a:t>회만 생성 가능</a:t>
            </a:r>
            <a:endParaRPr lang="ko-KR" altLang="ko-K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cxnSp>
        <p:nvCxnSpPr>
          <p:cNvPr id="14" name="Straight Connector 34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6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5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0034" y="1142984"/>
            <a:ext cx="285752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37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 indent="118110">
              <a:lnSpc>
                <a:spcPts val="1720"/>
              </a:lnSpc>
            </a:pPr>
            <a:endParaRPr lang="en-US" altLang="ko-KR" sz="1200" b="1" dirty="0" smtClean="0">
              <a:solidFill>
                <a:srgbClr val="000000"/>
              </a:solidFill>
            </a:endParaRPr>
          </a:p>
          <a:p>
            <a:pPr indent="118110">
              <a:lnSpc>
                <a:spcPts val="1720"/>
              </a:lnSpc>
            </a:pPr>
            <a:r>
              <a:rPr lang="en-US" altLang="ko-KR" sz="900" b="1" dirty="0" err="1" smtClean="0">
                <a:solidFill>
                  <a:srgbClr val="000000"/>
                </a:solidFill>
              </a:rPr>
              <a:t>선택</a:t>
            </a:r>
            <a:r>
              <a:rPr lang="en-US" altLang="ko-KR" sz="9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900" b="1" dirty="0" err="1" smtClean="0">
                <a:solidFill>
                  <a:srgbClr val="000000"/>
                </a:solidFill>
              </a:rPr>
              <a:t>합계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sp>
        <p:nvSpPr>
          <p:cNvPr id="71" name="Rectangle 38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72" name="Rectangle 39"/>
          <p:cNvSpPr/>
          <p:nvPr/>
        </p:nvSpPr>
        <p:spPr>
          <a:xfrm>
            <a:off x="1601597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sp>
        <p:nvSpPr>
          <p:cNvPr id="73" name="Rectangle 40"/>
          <p:cNvSpPr/>
          <p:nvPr/>
        </p:nvSpPr>
        <p:spPr>
          <a:xfrm>
            <a:off x="2941320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sp>
        <p:nvSpPr>
          <p:cNvPr id="76" name="Rectangle 41"/>
          <p:cNvSpPr/>
          <p:nvPr/>
        </p:nvSpPr>
        <p:spPr>
          <a:xfrm>
            <a:off x="1601597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sp>
        <p:nvSpPr>
          <p:cNvPr id="77" name="Rectangle 42"/>
          <p:cNvSpPr/>
          <p:nvPr/>
        </p:nvSpPr>
        <p:spPr>
          <a:xfrm>
            <a:off x="2941320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grpSp>
        <p:nvGrpSpPr>
          <p:cNvPr id="119" name="그룹 118"/>
          <p:cNvGrpSpPr/>
          <p:nvPr/>
        </p:nvGrpSpPr>
        <p:grpSpPr>
          <a:xfrm>
            <a:off x="583692" y="1644396"/>
            <a:ext cx="2634869" cy="1927480"/>
            <a:chOff x="583692" y="1644396"/>
            <a:chExt cx="2634869" cy="2193036"/>
          </a:xfrm>
        </p:grpSpPr>
        <p:pic>
          <p:nvPicPr>
            <p:cNvPr id="74" name="Picture 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692" y="1644396"/>
              <a:ext cx="1298448" cy="1078992"/>
            </a:xfrm>
            <a:prstGeom prst="rect">
              <a:avLst/>
            </a:prstGeom>
          </p:spPr>
        </p:pic>
        <p:pic>
          <p:nvPicPr>
            <p:cNvPr id="75" name="Picture 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0113" y="1644396"/>
              <a:ext cx="1298448" cy="1078992"/>
            </a:xfrm>
            <a:prstGeom prst="rect">
              <a:avLst/>
            </a:prstGeom>
          </p:spPr>
        </p:pic>
        <p:pic>
          <p:nvPicPr>
            <p:cNvPr id="78" name="Picture 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692" y="2758440"/>
              <a:ext cx="1298448" cy="1078992"/>
            </a:xfrm>
            <a:prstGeom prst="rect">
              <a:avLst/>
            </a:prstGeom>
          </p:spPr>
        </p:pic>
        <p:pic>
          <p:nvPicPr>
            <p:cNvPr id="79" name="Picture 1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20113" y="2758440"/>
              <a:ext cx="1298448" cy="1078992"/>
            </a:xfrm>
            <a:prstGeom prst="rect">
              <a:avLst/>
            </a:prstGeom>
          </p:spPr>
        </p:pic>
      </p:grpSp>
      <p:sp>
        <p:nvSpPr>
          <p:cNvPr id="80" name="Rectangle 43"/>
          <p:cNvSpPr/>
          <p:nvPr/>
        </p:nvSpPr>
        <p:spPr>
          <a:xfrm>
            <a:off x="658178" y="3855620"/>
            <a:ext cx="316458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스 </a:t>
            </a:r>
          </a:p>
        </p:txBody>
      </p:sp>
      <p:sp>
        <p:nvSpPr>
          <p:cNvPr id="81" name="Rectangle 44"/>
          <p:cNvSpPr/>
          <p:nvPr/>
        </p:nvSpPr>
        <p:spPr>
          <a:xfrm>
            <a:off x="1017842" y="3855620"/>
            <a:ext cx="316458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드 </a:t>
            </a:r>
          </a:p>
        </p:txBody>
      </p:sp>
      <p:sp>
        <p:nvSpPr>
          <p:cNvPr id="82" name="Rectangle 45"/>
          <p:cNvSpPr/>
          <p:nvPr/>
        </p:nvSpPr>
        <p:spPr>
          <a:xfrm>
            <a:off x="1365315" y="3855620"/>
            <a:ext cx="316346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메 </a:t>
            </a:r>
          </a:p>
        </p:txBody>
      </p:sp>
      <p:sp>
        <p:nvSpPr>
          <p:cNvPr id="83" name="Rectangle 46"/>
          <p:cNvSpPr/>
          <p:nvPr/>
        </p:nvSpPr>
        <p:spPr>
          <a:xfrm>
            <a:off x="1724851" y="3855620"/>
            <a:ext cx="316458" cy="285617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4140">
              <a:lnSpc>
                <a:spcPts val="1865"/>
              </a:lnSpc>
            </a:pPr>
            <a:r>
              <a:rPr lang="en-US" altLang="ko-KR" sz="1000" dirty="0" smtClean="0">
                <a:solidFill>
                  <a:schemeClr val="bg1"/>
                </a:solidFill>
              </a:rPr>
              <a:t>본 </a:t>
            </a:r>
          </a:p>
        </p:txBody>
      </p:sp>
      <p:sp>
        <p:nvSpPr>
          <p:cNvPr id="84" name="Rectangle 47"/>
          <p:cNvSpPr/>
          <p:nvPr/>
        </p:nvSpPr>
        <p:spPr>
          <a:xfrm>
            <a:off x="2078546" y="3855620"/>
            <a:ext cx="1064694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01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합계 0,000,000원</a:t>
            </a:r>
          </a:p>
        </p:txBody>
      </p:sp>
      <p:sp>
        <p:nvSpPr>
          <p:cNvPr id="85" name="TextBox 35"/>
          <p:cNvSpPr txBox="1"/>
          <p:nvPr/>
        </p:nvSpPr>
        <p:spPr>
          <a:xfrm>
            <a:off x="326898" y="3851107"/>
            <a:ext cx="908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 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09" name="Button"/>
          <p:cNvSpPr/>
          <p:nvPr/>
        </p:nvSpPr>
        <p:spPr>
          <a:xfrm>
            <a:off x="857224" y="4409304"/>
            <a:ext cx="2143140" cy="28575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 견적으로 계약하기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572264" y="1285860"/>
            <a:ext cx="660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홈</a:t>
            </a:r>
            <a:endParaRPr lang="ko-KR" altLang="ko-KR" sz="1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6572264" y="1643746"/>
            <a:ext cx="250581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1.스튜디오, 드레스, 메이크업,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본식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스냅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err="1" smtClean="0">
                <a:solidFill>
                  <a:srgbClr val="000000"/>
                </a:solidFill>
              </a:rPr>
              <a:t>선택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페이지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</a:rPr>
              <a:t>드레스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메이크업은 필수선택 사항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필수사항을 선택하지 않았을 때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팝업창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드레스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메이크업은 필수 선택사항 입니다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확인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endParaRPr lang="en-US" altLang="ko-KR" sz="900" dirty="0">
              <a:solidFill>
                <a:srgbClr val="000000"/>
              </a:solidFill>
            </a:endParaRPr>
          </a:p>
          <a:p>
            <a:r>
              <a:rPr lang="ko-KR" altLang="en-US" sz="900" dirty="0" smtClean="0"/>
              <a:t>드레스 업체는 무조건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 선택</a:t>
            </a:r>
            <a:r>
              <a:rPr lang="en-US" altLang="ko-KR" sz="900" dirty="0" smtClean="0"/>
              <a:t>, </a:t>
            </a:r>
          </a:p>
          <a:p>
            <a:r>
              <a:rPr lang="ko-KR" altLang="en-US" sz="900" dirty="0" smtClean="0"/>
              <a:t>나머지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 카테고리는 무조건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개만 선택가능</a:t>
            </a:r>
            <a:endParaRPr lang="ko-KR" altLang="ko-KR" sz="900" dirty="0"/>
          </a:p>
        </p:txBody>
      </p:sp>
      <p:sp>
        <p:nvSpPr>
          <p:cNvPr id="145" name="TextBox 34"/>
          <p:cNvSpPr txBox="1"/>
          <p:nvPr/>
        </p:nvSpPr>
        <p:spPr>
          <a:xfrm>
            <a:off x="6611888" y="2982144"/>
            <a:ext cx="22396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-선택 옵션 내 예약에서 확인 가능</a:t>
            </a:r>
            <a:endParaRPr lang="ko-KR" altLang="ko-KR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3562990" y="1562734"/>
            <a:ext cx="2643206" cy="378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562576" y="1794390"/>
            <a:ext cx="264320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785088" y="1856950"/>
            <a:ext cx="2242720" cy="227754"/>
            <a:chOff x="631198" y="1585163"/>
            <a:chExt cx="2242721" cy="227754"/>
          </a:xfrm>
        </p:grpSpPr>
        <p:sp>
          <p:nvSpPr>
            <p:cNvPr id="128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6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727241" y="1585163"/>
              <a:ext cx="2146678" cy="227754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웨딩플래너 동행서비스</a:t>
              </a:r>
              <a:r>
                <a:rPr lang="en-US" altLang="ko-KR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(200,000</a:t>
              </a:r>
              <a:r>
                <a:rPr lang="ko-KR" alt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원</a:t>
              </a:r>
              <a:r>
                <a:rPr lang="en-US" altLang="ko-KR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562576" y="2143116"/>
            <a:ext cx="264320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2"/>
            </p:custDataLst>
          </p:nvPr>
        </p:nvSpPr>
        <p:spPr>
          <a:xfrm>
            <a:off x="3887802" y="2214554"/>
            <a:ext cx="132113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웨딩홀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섭외요청 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무료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580746" y="15623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옵션선택</a:t>
            </a:r>
            <a:endParaRPr lang="ko-KR" altLang="en-US" sz="1000" dirty="0"/>
          </a:p>
        </p:txBody>
      </p:sp>
      <p:sp>
        <p:nvSpPr>
          <p:cNvPr id="139" name="직사각형 138"/>
          <p:cNvSpPr/>
          <p:nvPr/>
        </p:nvSpPr>
        <p:spPr>
          <a:xfrm>
            <a:off x="3562576" y="2571744"/>
            <a:ext cx="2643206" cy="1785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안내문구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562576" y="4411377"/>
            <a:ext cx="2643206" cy="660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544820" y="4080695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결제 총액 </a:t>
            </a:r>
            <a:r>
              <a:rPr lang="en-US" altLang="ko-KR" sz="1200" dirty="0" smtClean="0"/>
              <a:t>: 0,000,000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148" name="직사각형 147"/>
          <p:cNvSpPr/>
          <p:nvPr/>
        </p:nvSpPr>
        <p:spPr>
          <a:xfrm>
            <a:off x="3411236" y="4393206"/>
            <a:ext cx="2357454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>
              <a:lnSpc>
                <a:spcPts val="193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은행명 : 00은행</a:t>
            </a:r>
          </a:p>
          <a:p>
            <a:pPr indent="145415">
              <a:lnSpc>
                <a:spcPts val="1080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예금주 : ㈜000000</a:t>
            </a:r>
          </a:p>
          <a:p>
            <a:pPr indent="145415">
              <a:lnSpc>
                <a:spcPts val="107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계좌번호 : 2313-123123-123123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3580746" y="5108000"/>
            <a:ext cx="1285884" cy="303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3688110" y="5072074"/>
            <a:ext cx="928694" cy="30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 algn="ctr">
              <a:lnSpc>
                <a:spcPts val="1935"/>
              </a:lnSpc>
            </a:pPr>
            <a:r>
              <a:rPr lang="ko-KR" altLang="en-US" sz="1050" dirty="0" smtClean="0">
                <a:solidFill>
                  <a:srgbClr val="000000"/>
                </a:solidFill>
              </a:rPr>
              <a:t>계약하기</a:t>
            </a:r>
            <a:endParaRPr lang="en-US" altLang="ko-KR" sz="1050" dirty="0" smtClean="0">
              <a:solidFill>
                <a:srgbClr val="00000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902556" y="5108000"/>
            <a:ext cx="1285884" cy="303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000628" y="5072074"/>
            <a:ext cx="928694" cy="30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 algn="ctr">
              <a:lnSpc>
                <a:spcPts val="1935"/>
              </a:lnSpc>
            </a:pPr>
            <a:r>
              <a:rPr lang="ko-KR" altLang="en-US" sz="1050" dirty="0" smtClean="0">
                <a:solidFill>
                  <a:srgbClr val="000000"/>
                </a:solidFill>
              </a:rPr>
              <a:t>취소</a:t>
            </a:r>
            <a:endParaRPr lang="en-US" altLang="ko-KR" sz="1050" dirty="0" smtClean="0">
              <a:solidFill>
                <a:srgbClr val="000000"/>
              </a:solidFill>
            </a:endParaRPr>
          </a:p>
        </p:txBody>
      </p:sp>
      <p:sp>
        <p:nvSpPr>
          <p:cNvPr id="153" name="Rounded Rectangle 159"/>
          <p:cNvSpPr/>
          <p:nvPr/>
        </p:nvSpPr>
        <p:spPr>
          <a:xfrm>
            <a:off x="3571868" y="1285860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29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  계약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54" name="Checkbox"/>
          <p:cNvSpPr>
            <a:spLocks noChangeAspect="1" noEditPoints="1"/>
          </p:cNvSpPr>
          <p:nvPr/>
        </p:nvSpPr>
        <p:spPr bwMode="auto">
          <a:xfrm>
            <a:off x="3742493" y="191298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Checkbox"/>
          <p:cNvSpPr>
            <a:spLocks noChangeAspect="1" noEditPoints="1"/>
          </p:cNvSpPr>
          <p:nvPr/>
        </p:nvSpPr>
        <p:spPr bwMode="auto">
          <a:xfrm>
            <a:off x="3743320" y="2279056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500430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Rectangle 37"/>
          <p:cNvSpPr/>
          <p:nvPr/>
        </p:nvSpPr>
        <p:spPr>
          <a:xfrm>
            <a:off x="3500430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18110">
              <a:lnSpc>
                <a:spcPts val="172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선택 합계</a:t>
            </a:r>
          </a:p>
        </p:txBody>
      </p:sp>
      <p:sp>
        <p:nvSpPr>
          <p:cNvPr id="158" name="Rectangle 38"/>
          <p:cNvSpPr/>
          <p:nvPr/>
        </p:nvSpPr>
        <p:spPr>
          <a:xfrm>
            <a:off x="3500430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159" name="Rectangle 39"/>
          <p:cNvSpPr/>
          <p:nvPr/>
        </p:nvSpPr>
        <p:spPr>
          <a:xfrm>
            <a:off x="4557959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sp>
        <p:nvSpPr>
          <p:cNvPr id="160" name="Rectangle 40"/>
          <p:cNvSpPr/>
          <p:nvPr/>
        </p:nvSpPr>
        <p:spPr>
          <a:xfrm>
            <a:off x="5897682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pic>
        <p:nvPicPr>
          <p:cNvPr id="161" name="Picture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40054" y="1644396"/>
            <a:ext cx="1298448" cy="1078992"/>
          </a:xfrm>
          <a:prstGeom prst="rect">
            <a:avLst/>
          </a:prstGeom>
        </p:spPr>
      </p:pic>
      <p:pic>
        <p:nvPicPr>
          <p:cNvPr id="162" name="Picture 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76475" y="1644396"/>
            <a:ext cx="1298448" cy="1078992"/>
          </a:xfrm>
          <a:prstGeom prst="rect">
            <a:avLst/>
          </a:prstGeom>
        </p:spPr>
      </p:pic>
      <p:sp>
        <p:nvSpPr>
          <p:cNvPr id="163" name="Rectangle 41"/>
          <p:cNvSpPr/>
          <p:nvPr/>
        </p:nvSpPr>
        <p:spPr>
          <a:xfrm>
            <a:off x="4557959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sp>
        <p:nvSpPr>
          <p:cNvPr id="164" name="Rectangle 42"/>
          <p:cNvSpPr/>
          <p:nvPr/>
        </p:nvSpPr>
        <p:spPr>
          <a:xfrm>
            <a:off x="5897682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pic>
        <p:nvPicPr>
          <p:cNvPr id="165" name="Picture 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40054" y="2758440"/>
            <a:ext cx="1298448" cy="1078992"/>
          </a:xfrm>
          <a:prstGeom prst="rect">
            <a:avLst/>
          </a:prstGeom>
        </p:spPr>
      </p:pic>
      <p:pic>
        <p:nvPicPr>
          <p:cNvPr id="166" name="Picture 1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76475" y="2758440"/>
            <a:ext cx="1298448" cy="1078992"/>
          </a:xfrm>
          <a:prstGeom prst="rect">
            <a:avLst/>
          </a:prstGeom>
        </p:spPr>
      </p:pic>
      <p:sp>
        <p:nvSpPr>
          <p:cNvPr id="167" name="Rectangle 43"/>
          <p:cNvSpPr/>
          <p:nvPr/>
        </p:nvSpPr>
        <p:spPr>
          <a:xfrm>
            <a:off x="3614540" y="4071942"/>
            <a:ext cx="316458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스 </a:t>
            </a:r>
          </a:p>
        </p:txBody>
      </p:sp>
      <p:sp>
        <p:nvSpPr>
          <p:cNvPr id="168" name="Rectangle 44"/>
          <p:cNvSpPr/>
          <p:nvPr/>
        </p:nvSpPr>
        <p:spPr>
          <a:xfrm>
            <a:off x="3974204" y="4071942"/>
            <a:ext cx="316458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드 </a:t>
            </a:r>
          </a:p>
        </p:txBody>
      </p:sp>
      <p:sp>
        <p:nvSpPr>
          <p:cNvPr id="169" name="Rectangle 45"/>
          <p:cNvSpPr/>
          <p:nvPr/>
        </p:nvSpPr>
        <p:spPr>
          <a:xfrm>
            <a:off x="4321677" y="4071942"/>
            <a:ext cx="316346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메 </a:t>
            </a:r>
          </a:p>
        </p:txBody>
      </p:sp>
      <p:sp>
        <p:nvSpPr>
          <p:cNvPr id="170" name="Rectangle 46"/>
          <p:cNvSpPr/>
          <p:nvPr/>
        </p:nvSpPr>
        <p:spPr>
          <a:xfrm>
            <a:off x="4681213" y="4071942"/>
            <a:ext cx="316458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414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본 </a:t>
            </a:r>
          </a:p>
        </p:txBody>
      </p:sp>
      <p:sp>
        <p:nvSpPr>
          <p:cNvPr id="171" name="Rectangle 47"/>
          <p:cNvSpPr/>
          <p:nvPr/>
        </p:nvSpPr>
        <p:spPr>
          <a:xfrm>
            <a:off x="5034908" y="4071942"/>
            <a:ext cx="1064694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01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합계 0,000,000원</a:t>
            </a:r>
          </a:p>
        </p:txBody>
      </p:sp>
      <p:sp>
        <p:nvSpPr>
          <p:cNvPr id="172" name="Rectangle 50"/>
          <p:cNvSpPr/>
          <p:nvPr/>
        </p:nvSpPr>
        <p:spPr>
          <a:xfrm>
            <a:off x="3501954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173" name="Rectangle 51"/>
          <p:cNvSpPr/>
          <p:nvPr/>
        </p:nvSpPr>
        <p:spPr>
          <a:xfrm>
            <a:off x="5667558" y="5481828"/>
            <a:ext cx="4572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74" name="Rectangle 52"/>
          <p:cNvSpPr/>
          <p:nvPr/>
        </p:nvSpPr>
        <p:spPr>
          <a:xfrm>
            <a:off x="5155494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75" name="Rectangle 53"/>
          <p:cNvSpPr/>
          <p:nvPr/>
        </p:nvSpPr>
        <p:spPr>
          <a:xfrm>
            <a:off x="4116126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76" name="Rectangle 54"/>
          <p:cNvSpPr/>
          <p:nvPr/>
        </p:nvSpPr>
        <p:spPr>
          <a:xfrm>
            <a:off x="4646478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77" name="Rectangle 55"/>
          <p:cNvSpPr/>
          <p:nvPr/>
        </p:nvSpPr>
        <p:spPr>
          <a:xfrm>
            <a:off x="3580440" y="5487162"/>
            <a:ext cx="455676" cy="455676"/>
          </a:xfrm>
          <a:prstGeom prst="rect">
            <a:avLst/>
          </a:prstGeom>
          <a:solidFill>
            <a:schemeClr val="tx1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78" name="Rectangle 48"/>
          <p:cNvSpPr/>
          <p:nvPr/>
        </p:nvSpPr>
        <p:spPr>
          <a:xfrm>
            <a:off x="3527834" y="4806071"/>
            <a:ext cx="2643206" cy="27477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1085">
              <a:lnSpc>
                <a:spcPts val="200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고플 소식</a:t>
            </a:r>
          </a:p>
        </p:txBody>
      </p:sp>
      <p:cxnSp>
        <p:nvCxnSpPr>
          <p:cNvPr id="179" name="Straight Connector 24"/>
          <p:cNvCxnSpPr/>
          <p:nvPr/>
        </p:nvCxnSpPr>
        <p:spPr>
          <a:xfrm>
            <a:off x="3527834" y="4806071"/>
            <a:ext cx="2643206" cy="2426"/>
          </a:xfrm>
          <a:prstGeom prst="line">
            <a:avLst/>
          </a:prstGeom>
          <a:ln w="5715">
            <a:solidFill>
              <a:srgbClr val="EC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49"/>
          <p:cNvSpPr/>
          <p:nvPr/>
        </p:nvSpPr>
        <p:spPr>
          <a:xfrm>
            <a:off x="3527834" y="5119265"/>
            <a:ext cx="2643206" cy="27477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11225">
              <a:lnSpc>
                <a:spcPts val="2000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고플 할인 혜택</a:t>
            </a:r>
          </a:p>
        </p:txBody>
      </p:sp>
      <p:cxnSp>
        <p:nvCxnSpPr>
          <p:cNvPr id="181" name="Straight Connector 29"/>
          <p:cNvCxnSpPr/>
          <p:nvPr/>
        </p:nvCxnSpPr>
        <p:spPr>
          <a:xfrm>
            <a:off x="3527834" y="5119265"/>
            <a:ext cx="2643206" cy="2426"/>
          </a:xfrm>
          <a:prstGeom prst="line">
            <a:avLst/>
          </a:prstGeom>
          <a:ln w="5715">
            <a:solidFill>
              <a:srgbClr val="EC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eeForm 6"/>
          <p:cNvSpPr/>
          <p:nvPr/>
        </p:nvSpPr>
        <p:spPr>
          <a:xfrm>
            <a:off x="5797917" y="5178644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7"/>
          <p:cNvSpPr/>
          <p:nvPr/>
        </p:nvSpPr>
        <p:spPr>
          <a:xfrm>
            <a:off x="5797917" y="5178644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8"/>
          <p:cNvSpPr/>
          <p:nvPr/>
        </p:nvSpPr>
        <p:spPr>
          <a:xfrm>
            <a:off x="5797917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9"/>
          <p:cNvSpPr/>
          <p:nvPr/>
        </p:nvSpPr>
        <p:spPr>
          <a:xfrm>
            <a:off x="5797917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Button"/>
          <p:cNvSpPr/>
          <p:nvPr/>
        </p:nvSpPr>
        <p:spPr>
          <a:xfrm>
            <a:off x="3813586" y="4447238"/>
            <a:ext cx="2143140" cy="28575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 견적으로 계약하기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00430" y="1285860"/>
            <a:ext cx="2698812" cy="480422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3581033" y="2616548"/>
            <a:ext cx="2500330" cy="1571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4081099" y="3759556"/>
            <a:ext cx="500066" cy="2857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5081231" y="3759556"/>
            <a:ext cx="500066" cy="2857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3739257" y="301787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&lt;</a:t>
            </a:r>
            <a:r>
              <a:rPr lang="ko-KR" altLang="en-US" sz="1000" dirty="0" smtClean="0">
                <a:solidFill>
                  <a:schemeClr val="bg1"/>
                </a:solidFill>
              </a:rPr>
              <a:t>계약진행</a:t>
            </a:r>
            <a:r>
              <a:rPr lang="en-US" altLang="ko-KR" sz="1000" dirty="0" smtClean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완료 후 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r>
              <a:rPr lang="ko-KR" altLang="en-US" sz="1000" dirty="0" smtClean="0">
                <a:solidFill>
                  <a:schemeClr val="bg1"/>
                </a:solidFill>
              </a:rPr>
              <a:t>일 이내에 결제 미완료시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계약이 진행되지 않을 수 있습니다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107733" y="37773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취소</a:t>
            </a:r>
            <a:endParaRPr lang="ko-KR" altLang="en-US" sz="1000"/>
          </a:p>
        </p:txBody>
      </p:sp>
      <p:sp>
        <p:nvSpPr>
          <p:cNvPr id="193" name="TextBox 192"/>
          <p:cNvSpPr txBox="1"/>
          <p:nvPr/>
        </p:nvSpPr>
        <p:spPr>
          <a:xfrm>
            <a:off x="5108279" y="3777312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cxnSp>
        <p:nvCxnSpPr>
          <p:cNvPr id="194" name="Straight Connector 35"/>
          <p:cNvCxnSpPr/>
          <p:nvPr/>
        </p:nvCxnSpPr>
        <p:spPr>
          <a:xfrm>
            <a:off x="6464900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35"/>
          <p:cNvSpPr txBox="1"/>
          <p:nvPr/>
        </p:nvSpPr>
        <p:spPr>
          <a:xfrm>
            <a:off x="326898" y="164305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 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72264" y="3284984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</a:rPr>
              <a:t>선택업체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썸네일</a:t>
            </a:r>
            <a:r>
              <a:rPr lang="ko-KR" altLang="en-US" sz="900" dirty="0" smtClean="0">
                <a:solidFill>
                  <a:srgbClr val="000000"/>
                </a:solidFill>
              </a:rPr>
              <a:t> 표시</a:t>
            </a:r>
            <a:endParaRPr lang="ko-KR" altLang="ko-KR" sz="900" dirty="0"/>
          </a:p>
        </p:txBody>
      </p:sp>
      <p:sp>
        <p:nvSpPr>
          <p:cNvPr id="102" name="TextBox 35"/>
          <p:cNvSpPr txBox="1"/>
          <p:nvPr/>
        </p:nvSpPr>
        <p:spPr>
          <a:xfrm>
            <a:off x="816293" y="4437885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 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72264" y="350100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</a:rPr>
              <a:t>선택업체 계약하기 </a:t>
            </a:r>
            <a:r>
              <a:rPr lang="en-US" altLang="ko-KR" sz="900" dirty="0" smtClean="0">
                <a:solidFill>
                  <a:srgbClr val="000000"/>
                </a:solidFill>
              </a:rPr>
              <a:t>– </a:t>
            </a:r>
            <a:r>
              <a:rPr lang="ko-KR" altLang="en-US" sz="900" dirty="0" smtClean="0">
                <a:solidFill>
                  <a:srgbClr val="000000"/>
                </a:solidFill>
              </a:rPr>
              <a:t>계약페이지 이동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>
                <a:solidFill>
                  <a:srgbClr val="000000"/>
                </a:solidFill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</a:rPr>
              <a:t>   - </a:t>
            </a:r>
            <a:r>
              <a:rPr lang="ko-KR" altLang="en-US" sz="900" dirty="0" smtClean="0">
                <a:solidFill>
                  <a:srgbClr val="000000"/>
                </a:solidFill>
              </a:rPr>
              <a:t>계약 완료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상태일때</a:t>
            </a:r>
            <a:r>
              <a:rPr lang="ko-KR" altLang="en-US" sz="900" dirty="0" smtClean="0">
                <a:solidFill>
                  <a:srgbClr val="000000"/>
                </a:solidFill>
              </a:rPr>
              <a:t> 완료 페이지 이동</a:t>
            </a:r>
            <a:endParaRPr lang="ko-KR" altLang="ko-KR" sz="900" dirty="0"/>
          </a:p>
        </p:txBody>
      </p:sp>
      <p:sp>
        <p:nvSpPr>
          <p:cNvPr id="104" name="TextBox 35"/>
          <p:cNvSpPr txBox="1"/>
          <p:nvPr/>
        </p:nvSpPr>
        <p:spPr>
          <a:xfrm>
            <a:off x="2041272" y="37167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72264" y="3861048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</a:rPr>
              <a:t>합계 비용은 최소 </a:t>
            </a:r>
            <a:r>
              <a:rPr lang="en-US" altLang="ko-KR" sz="900" dirty="0" smtClean="0">
                <a:solidFill>
                  <a:srgbClr val="000000"/>
                </a:solidFill>
              </a:rPr>
              <a:t>2</a:t>
            </a:r>
            <a:r>
              <a:rPr lang="ko-KR" altLang="en-US" sz="900" dirty="0" smtClean="0">
                <a:solidFill>
                  <a:srgbClr val="000000"/>
                </a:solidFill>
              </a:rPr>
              <a:t>개 이상 선택 시에만 노출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900" dirty="0">
                <a:solidFill>
                  <a:srgbClr val="000000"/>
                </a:solidFill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</a:rPr>
              <a:t>  - 1</a:t>
            </a:r>
            <a:r>
              <a:rPr lang="ko-KR" altLang="en-US" sz="900" dirty="0" smtClean="0">
                <a:solidFill>
                  <a:srgbClr val="000000"/>
                </a:solidFill>
              </a:rPr>
              <a:t>개 업체만 선택 시에는 비용 노출 안됨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  <a:endParaRPr lang="ko-KR" altLang="ko-KR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428596" y="4672125"/>
            <a:ext cx="765594" cy="285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18110">
              <a:lnSpc>
                <a:spcPts val="1720"/>
              </a:lnSpc>
            </a:pPr>
            <a:r>
              <a:rPr lang="ko-KR" altLang="en-US" sz="900" b="1" dirty="0" err="1" smtClean="0">
                <a:solidFill>
                  <a:srgbClr val="000000"/>
                </a:solidFill>
              </a:rPr>
              <a:t>고플소식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grpSp>
        <p:nvGrpSpPr>
          <p:cNvPr id="112" name="Placeholder"/>
          <p:cNvGrpSpPr>
            <a:grpSpLocks noChangeAspect="1"/>
          </p:cNvGrpSpPr>
          <p:nvPr/>
        </p:nvGrpSpPr>
        <p:grpSpPr>
          <a:xfrm>
            <a:off x="642910" y="4929197"/>
            <a:ext cx="2500330" cy="272531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13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5" name="TextBox 35"/>
          <p:cNvSpPr txBox="1"/>
          <p:nvPr/>
        </p:nvSpPr>
        <p:spPr>
          <a:xfrm>
            <a:off x="500034" y="47148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72264" y="4357694"/>
            <a:ext cx="19896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5. </a:t>
            </a:r>
            <a:r>
              <a:rPr lang="ko-KR" altLang="en-US" sz="900" dirty="0" smtClean="0">
                <a:solidFill>
                  <a:srgbClr val="000000"/>
                </a:solidFill>
              </a:rPr>
              <a:t>고플 소식</a:t>
            </a:r>
            <a:r>
              <a:rPr lang="en-US" altLang="ko-KR" sz="900" dirty="0">
                <a:solidFill>
                  <a:srgbClr val="000000"/>
                </a:solidFill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</a:rPr>
              <a:t>리스트 표시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>
                <a:solidFill>
                  <a:srgbClr val="000000"/>
                </a:solidFill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</a:rPr>
              <a:t>-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고플할인</a:t>
            </a:r>
            <a:r>
              <a:rPr lang="ko-KR" altLang="en-US" sz="900" dirty="0" smtClean="0">
                <a:solidFill>
                  <a:srgbClr val="000000"/>
                </a:solidFill>
              </a:rPr>
              <a:t> 혜택도 동일한 </a:t>
            </a:r>
            <a:r>
              <a:rPr lang="ko-KR" altLang="en-US" sz="900" dirty="0" smtClean="0">
                <a:solidFill>
                  <a:srgbClr val="000000"/>
                </a:solidFill>
              </a:rPr>
              <a:t>형식으로 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허니문 카테고리 내용 출력</a:t>
            </a:r>
            <a:endParaRPr lang="ko-KR" altLang="ko-KR" sz="900" dirty="0"/>
          </a:p>
        </p:txBody>
      </p:sp>
      <p:sp>
        <p:nvSpPr>
          <p:cNvPr id="105" name="직사각형 104"/>
          <p:cNvSpPr/>
          <p:nvPr/>
        </p:nvSpPr>
        <p:spPr>
          <a:xfrm>
            <a:off x="428596" y="5125577"/>
            <a:ext cx="1022075" cy="285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18110">
              <a:lnSpc>
                <a:spcPts val="1720"/>
              </a:lnSpc>
            </a:pPr>
            <a:r>
              <a:rPr lang="ko-KR" altLang="en-US" sz="900" b="1" dirty="0" err="1" smtClean="0">
                <a:solidFill>
                  <a:srgbClr val="000000"/>
                </a:solidFill>
              </a:rPr>
              <a:t>고플할인혜택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  <p:grpSp>
        <p:nvGrpSpPr>
          <p:cNvPr id="106" name="Placeholder"/>
          <p:cNvGrpSpPr>
            <a:grpSpLocks noChangeAspect="1"/>
          </p:cNvGrpSpPr>
          <p:nvPr/>
        </p:nvGrpSpPr>
        <p:grpSpPr>
          <a:xfrm>
            <a:off x="642909" y="5373216"/>
            <a:ext cx="2500330" cy="238651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0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Rectangle 50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87" name="Rectangle 51"/>
          <p:cNvSpPr/>
          <p:nvPr/>
        </p:nvSpPr>
        <p:spPr>
          <a:xfrm>
            <a:off x="2711196" y="5481828"/>
            <a:ext cx="4572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8" name="Rectangle 52"/>
          <p:cNvSpPr/>
          <p:nvPr/>
        </p:nvSpPr>
        <p:spPr>
          <a:xfrm>
            <a:off x="2199132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89" name="Rectangle 53"/>
          <p:cNvSpPr/>
          <p:nvPr/>
        </p:nvSpPr>
        <p:spPr>
          <a:xfrm>
            <a:off x="1159764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0" name="Rectangle 54"/>
          <p:cNvSpPr/>
          <p:nvPr/>
        </p:nvSpPr>
        <p:spPr>
          <a:xfrm>
            <a:off x="1690116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1" name="Rectangle 55"/>
          <p:cNvSpPr/>
          <p:nvPr/>
        </p:nvSpPr>
        <p:spPr>
          <a:xfrm>
            <a:off x="624078" y="5487162"/>
            <a:ext cx="455676" cy="455676"/>
          </a:xfrm>
          <a:prstGeom prst="rect">
            <a:avLst/>
          </a:prstGeom>
          <a:solidFill>
            <a:schemeClr val="tx1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17" name="Chevron Right"/>
          <p:cNvSpPr>
            <a:spLocks noChangeAspect="1"/>
          </p:cNvSpPr>
          <p:nvPr/>
        </p:nvSpPr>
        <p:spPr bwMode="auto">
          <a:xfrm>
            <a:off x="3048007" y="5010176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Chevron Right"/>
          <p:cNvSpPr>
            <a:spLocks noChangeAspect="1"/>
          </p:cNvSpPr>
          <p:nvPr/>
        </p:nvSpPr>
        <p:spPr bwMode="auto">
          <a:xfrm flipH="1">
            <a:off x="700820" y="5010176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774069" y="4178958"/>
            <a:ext cx="511915" cy="212366"/>
            <a:chOff x="593892" y="1585163"/>
            <a:chExt cx="511915" cy="212366"/>
          </a:xfrm>
        </p:grpSpPr>
        <p:sp>
          <p:nvSpPr>
            <p:cNvPr id="122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진행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285984" y="4178958"/>
            <a:ext cx="627331" cy="212366"/>
            <a:chOff x="593892" y="1585163"/>
            <a:chExt cx="627331" cy="212366"/>
          </a:xfrm>
        </p:grpSpPr>
        <p:sp>
          <p:nvSpPr>
            <p:cNvPr id="130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미진행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669958" y="4125210"/>
            <a:ext cx="906658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18110">
              <a:lnSpc>
                <a:spcPts val="1720"/>
              </a:lnSpc>
            </a:pPr>
            <a:r>
              <a:rPr lang="ko-KR" altLang="en-US" sz="900" b="1" smtClean="0">
                <a:solidFill>
                  <a:srgbClr val="000000"/>
                </a:solidFill>
              </a:rPr>
              <a:t>리허설 촬영</a:t>
            </a:r>
            <a:endParaRPr lang="en-US" altLang="ko-KR" sz="9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cxnSp>
        <p:nvCxnSpPr>
          <p:cNvPr id="14" name="Straight Connector 34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6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>
                <a:solidFill>
                  <a:srgbClr val="888888"/>
                </a:solidFill>
              </a:rPr>
              <a:t>6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0034" y="1142984"/>
            <a:ext cx="285752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37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18110">
              <a:lnSpc>
                <a:spcPts val="172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선택 합계</a:t>
            </a:r>
          </a:p>
        </p:txBody>
      </p:sp>
      <p:sp>
        <p:nvSpPr>
          <p:cNvPr id="71" name="Rectangle 38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72" name="Rectangle 39"/>
          <p:cNvSpPr/>
          <p:nvPr/>
        </p:nvSpPr>
        <p:spPr>
          <a:xfrm>
            <a:off x="1601597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sp>
        <p:nvSpPr>
          <p:cNvPr id="73" name="Rectangle 40"/>
          <p:cNvSpPr/>
          <p:nvPr/>
        </p:nvSpPr>
        <p:spPr>
          <a:xfrm>
            <a:off x="2941320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pic>
        <p:nvPicPr>
          <p:cNvPr id="74" name="Picture 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3692" y="1644396"/>
            <a:ext cx="1298448" cy="1078992"/>
          </a:xfrm>
          <a:prstGeom prst="rect">
            <a:avLst/>
          </a:prstGeom>
        </p:spPr>
      </p:pic>
      <p:pic>
        <p:nvPicPr>
          <p:cNvPr id="75" name="Picture 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20113" y="1644396"/>
            <a:ext cx="1298448" cy="1078992"/>
          </a:xfrm>
          <a:prstGeom prst="rect">
            <a:avLst/>
          </a:prstGeom>
        </p:spPr>
      </p:pic>
      <p:sp>
        <p:nvSpPr>
          <p:cNvPr id="76" name="Rectangle 41"/>
          <p:cNvSpPr/>
          <p:nvPr/>
        </p:nvSpPr>
        <p:spPr>
          <a:xfrm>
            <a:off x="1601597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sp>
        <p:nvSpPr>
          <p:cNvPr id="77" name="Rectangle 42"/>
          <p:cNvSpPr/>
          <p:nvPr/>
        </p:nvSpPr>
        <p:spPr>
          <a:xfrm>
            <a:off x="2941320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pic>
        <p:nvPicPr>
          <p:cNvPr id="78" name="Picture 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3692" y="2758440"/>
            <a:ext cx="1298448" cy="1078992"/>
          </a:xfrm>
          <a:prstGeom prst="rect">
            <a:avLst/>
          </a:prstGeom>
        </p:spPr>
      </p:pic>
      <p:pic>
        <p:nvPicPr>
          <p:cNvPr id="79" name="Picture 1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20113" y="2758440"/>
            <a:ext cx="1298448" cy="1078992"/>
          </a:xfrm>
          <a:prstGeom prst="rect">
            <a:avLst/>
          </a:prstGeom>
        </p:spPr>
      </p:pic>
      <p:sp>
        <p:nvSpPr>
          <p:cNvPr id="82" name="Rectangle 45"/>
          <p:cNvSpPr/>
          <p:nvPr/>
        </p:nvSpPr>
        <p:spPr>
          <a:xfrm>
            <a:off x="1365315" y="4000504"/>
            <a:ext cx="316346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메 </a:t>
            </a:r>
          </a:p>
        </p:txBody>
      </p:sp>
      <p:sp>
        <p:nvSpPr>
          <p:cNvPr id="83" name="Rectangle 46"/>
          <p:cNvSpPr/>
          <p:nvPr/>
        </p:nvSpPr>
        <p:spPr>
          <a:xfrm>
            <a:off x="1724851" y="4000504"/>
            <a:ext cx="316458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414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본 </a:t>
            </a:r>
          </a:p>
        </p:txBody>
      </p:sp>
      <p:sp>
        <p:nvSpPr>
          <p:cNvPr id="84" name="Rectangle 47"/>
          <p:cNvSpPr/>
          <p:nvPr/>
        </p:nvSpPr>
        <p:spPr>
          <a:xfrm>
            <a:off x="2078546" y="4000504"/>
            <a:ext cx="1064694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01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합계 0,000,000원</a:t>
            </a:r>
          </a:p>
        </p:txBody>
      </p:sp>
      <p:sp>
        <p:nvSpPr>
          <p:cNvPr id="93" name="Rectangle 48"/>
          <p:cNvSpPr/>
          <p:nvPr/>
        </p:nvSpPr>
        <p:spPr>
          <a:xfrm>
            <a:off x="571472" y="4806071"/>
            <a:ext cx="2643206" cy="27477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1085">
              <a:lnSpc>
                <a:spcPts val="200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고플 소식</a:t>
            </a:r>
          </a:p>
        </p:txBody>
      </p:sp>
      <p:sp>
        <p:nvSpPr>
          <p:cNvPr id="107" name="FreeForm 8"/>
          <p:cNvSpPr/>
          <p:nvPr/>
        </p:nvSpPr>
        <p:spPr>
          <a:xfrm>
            <a:off x="2841555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9"/>
          <p:cNvSpPr/>
          <p:nvPr/>
        </p:nvSpPr>
        <p:spPr>
          <a:xfrm>
            <a:off x="2841555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Button"/>
          <p:cNvSpPr/>
          <p:nvPr/>
        </p:nvSpPr>
        <p:spPr>
          <a:xfrm>
            <a:off x="857224" y="4447238"/>
            <a:ext cx="2143140" cy="28575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 견적으로 계약하기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8596" y="1214422"/>
            <a:ext cx="2857520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Picture 22"/>
          <p:cNvPicPr>
            <a:picLocks noChangeAspect="1"/>
          </p:cNvPicPr>
          <p:nvPr/>
        </p:nvPicPr>
        <p:blipFill>
          <a:blip r:embed="rId20" cstate="print"/>
          <a:srcRect l="38177" t="17708" r="31354" b="10416"/>
          <a:stretch>
            <a:fillRect/>
          </a:stretch>
        </p:blipFill>
        <p:spPr>
          <a:xfrm>
            <a:off x="571472" y="1178496"/>
            <a:ext cx="2786082" cy="4929222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>
          <a:xfrm>
            <a:off x="642910" y="1776873"/>
            <a:ext cx="2643206" cy="378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42910" y="2840854"/>
            <a:ext cx="2643206" cy="1231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51374" y="4411377"/>
            <a:ext cx="2643206" cy="660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2910" y="2500306"/>
            <a:ext cx="2643206" cy="331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714348" y="2535818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결제 총액 </a:t>
            </a:r>
            <a:r>
              <a:rPr lang="en-US" altLang="ko-KR" sz="1200" dirty="0" smtClean="0"/>
              <a:t>: 0,000,000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132" name="직사각형 131"/>
          <p:cNvSpPr/>
          <p:nvPr/>
        </p:nvSpPr>
        <p:spPr>
          <a:xfrm>
            <a:off x="500034" y="4393206"/>
            <a:ext cx="2357454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>
              <a:lnSpc>
                <a:spcPts val="193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은행명 : 00은행</a:t>
            </a:r>
          </a:p>
          <a:p>
            <a:pPr indent="145415">
              <a:lnSpc>
                <a:spcPts val="1080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예금주 : ㈜000000</a:t>
            </a:r>
          </a:p>
          <a:p>
            <a:pPr indent="145415">
              <a:lnSpc>
                <a:spcPts val="107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계좌번호 : 2313-123123-123123</a:t>
            </a:r>
          </a:p>
        </p:txBody>
      </p:sp>
      <p:sp>
        <p:nvSpPr>
          <p:cNvPr id="142" name="Rounded Rectangle 159"/>
          <p:cNvSpPr/>
          <p:nvPr/>
        </p:nvSpPr>
        <p:spPr>
          <a:xfrm>
            <a:off x="660666" y="1285860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29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     계약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11" name="Checkbox"/>
          <p:cNvSpPr>
            <a:spLocks noChangeAspect="1" noEditPoints="1"/>
          </p:cNvSpPr>
          <p:nvPr/>
        </p:nvSpPr>
        <p:spPr bwMode="auto">
          <a:xfrm>
            <a:off x="831291" y="191298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51374" y="1794390"/>
            <a:ext cx="2643206" cy="705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873886" y="2058238"/>
            <a:ext cx="2048756" cy="212366"/>
            <a:chOff x="631198" y="1585162"/>
            <a:chExt cx="2048758" cy="212366"/>
          </a:xfrm>
        </p:grpSpPr>
        <p:sp>
          <p:nvSpPr>
            <p:cNvPr id="115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13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2" y="1585162"/>
              <a:ext cx="195271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웨딩플래너 동행서비스</a:t>
              </a:r>
              <a:r>
                <a:rPr lang="en-US" altLang="ko-KR" sz="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(200,000</a:t>
              </a:r>
              <a:r>
                <a:rPr lang="ko-KR" altLang="en-US" sz="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원</a:t>
              </a:r>
              <a:r>
                <a:rPr lang="en-US" altLang="ko-KR" sz="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1285852" y="1553593"/>
            <a:ext cx="1571636" cy="196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Checkbox"/>
          <p:cNvSpPr>
            <a:spLocks noChangeAspect="1" noEditPoints="1"/>
          </p:cNvSpPr>
          <p:nvPr/>
        </p:nvSpPr>
        <p:spPr bwMode="auto">
          <a:xfrm>
            <a:off x="830590" y="2118010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89774" y="15272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계약신청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6572264" y="1285860"/>
            <a:ext cx="660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홈</a:t>
            </a:r>
            <a:endParaRPr lang="ko-KR" altLang="ko-KR" sz="1200" b="1" dirty="0"/>
          </a:p>
        </p:txBody>
      </p:sp>
      <p:cxnSp>
        <p:nvCxnSpPr>
          <p:cNvPr id="101" name="Straight Connector 35"/>
          <p:cNvCxnSpPr/>
          <p:nvPr/>
        </p:nvCxnSpPr>
        <p:spPr>
          <a:xfrm>
            <a:off x="6464900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4"/>
          <p:cNvSpPr txBox="1"/>
          <p:nvPr/>
        </p:nvSpPr>
        <p:spPr>
          <a:xfrm>
            <a:off x="6643702" y="1706723"/>
            <a:ext cx="22429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드레스는 무조건 </a:t>
            </a:r>
            <a:r>
              <a:rPr lang="en-US" altLang="ko-KR" sz="900" dirty="0" smtClean="0">
                <a:solidFill>
                  <a:srgbClr val="000000"/>
                </a:solidFill>
              </a:rPr>
              <a:t>3</a:t>
            </a:r>
            <a:r>
              <a:rPr lang="ko-KR" altLang="en-US" sz="900" dirty="0" smtClean="0">
                <a:solidFill>
                  <a:srgbClr val="000000"/>
                </a:solidFill>
              </a:rPr>
              <a:t>개를 선택해야 하며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/>
              <a:t>  3</a:t>
            </a:r>
            <a:r>
              <a:rPr lang="ko-KR" altLang="en-US" sz="900" dirty="0" smtClean="0"/>
              <a:t>개중 </a:t>
            </a:r>
            <a:r>
              <a:rPr lang="ko-KR" altLang="en-US" sz="900" dirty="0" err="1" smtClean="0"/>
              <a:t>최소가를</a:t>
            </a:r>
            <a:r>
              <a:rPr lang="ko-KR" altLang="en-US" sz="900" dirty="0" smtClean="0"/>
              <a:t> 총액에 표시하고 나머지</a:t>
            </a:r>
            <a:endParaRPr lang="en-US" altLang="ko-KR" sz="900" dirty="0" smtClean="0"/>
          </a:p>
          <a:p>
            <a:r>
              <a:rPr lang="ko-KR" altLang="en-US" sz="900" dirty="0" smtClean="0"/>
              <a:t>가격은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견적보기에서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되는 금액만 표시</a:t>
            </a:r>
            <a:endParaRPr lang="ko-KR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642910" y="4071942"/>
            <a:ext cx="264320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안내문구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35"/>
          <p:cNvSpPr txBox="1"/>
          <p:nvPr/>
        </p:nvSpPr>
        <p:spPr>
          <a:xfrm>
            <a:off x="448732" y="5009389"/>
            <a:ext cx="908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 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50251" y="2269474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신청하기 버튼 클릭 시 </a:t>
            </a:r>
            <a:r>
              <a:rPr lang="en-US" altLang="ko-KR" sz="900" dirty="0" smtClean="0">
                <a:solidFill>
                  <a:srgbClr val="000000"/>
                </a:solidFill>
              </a:rPr>
              <a:t>Alert </a:t>
            </a:r>
            <a:r>
              <a:rPr lang="ko-KR" altLang="en-US" sz="900" dirty="0" smtClean="0">
                <a:solidFill>
                  <a:srgbClr val="000000"/>
                </a:solidFill>
              </a:rPr>
              <a:t>창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/>
              <a:t>해당 내용으로 신청하시겠습니까</a:t>
            </a:r>
            <a:r>
              <a:rPr lang="en-US" altLang="ko-KR" sz="900" dirty="0" smtClean="0"/>
              <a:t>?</a:t>
            </a:r>
          </a:p>
          <a:p>
            <a:r>
              <a:rPr lang="ko-KR" altLang="en-US" sz="900" dirty="0" smtClean="0"/>
              <a:t>확인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취소 버튼</a:t>
            </a:r>
            <a:endParaRPr lang="en-US" altLang="ko-KR" sz="900" dirty="0" smtClean="0"/>
          </a:p>
          <a:p>
            <a:endParaRPr lang="en-US" altLang="ko-KR" sz="900" dirty="0" smtClean="0"/>
          </a:p>
        </p:txBody>
      </p:sp>
      <p:sp>
        <p:nvSpPr>
          <p:cNvPr id="67" name="Rectangle 37"/>
          <p:cNvSpPr/>
          <p:nvPr/>
        </p:nvSpPr>
        <p:spPr>
          <a:xfrm>
            <a:off x="3455270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18110">
              <a:lnSpc>
                <a:spcPts val="1720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선택 합계</a:t>
            </a:r>
          </a:p>
        </p:txBody>
      </p:sp>
      <p:sp>
        <p:nvSpPr>
          <p:cNvPr id="80" name="Rectangle 38"/>
          <p:cNvSpPr/>
          <p:nvPr/>
        </p:nvSpPr>
        <p:spPr>
          <a:xfrm>
            <a:off x="3455270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81" name="Rectangle 39"/>
          <p:cNvSpPr/>
          <p:nvPr/>
        </p:nvSpPr>
        <p:spPr>
          <a:xfrm>
            <a:off x="4512799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sp>
        <p:nvSpPr>
          <p:cNvPr id="85" name="Rectangle 40"/>
          <p:cNvSpPr/>
          <p:nvPr/>
        </p:nvSpPr>
        <p:spPr>
          <a:xfrm>
            <a:off x="5852522" y="1644396"/>
            <a:ext cx="275844" cy="122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25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pic>
        <p:nvPicPr>
          <p:cNvPr id="94" name="Picture 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94894" y="1644396"/>
            <a:ext cx="1298448" cy="1078992"/>
          </a:xfrm>
          <a:prstGeom prst="rect">
            <a:avLst/>
          </a:prstGeom>
        </p:spPr>
      </p:pic>
      <p:pic>
        <p:nvPicPr>
          <p:cNvPr id="96" name="Picture 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31315" y="1644396"/>
            <a:ext cx="1298448" cy="1078992"/>
          </a:xfrm>
          <a:prstGeom prst="rect">
            <a:avLst/>
          </a:prstGeom>
        </p:spPr>
      </p:pic>
      <p:sp>
        <p:nvSpPr>
          <p:cNvPr id="97" name="Rectangle 41"/>
          <p:cNvSpPr/>
          <p:nvPr/>
        </p:nvSpPr>
        <p:spPr>
          <a:xfrm>
            <a:off x="4512799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895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FF0000"/>
                </a:solidFill>
              </a:rPr>
              <a:t>필수</a:t>
            </a:r>
          </a:p>
        </p:txBody>
      </p:sp>
      <p:sp>
        <p:nvSpPr>
          <p:cNvPr id="99" name="Rectangle 42"/>
          <p:cNvSpPr/>
          <p:nvPr/>
        </p:nvSpPr>
        <p:spPr>
          <a:xfrm>
            <a:off x="5852522" y="2758440"/>
            <a:ext cx="275844" cy="12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8260">
              <a:lnSpc>
                <a:spcPts val="830"/>
              </a:lnSpc>
            </a:pPr>
            <a:r>
              <a:rPr lang="en-US" altLang="ko-KR" sz="600" b="1" dirty="0" smtClean="0">
                <a:solidFill>
                  <a:srgbClr val="7E7E7E"/>
                </a:solidFill>
              </a:rPr>
              <a:t>선택</a:t>
            </a:r>
          </a:p>
        </p:txBody>
      </p:sp>
      <p:pic>
        <p:nvPicPr>
          <p:cNvPr id="100" name="Picture 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94894" y="2758440"/>
            <a:ext cx="1298448" cy="1078992"/>
          </a:xfrm>
          <a:prstGeom prst="rect">
            <a:avLst/>
          </a:prstGeom>
        </p:spPr>
      </p:pic>
      <p:pic>
        <p:nvPicPr>
          <p:cNvPr id="102" name="Picture 1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31315" y="2758440"/>
            <a:ext cx="1298448" cy="1078992"/>
          </a:xfrm>
          <a:prstGeom prst="rect">
            <a:avLst/>
          </a:prstGeom>
        </p:spPr>
      </p:pic>
      <p:sp>
        <p:nvSpPr>
          <p:cNvPr id="103" name="Rectangle 45"/>
          <p:cNvSpPr/>
          <p:nvPr/>
        </p:nvSpPr>
        <p:spPr>
          <a:xfrm>
            <a:off x="4276517" y="4000504"/>
            <a:ext cx="316346" cy="285617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865"/>
              </a:lnSpc>
            </a:pPr>
            <a:r>
              <a:rPr lang="en-US" altLang="ko-KR" sz="1000" b="1" dirty="0" smtClean="0">
                <a:solidFill>
                  <a:srgbClr val="FFFFFF"/>
                </a:solidFill>
              </a:rPr>
              <a:t>메 </a:t>
            </a:r>
          </a:p>
        </p:txBody>
      </p:sp>
      <p:sp>
        <p:nvSpPr>
          <p:cNvPr id="104" name="Rectangle 46"/>
          <p:cNvSpPr/>
          <p:nvPr/>
        </p:nvSpPr>
        <p:spPr>
          <a:xfrm>
            <a:off x="4636053" y="4000504"/>
            <a:ext cx="316458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414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본 </a:t>
            </a:r>
          </a:p>
        </p:txBody>
      </p:sp>
      <p:sp>
        <p:nvSpPr>
          <p:cNvPr id="105" name="Rectangle 47"/>
          <p:cNvSpPr/>
          <p:nvPr/>
        </p:nvSpPr>
        <p:spPr>
          <a:xfrm>
            <a:off x="4989748" y="4000504"/>
            <a:ext cx="1064694" cy="28561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0170">
              <a:lnSpc>
                <a:spcPts val="18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합계 0,000,000원</a:t>
            </a:r>
          </a:p>
        </p:txBody>
      </p:sp>
      <p:sp>
        <p:nvSpPr>
          <p:cNvPr id="106" name="Rectangle 48"/>
          <p:cNvSpPr/>
          <p:nvPr/>
        </p:nvSpPr>
        <p:spPr>
          <a:xfrm>
            <a:off x="3482674" y="4806071"/>
            <a:ext cx="2643206" cy="27477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1085">
              <a:lnSpc>
                <a:spcPts val="200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고플 소식</a:t>
            </a:r>
          </a:p>
        </p:txBody>
      </p:sp>
      <p:sp>
        <p:nvSpPr>
          <p:cNvPr id="113" name="FreeForm 8"/>
          <p:cNvSpPr/>
          <p:nvPr/>
        </p:nvSpPr>
        <p:spPr>
          <a:xfrm>
            <a:off x="5752757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9"/>
          <p:cNvSpPr/>
          <p:nvPr/>
        </p:nvSpPr>
        <p:spPr>
          <a:xfrm>
            <a:off x="5752757" y="4865450"/>
            <a:ext cx="120892" cy="15601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" h="204216">
                <a:moveTo>
                  <a:pt x="10668" y="0"/>
                </a:moveTo>
                <a:lnTo>
                  <a:pt x="0" y="9652"/>
                </a:lnTo>
                <a:lnTo>
                  <a:pt x="102235" y="102108"/>
                </a:lnTo>
                <a:lnTo>
                  <a:pt x="0" y="194564"/>
                </a:lnTo>
                <a:lnTo>
                  <a:pt x="10668" y="204216"/>
                </a:lnTo>
                <a:lnTo>
                  <a:pt x="123444" y="102108"/>
                </a:lnTo>
                <a:lnTo>
                  <a:pt x="10668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Button"/>
          <p:cNvSpPr/>
          <p:nvPr/>
        </p:nvSpPr>
        <p:spPr>
          <a:xfrm>
            <a:off x="3768426" y="4447238"/>
            <a:ext cx="2143140" cy="28575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 견적으로 계약하기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339798" y="1214422"/>
            <a:ext cx="2857520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22"/>
          <p:cNvPicPr>
            <a:picLocks noChangeAspect="1"/>
          </p:cNvPicPr>
          <p:nvPr/>
        </p:nvPicPr>
        <p:blipFill>
          <a:blip r:embed="rId20" cstate="print"/>
          <a:srcRect l="38177" t="17708" r="31354" b="10416"/>
          <a:stretch>
            <a:fillRect/>
          </a:stretch>
        </p:blipFill>
        <p:spPr>
          <a:xfrm>
            <a:off x="3482674" y="1178496"/>
            <a:ext cx="2786082" cy="4929222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3554112" y="1776873"/>
            <a:ext cx="2643206" cy="378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3562576" y="4741932"/>
            <a:ext cx="2643206" cy="660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411236" y="4723761"/>
            <a:ext cx="2357454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>
              <a:lnSpc>
                <a:spcPts val="193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은행명 : 00은행</a:t>
            </a:r>
          </a:p>
          <a:p>
            <a:pPr indent="145415">
              <a:lnSpc>
                <a:spcPts val="1080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예금주 : ㈜000000</a:t>
            </a:r>
          </a:p>
          <a:p>
            <a:pPr indent="145415">
              <a:lnSpc>
                <a:spcPts val="1075"/>
              </a:lnSpc>
            </a:pPr>
            <a:r>
              <a:rPr lang="en-US" altLang="ko-KR" sz="1050" dirty="0" smtClean="0">
                <a:solidFill>
                  <a:srgbClr val="000000"/>
                </a:solidFill>
              </a:rPr>
              <a:t>계좌번호 : 2313-123123-123123</a:t>
            </a:r>
          </a:p>
        </p:txBody>
      </p:sp>
      <p:sp>
        <p:nvSpPr>
          <p:cNvPr id="153" name="Rounded Rectangle 159"/>
          <p:cNvSpPr/>
          <p:nvPr/>
        </p:nvSpPr>
        <p:spPr>
          <a:xfrm>
            <a:off x="3571868" y="1285860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29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     계약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54" name="Checkbox"/>
          <p:cNvSpPr>
            <a:spLocks noChangeAspect="1" noEditPoints="1"/>
          </p:cNvSpPr>
          <p:nvPr/>
        </p:nvSpPr>
        <p:spPr bwMode="auto">
          <a:xfrm>
            <a:off x="3742493" y="191298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562576" y="1794390"/>
            <a:ext cx="2643206" cy="4916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Check" descr="&lt;SmartSettings&gt;&lt;SmartResize anchorLeft=&quot;Absolute&quot; anchorTop=&quot;None&quot; anchorRight=&quot;None&quot; anchorBottom=&quot;None&quot; /&gt;&lt;/SmartSettings&gt;" hidden="1"/>
          <p:cNvSpPr/>
          <p:nvPr>
            <p:custDataLst>
              <p:tags r:id="rId2"/>
            </p:custDataLst>
          </p:nvPr>
        </p:nvSpPr>
        <p:spPr>
          <a:xfrm>
            <a:off x="3785088" y="193376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197054" y="1553593"/>
            <a:ext cx="1571636" cy="196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522445" y="15272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계약완료</a:t>
            </a:r>
            <a:endParaRPr lang="ko-KR" altLang="en-US" sz="1000" dirty="0"/>
          </a:p>
        </p:txBody>
      </p:sp>
      <p:sp>
        <p:nvSpPr>
          <p:cNvPr id="163" name="직사각형 162"/>
          <p:cNvSpPr/>
          <p:nvPr/>
        </p:nvSpPr>
        <p:spPr>
          <a:xfrm>
            <a:off x="3554112" y="3732508"/>
            <a:ext cx="2643206" cy="100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안내문구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8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3"/>
            </p:custDataLst>
          </p:nvPr>
        </p:nvSpPr>
        <p:spPr>
          <a:xfrm>
            <a:off x="785786" y="3295002"/>
            <a:ext cx="532453" cy="22775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드레스</a:t>
            </a:r>
            <a:endParaRPr lang="en-US" sz="1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4"/>
            </p:custDataLst>
          </p:nvPr>
        </p:nvSpPr>
        <p:spPr>
          <a:xfrm>
            <a:off x="785786" y="2901886"/>
            <a:ext cx="660694" cy="22775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메이크업</a:t>
            </a:r>
            <a:endParaRPr lang="en-US" sz="1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5"/>
            </p:custDataLst>
          </p:nvPr>
        </p:nvSpPr>
        <p:spPr>
          <a:xfrm>
            <a:off x="785786" y="3098030"/>
            <a:ext cx="70557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**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메이크업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Checkbox"/>
          <p:cNvSpPr>
            <a:spLocks noChangeAspect="1" noEditPoints="1"/>
          </p:cNvSpPr>
          <p:nvPr/>
        </p:nvSpPr>
        <p:spPr bwMode="auto">
          <a:xfrm>
            <a:off x="830176" y="2295284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6"/>
            </p:custDataLst>
          </p:nvPr>
        </p:nvSpPr>
        <p:spPr>
          <a:xfrm>
            <a:off x="973880" y="2241602"/>
            <a:ext cx="10902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웨딩홀 섭외 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무료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27981" y="18214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옵션선택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643306" y="182143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옵션</a:t>
            </a:r>
            <a:endParaRPr lang="ko-KR" altLang="en-US" sz="1000" b="1" dirty="0"/>
          </a:p>
        </p:txBody>
      </p:sp>
      <p:sp>
        <p:nvSpPr>
          <p:cNvPr id="174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7"/>
            </p:custDataLst>
          </p:nvPr>
        </p:nvSpPr>
        <p:spPr>
          <a:xfrm>
            <a:off x="3661476" y="2038114"/>
            <a:ext cx="10902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웨딩홀 섭외 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무료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562990" y="2294870"/>
            <a:ext cx="2643206" cy="34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634428" y="2330382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결제 총액 </a:t>
            </a:r>
            <a:r>
              <a:rPr lang="en-US" altLang="ko-KR" sz="1200" dirty="0" smtClean="0"/>
              <a:t>: 0,000,000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184" name="TextBox 34"/>
          <p:cNvSpPr txBox="1"/>
          <p:nvPr/>
        </p:nvSpPr>
        <p:spPr>
          <a:xfrm>
            <a:off x="6643702" y="285749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신청하면 관리자 페이지에서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신청내역 확인</a:t>
            </a:r>
            <a:endParaRPr lang="ko-KR" altLang="ko-KR" sz="900" dirty="0"/>
          </a:p>
        </p:txBody>
      </p:sp>
      <p:sp>
        <p:nvSpPr>
          <p:cNvPr id="185" name="TextBox 34"/>
          <p:cNvSpPr txBox="1"/>
          <p:nvPr/>
        </p:nvSpPr>
        <p:spPr>
          <a:xfrm>
            <a:off x="6643702" y="3286124"/>
            <a:ext cx="1053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결제는 계좌이체</a:t>
            </a:r>
            <a:endParaRPr lang="ko-KR" altLang="ko-KR" sz="900" dirty="0"/>
          </a:p>
        </p:txBody>
      </p:sp>
      <p:sp>
        <p:nvSpPr>
          <p:cNvPr id="186" name="TextBox 34"/>
          <p:cNvSpPr txBox="1"/>
          <p:nvPr/>
        </p:nvSpPr>
        <p:spPr>
          <a:xfrm>
            <a:off x="6643702" y="3571876"/>
            <a:ext cx="235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관리자가 결제내역 확인해서 관리자 페이지에서 최종승인 후 계약완료</a:t>
            </a:r>
            <a:endParaRPr lang="ko-KR" altLang="ko-KR" sz="900" dirty="0"/>
          </a:p>
        </p:txBody>
      </p:sp>
      <p:sp>
        <p:nvSpPr>
          <p:cNvPr id="143" name="직사각형 142"/>
          <p:cNvSpPr/>
          <p:nvPr/>
        </p:nvSpPr>
        <p:spPr>
          <a:xfrm>
            <a:off x="3562576" y="2643183"/>
            <a:ext cx="2643206" cy="1125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8"/>
            </p:custDataLst>
          </p:nvPr>
        </p:nvSpPr>
        <p:spPr>
          <a:xfrm>
            <a:off x="812420" y="3473390"/>
            <a:ext cx="1109535" cy="48936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endParaRPr lang="en-US" altLang="ko-KR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(+200,000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(+150,000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9"/>
            </p:custDataLst>
          </p:nvPr>
        </p:nvSpPr>
        <p:spPr>
          <a:xfrm>
            <a:off x="3688110" y="3062932"/>
            <a:ext cx="532453" cy="22775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드레스</a:t>
            </a:r>
            <a:endParaRPr lang="en-US" sz="1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0"/>
            </p:custDataLst>
          </p:nvPr>
        </p:nvSpPr>
        <p:spPr>
          <a:xfrm>
            <a:off x="3688110" y="2669816"/>
            <a:ext cx="660694" cy="22775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메이크업</a:t>
            </a:r>
            <a:endParaRPr lang="en-US" sz="1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1"/>
            </p:custDataLst>
          </p:nvPr>
        </p:nvSpPr>
        <p:spPr>
          <a:xfrm>
            <a:off x="3688110" y="2865960"/>
            <a:ext cx="70557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**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메이크업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2"/>
            </p:custDataLst>
          </p:nvPr>
        </p:nvSpPr>
        <p:spPr>
          <a:xfrm>
            <a:off x="3714744" y="3241320"/>
            <a:ext cx="1109535" cy="489365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endParaRPr lang="en-US" altLang="ko-KR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(+200,000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업체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(+150,000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34"/>
          <p:cNvSpPr txBox="1"/>
          <p:nvPr/>
        </p:nvSpPr>
        <p:spPr>
          <a:xfrm>
            <a:off x="6572264" y="4055424"/>
            <a:ext cx="235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안내문구</a:t>
            </a:r>
            <a:r>
              <a:rPr lang="en-US" altLang="ko-KR" sz="1100" b="1" dirty="0" smtClean="0"/>
              <a:t>-</a:t>
            </a:r>
            <a:r>
              <a:rPr lang="ko-KR" altLang="en-US" sz="1100" b="1" dirty="0" smtClean="0"/>
              <a:t>관리자에서 수정가능</a:t>
            </a:r>
            <a:endParaRPr lang="ko-KR" altLang="ko-KR" sz="1100" b="1" dirty="0"/>
          </a:p>
        </p:txBody>
      </p:sp>
      <p:sp>
        <p:nvSpPr>
          <p:cNvPr id="144" name="TextBox 34"/>
          <p:cNvSpPr txBox="1"/>
          <p:nvPr/>
        </p:nvSpPr>
        <p:spPr>
          <a:xfrm>
            <a:off x="6643702" y="4286256"/>
            <a:ext cx="25002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주례 </a:t>
            </a:r>
            <a:r>
              <a:rPr lang="ko-KR" altLang="en-US" sz="900" dirty="0" err="1" smtClean="0"/>
              <a:t>본식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err="1" smtClean="0"/>
              <a:t>달전</a:t>
            </a:r>
            <a:r>
              <a:rPr lang="ko-KR" altLang="en-US" sz="900" dirty="0" smtClean="0"/>
              <a:t> 전문 </a:t>
            </a:r>
            <a:r>
              <a:rPr lang="en-US" altLang="ko-KR" sz="900" dirty="0" smtClean="0"/>
              <a:t>MC 2</a:t>
            </a:r>
            <a:r>
              <a:rPr lang="ko-KR" altLang="en-US" sz="900" dirty="0" err="1" smtClean="0"/>
              <a:t>달전</a:t>
            </a:r>
            <a:endParaRPr lang="en-US" altLang="ko-KR" sz="900" dirty="0" smtClean="0"/>
          </a:p>
          <a:p>
            <a:r>
              <a:rPr lang="ko-KR" altLang="en-US" sz="900" dirty="0" smtClean="0"/>
              <a:t>폐백음식 </a:t>
            </a:r>
            <a:r>
              <a:rPr lang="en-US" altLang="ko-KR" sz="900" dirty="0" smtClean="0"/>
              <a:t>1</a:t>
            </a:r>
            <a:r>
              <a:rPr lang="ko-KR" altLang="en-US" sz="900" dirty="0" err="1" smtClean="0"/>
              <a:t>달전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웨딩연주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err="1" smtClean="0"/>
              <a:t>달전</a:t>
            </a:r>
            <a:endParaRPr lang="en-US" altLang="ko-KR" sz="900" dirty="0" smtClean="0"/>
          </a:p>
          <a:p>
            <a:r>
              <a:rPr lang="en-US" altLang="ko-KR" sz="900" dirty="0" smtClean="0"/>
              <a:t>DVD</a:t>
            </a:r>
            <a:r>
              <a:rPr lang="ko-KR" altLang="en-US" sz="900" dirty="0" smtClean="0"/>
              <a:t>영상 계약과 함께 한복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예복 촬영 </a:t>
            </a:r>
            <a:r>
              <a:rPr lang="en-US" altLang="ko-KR" sz="900" dirty="0" smtClean="0"/>
              <a:t>2</a:t>
            </a:r>
            <a:r>
              <a:rPr lang="ko-KR" altLang="en-US" sz="900" dirty="0" err="1" smtClean="0"/>
              <a:t>달전</a:t>
            </a:r>
            <a:endParaRPr lang="en-US" altLang="ko-KR" sz="900" dirty="0" smtClean="0"/>
          </a:p>
          <a:p>
            <a:r>
              <a:rPr lang="ko-KR" altLang="en-US" sz="900" dirty="0" err="1" smtClean="0"/>
              <a:t>촬영맞춤할</a:t>
            </a:r>
            <a:r>
              <a:rPr lang="ko-KR" altLang="en-US" sz="900" dirty="0" smtClean="0"/>
              <a:t> 경우 특별한 대여서비스존재</a:t>
            </a:r>
            <a:endParaRPr lang="en-US" altLang="ko-KR" sz="900" dirty="0" smtClean="0"/>
          </a:p>
          <a:p>
            <a:r>
              <a:rPr lang="ko-KR" altLang="en-US" sz="900" dirty="0" smtClean="0"/>
              <a:t>허니문 </a:t>
            </a:r>
            <a:r>
              <a:rPr lang="ko-KR" altLang="en-US" sz="900" dirty="0" err="1" smtClean="0"/>
              <a:t>스드메계약과</a:t>
            </a:r>
            <a:r>
              <a:rPr lang="ko-KR" altLang="en-US" sz="900" dirty="0" smtClean="0"/>
              <a:t> 함께</a:t>
            </a:r>
            <a:endParaRPr lang="en-US" altLang="ko-KR" sz="900" dirty="0" smtClean="0"/>
          </a:p>
          <a:p>
            <a:r>
              <a:rPr lang="ko-KR" altLang="en-US" sz="900" dirty="0" smtClean="0"/>
              <a:t>청첩장</a:t>
            </a:r>
            <a:r>
              <a:rPr lang="en-US" altLang="ko-KR" sz="900" dirty="0" smtClean="0"/>
              <a:t>-</a:t>
            </a:r>
            <a:r>
              <a:rPr lang="ko-KR" altLang="en-US" sz="900" dirty="0" err="1" smtClean="0"/>
              <a:t>두달전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웨딩카</a:t>
            </a:r>
            <a:r>
              <a:rPr lang="en-US" altLang="ko-KR" sz="900" dirty="0" smtClean="0"/>
              <a:t>-1</a:t>
            </a:r>
            <a:r>
              <a:rPr lang="ko-KR" altLang="en-US" sz="900" dirty="0" err="1" smtClean="0"/>
              <a:t>달전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예단</a:t>
            </a:r>
            <a:r>
              <a:rPr lang="en-US" altLang="ko-KR" sz="900" dirty="0" smtClean="0"/>
              <a:t>-1</a:t>
            </a:r>
            <a:r>
              <a:rPr lang="ko-KR" altLang="en-US" sz="900" dirty="0" err="1" smtClean="0"/>
              <a:t>달전</a:t>
            </a:r>
            <a:endParaRPr lang="en-US" altLang="ko-KR" sz="900" dirty="0" smtClean="0"/>
          </a:p>
          <a:p>
            <a:r>
              <a:rPr lang="ko-KR" altLang="en-US" sz="900" dirty="0" smtClean="0"/>
              <a:t>가전가구</a:t>
            </a:r>
            <a:r>
              <a:rPr lang="en-US" altLang="ko-KR" sz="900" dirty="0" smtClean="0"/>
              <a:t>-3</a:t>
            </a:r>
            <a:r>
              <a:rPr lang="ko-KR" altLang="en-US" sz="900" dirty="0" err="1" smtClean="0"/>
              <a:t>달전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예물</a:t>
            </a:r>
            <a:r>
              <a:rPr lang="en-US" altLang="ko-KR" sz="900" dirty="0" smtClean="0"/>
              <a:t>-</a:t>
            </a:r>
            <a:r>
              <a:rPr lang="ko-KR" altLang="en-US" sz="900" dirty="0" err="1" smtClean="0"/>
              <a:t>촬영전</a:t>
            </a:r>
            <a:r>
              <a:rPr lang="ko-KR" altLang="en-US" sz="900" dirty="0" smtClean="0"/>
              <a:t> 준비할 경우</a:t>
            </a:r>
            <a:endParaRPr lang="en-US" altLang="ko-KR" sz="900" dirty="0" smtClean="0"/>
          </a:p>
          <a:p>
            <a:r>
              <a:rPr lang="ko-KR" altLang="en-US" sz="900" dirty="0" smtClean="0"/>
              <a:t>서비스로 </a:t>
            </a:r>
            <a:r>
              <a:rPr lang="ko-KR" altLang="en-US" sz="900" dirty="0" err="1" smtClean="0"/>
              <a:t>티아라</a:t>
            </a:r>
            <a:r>
              <a:rPr lang="ko-KR" altLang="en-US" sz="900" dirty="0" smtClean="0"/>
              <a:t> 및 </a:t>
            </a:r>
            <a:r>
              <a:rPr lang="ko-KR" altLang="en-US" sz="900" dirty="0" err="1" smtClean="0"/>
              <a:t>밴드등</a:t>
            </a:r>
            <a:r>
              <a:rPr lang="ko-KR" altLang="en-US" sz="900" dirty="0" smtClean="0"/>
              <a:t> 액세서리 대여서비스</a:t>
            </a:r>
            <a:endParaRPr lang="en-US" altLang="ko-KR" sz="900" dirty="0" smtClean="0"/>
          </a:p>
        </p:txBody>
      </p:sp>
      <p:sp>
        <p:nvSpPr>
          <p:cNvPr id="122" name="직사각형 121"/>
          <p:cNvSpPr/>
          <p:nvPr/>
        </p:nvSpPr>
        <p:spPr>
          <a:xfrm>
            <a:off x="669544" y="5500702"/>
            <a:ext cx="257176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3571868" y="5500702"/>
            <a:ext cx="257176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69544" y="5679504"/>
            <a:ext cx="1285884" cy="303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76908" y="5643578"/>
            <a:ext cx="928694" cy="30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 algn="ctr">
              <a:lnSpc>
                <a:spcPts val="1935"/>
              </a:lnSpc>
            </a:pPr>
            <a:r>
              <a:rPr lang="ko-KR" altLang="en-US" sz="1050" dirty="0" smtClean="0">
                <a:solidFill>
                  <a:srgbClr val="000000"/>
                </a:solidFill>
              </a:rPr>
              <a:t>신청하기</a:t>
            </a:r>
            <a:endParaRPr lang="en-US" altLang="ko-KR" sz="1050" dirty="0" smtClean="0">
              <a:solidFill>
                <a:srgbClr val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991354" y="5679504"/>
            <a:ext cx="1285884" cy="303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089426" y="5643578"/>
            <a:ext cx="928694" cy="30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5415" algn="ctr">
              <a:lnSpc>
                <a:spcPts val="1935"/>
              </a:lnSpc>
            </a:pPr>
            <a:r>
              <a:rPr lang="ko-KR" altLang="en-US" sz="1050" dirty="0" smtClean="0">
                <a:solidFill>
                  <a:srgbClr val="000000"/>
                </a:solidFill>
              </a:rPr>
              <a:t>취소</a:t>
            </a:r>
            <a:endParaRPr lang="en-US" altLang="ko-KR" sz="105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900" b="1" dirty="0" smtClean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58285" y="1320165"/>
            <a:ext cx="117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업체 검색</a:t>
            </a:r>
            <a:endParaRPr lang="ko-KR" altLang="ko-KR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058285" y="1678051"/>
            <a:ext cx="1387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업체 선택 페이지</a:t>
            </a:r>
            <a:endParaRPr lang="ko-KR" altLang="ko-KR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4058285" y="1815211"/>
            <a:ext cx="3001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-스튜디오, 드레스, 메이크업, 본식스냅 형식 동일</a:t>
            </a:r>
            <a:endParaRPr lang="ko-KR" altLang="ko-KR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058285" y="2089785"/>
            <a:ext cx="1207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1.지도로 보기</a:t>
            </a:r>
            <a:endParaRPr lang="ko-KR" altLang="ko-KR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058285" y="2363978"/>
            <a:ext cx="30079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2.업체 목록 클릭 시 해당업체 상세페이지로 이동</a:t>
            </a:r>
            <a:endParaRPr lang="ko-KR" altLang="ko-KR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>
                <a:solidFill>
                  <a:srgbClr val="888888"/>
                </a:solidFill>
              </a:rPr>
              <a:t>7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71472" y="1545439"/>
            <a:ext cx="2660000" cy="451873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01\Desktop\1431673353.jpg"/>
          <p:cNvPicPr>
            <a:picLocks noChangeAspect="1" noChangeArrowheads="1"/>
          </p:cNvPicPr>
          <p:nvPr/>
        </p:nvPicPr>
        <p:blipFill>
          <a:blip r:embed="rId3"/>
          <a:srcRect t="8319" r="31000" b="28364"/>
          <a:stretch>
            <a:fillRect/>
          </a:stretch>
        </p:blipFill>
        <p:spPr bwMode="auto">
          <a:xfrm>
            <a:off x="580526" y="2205140"/>
            <a:ext cx="2637158" cy="1151886"/>
          </a:xfrm>
          <a:prstGeom prst="rect">
            <a:avLst/>
          </a:prstGeom>
          <a:noFill/>
        </p:spPr>
      </p:pic>
      <p:pic>
        <p:nvPicPr>
          <p:cNvPr id="2051" name="Picture 3" descr="C:\Users\01\Desktop\myf7.jpg"/>
          <p:cNvPicPr>
            <a:picLocks noChangeAspect="1" noChangeArrowheads="1"/>
          </p:cNvPicPr>
          <p:nvPr/>
        </p:nvPicPr>
        <p:blipFill>
          <a:blip r:embed="rId4" cstate="print"/>
          <a:srcRect b="35601"/>
          <a:stretch>
            <a:fillRect/>
          </a:stretch>
        </p:blipFill>
        <p:spPr bwMode="auto">
          <a:xfrm>
            <a:off x="580525" y="4651788"/>
            <a:ext cx="2660001" cy="1134130"/>
          </a:xfrm>
          <a:prstGeom prst="rect">
            <a:avLst/>
          </a:prstGeom>
          <a:noFill/>
        </p:spPr>
      </p:pic>
      <p:pic>
        <p:nvPicPr>
          <p:cNvPr id="2052" name="Picture 4" descr="C:\Users\01\Desktop\한산모시-웨딩드레스02-1024x683.jpg"/>
          <p:cNvPicPr>
            <a:picLocks noChangeAspect="1" noChangeArrowheads="1"/>
          </p:cNvPicPr>
          <p:nvPr/>
        </p:nvPicPr>
        <p:blipFill>
          <a:blip r:embed="rId5" cstate="print"/>
          <a:srcRect b="35031"/>
          <a:stretch>
            <a:fillRect/>
          </a:stretch>
        </p:blipFill>
        <p:spPr bwMode="auto">
          <a:xfrm>
            <a:off x="580526" y="3428464"/>
            <a:ext cx="2660000" cy="1143008"/>
          </a:xfrm>
          <a:prstGeom prst="rect">
            <a:avLst/>
          </a:prstGeom>
          <a:noFill/>
        </p:spPr>
      </p:pic>
      <p:pic>
        <p:nvPicPr>
          <p:cNvPr id="2053" name="Picture 5" descr="C:\Users\01\Desktop\images.jpg"/>
          <p:cNvPicPr>
            <a:picLocks noChangeAspect="1" noChangeArrowheads="1"/>
          </p:cNvPicPr>
          <p:nvPr/>
        </p:nvPicPr>
        <p:blipFill>
          <a:blip r:embed="rId6"/>
          <a:srcRect t="21520" b="70237"/>
          <a:stretch>
            <a:fillRect/>
          </a:stretch>
        </p:blipFill>
        <p:spPr bwMode="auto">
          <a:xfrm>
            <a:off x="580526" y="5857092"/>
            <a:ext cx="2660000" cy="14367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580526" y="3428464"/>
            <a:ext cx="2643206" cy="114300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0526" y="2205140"/>
            <a:ext cx="2643206" cy="114300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0526" y="4642910"/>
            <a:ext cx="2643206" cy="114300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0526" y="2446374"/>
            <a:ext cx="1119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업체명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위치 주소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나와의 거리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0Km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526" y="3660820"/>
            <a:ext cx="1119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업체명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위치 주소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나와의 거리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0Km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0526" y="4875266"/>
            <a:ext cx="1119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업체명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위치 주소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나와의 거리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0Km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2" name="Like"/>
          <p:cNvSpPr>
            <a:spLocks noChangeAspect="1"/>
          </p:cNvSpPr>
          <p:nvPr/>
        </p:nvSpPr>
        <p:spPr bwMode="auto">
          <a:xfrm>
            <a:off x="3009418" y="2249944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Like"/>
          <p:cNvSpPr>
            <a:spLocks noChangeAspect="1"/>
          </p:cNvSpPr>
          <p:nvPr/>
        </p:nvSpPr>
        <p:spPr bwMode="auto">
          <a:xfrm>
            <a:off x="3009418" y="3499902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ike"/>
          <p:cNvSpPr>
            <a:spLocks noChangeAspect="1"/>
          </p:cNvSpPr>
          <p:nvPr/>
        </p:nvSpPr>
        <p:spPr bwMode="auto">
          <a:xfrm>
            <a:off x="3009418" y="4714348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38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1472" y="162494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Search"/>
          <p:cNvSpPr>
            <a:spLocks noChangeAspect="1" noEditPoints="1"/>
          </p:cNvSpPr>
          <p:nvPr/>
        </p:nvSpPr>
        <p:spPr bwMode="auto">
          <a:xfrm>
            <a:off x="3000364" y="166115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Rectangle 38"/>
          <p:cNvSpPr/>
          <p:nvPr/>
        </p:nvSpPr>
        <p:spPr>
          <a:xfrm>
            <a:off x="535960" y="1875120"/>
            <a:ext cx="2700528" cy="2643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endParaRPr lang="en-US" altLang="ko-KR" sz="1100" b="1" dirty="0" smtClean="0">
              <a:solidFill>
                <a:srgbClr val="FFFFFF"/>
              </a:solidFill>
            </a:endParaRPr>
          </a:p>
        </p:txBody>
      </p:sp>
      <p:sp>
        <p:nvSpPr>
          <p:cNvPr id="73" name="Rectangle 90"/>
          <p:cNvSpPr/>
          <p:nvPr/>
        </p:nvSpPr>
        <p:spPr>
          <a:xfrm>
            <a:off x="547116" y="1883998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41605">
              <a:lnSpc>
                <a:spcPts val="1715"/>
              </a:lnSpc>
            </a:pPr>
            <a:r>
              <a:rPr lang="en-US" altLang="ko-KR" sz="900" b="1" dirty="0" smtClean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74" name="Rectangle 91"/>
          <p:cNvSpPr/>
          <p:nvPr/>
        </p:nvSpPr>
        <p:spPr>
          <a:xfrm>
            <a:off x="1280834" y="1883998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2870">
              <a:lnSpc>
                <a:spcPts val="1660"/>
              </a:lnSpc>
            </a:pPr>
            <a:r>
              <a:rPr lang="ko-KR" altLang="en-US" sz="800" dirty="0" smtClean="0">
                <a:solidFill>
                  <a:schemeClr val="bg1"/>
                </a:solidFill>
              </a:rPr>
              <a:t>스튜디오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Rectangle 92"/>
          <p:cNvSpPr/>
          <p:nvPr/>
        </p:nvSpPr>
        <p:spPr>
          <a:xfrm>
            <a:off x="2014552" y="1883998"/>
            <a:ext cx="53784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3035">
              <a:lnSpc>
                <a:spcPts val="1660"/>
              </a:lnSpc>
            </a:pPr>
            <a:r>
              <a:rPr lang="ko-KR" altLang="en-US" sz="800" dirty="0" smtClean="0">
                <a:solidFill>
                  <a:schemeClr val="bg1"/>
                </a:solidFill>
              </a:rPr>
              <a:t>드레스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6" name="Rectangle 93"/>
          <p:cNvSpPr/>
          <p:nvPr/>
        </p:nvSpPr>
        <p:spPr>
          <a:xfrm>
            <a:off x="2746620" y="1883998"/>
            <a:ext cx="5394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54305">
              <a:lnSpc>
                <a:spcPts val="1660"/>
              </a:lnSpc>
            </a:pPr>
            <a:r>
              <a:rPr lang="ko-KR" altLang="en-US" sz="800" dirty="0" err="1" smtClean="0">
                <a:solidFill>
                  <a:schemeClr val="bg1"/>
                </a:solidFill>
              </a:rPr>
              <a:t>본식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6" name="Map"/>
          <p:cNvSpPr>
            <a:spLocks noChangeAspect="1" noEditPoints="1"/>
          </p:cNvSpPr>
          <p:nvPr/>
        </p:nvSpPr>
        <p:spPr bwMode="auto">
          <a:xfrm>
            <a:off x="3000364" y="1357298"/>
            <a:ext cx="161925" cy="150813"/>
          </a:xfrm>
          <a:custGeom>
            <a:avLst/>
            <a:gdLst>
              <a:gd name="T0" fmla="*/ 13 w 667"/>
              <a:gd name="T1" fmla="*/ 3 h 617"/>
              <a:gd name="T2" fmla="*/ 0 w 667"/>
              <a:gd name="T3" fmla="*/ 17 h 617"/>
              <a:gd name="T4" fmla="*/ 0 w 667"/>
              <a:gd name="T5" fmla="*/ 523 h 617"/>
              <a:gd name="T6" fmla="*/ 8 w 667"/>
              <a:gd name="T7" fmla="*/ 535 h 617"/>
              <a:gd name="T8" fmla="*/ 168 w 667"/>
              <a:gd name="T9" fmla="*/ 615 h 617"/>
              <a:gd name="T10" fmla="*/ 180 w 667"/>
              <a:gd name="T11" fmla="*/ 615 h 617"/>
              <a:gd name="T12" fmla="*/ 334 w 667"/>
              <a:gd name="T13" fmla="*/ 538 h 617"/>
              <a:gd name="T14" fmla="*/ 501 w 667"/>
              <a:gd name="T15" fmla="*/ 615 h 617"/>
              <a:gd name="T16" fmla="*/ 513 w 667"/>
              <a:gd name="T17" fmla="*/ 615 h 617"/>
              <a:gd name="T18" fmla="*/ 660 w 667"/>
              <a:gd name="T19" fmla="*/ 535 h 617"/>
              <a:gd name="T20" fmla="*/ 667 w 667"/>
              <a:gd name="T21" fmla="*/ 523 h 617"/>
              <a:gd name="T22" fmla="*/ 667 w 667"/>
              <a:gd name="T23" fmla="*/ 17 h 617"/>
              <a:gd name="T24" fmla="*/ 647 w 667"/>
              <a:gd name="T25" fmla="*/ 5 h 617"/>
              <a:gd name="T26" fmla="*/ 507 w 667"/>
              <a:gd name="T27" fmla="*/ 82 h 617"/>
              <a:gd name="T28" fmla="*/ 339 w 667"/>
              <a:gd name="T29" fmla="*/ 5 h 617"/>
              <a:gd name="T30" fmla="*/ 328 w 667"/>
              <a:gd name="T31" fmla="*/ 5 h 617"/>
              <a:gd name="T32" fmla="*/ 174 w 667"/>
              <a:gd name="T33" fmla="*/ 82 h 617"/>
              <a:gd name="T34" fmla="*/ 20 w 667"/>
              <a:gd name="T35" fmla="*/ 5 h 617"/>
              <a:gd name="T36" fmla="*/ 13 w 667"/>
              <a:gd name="T37" fmla="*/ 3 h 617"/>
              <a:gd name="T38" fmla="*/ 347 w 667"/>
              <a:gd name="T39" fmla="*/ 37 h 617"/>
              <a:gd name="T40" fmla="*/ 494 w 667"/>
              <a:gd name="T41" fmla="*/ 105 h 617"/>
              <a:gd name="T42" fmla="*/ 494 w 667"/>
              <a:gd name="T43" fmla="*/ 582 h 617"/>
              <a:gd name="T44" fmla="*/ 347 w 667"/>
              <a:gd name="T45" fmla="*/ 515 h 617"/>
              <a:gd name="T46" fmla="*/ 347 w 667"/>
              <a:gd name="T47" fmla="*/ 37 h 617"/>
              <a:gd name="T48" fmla="*/ 27 w 667"/>
              <a:gd name="T49" fmla="*/ 38 h 617"/>
              <a:gd name="T50" fmla="*/ 160 w 667"/>
              <a:gd name="T51" fmla="*/ 105 h 617"/>
              <a:gd name="T52" fmla="*/ 160 w 667"/>
              <a:gd name="T53" fmla="*/ 582 h 617"/>
              <a:gd name="T54" fmla="*/ 27 w 667"/>
              <a:gd name="T55" fmla="*/ 515 h 617"/>
              <a:gd name="T56" fmla="*/ 27 w 667"/>
              <a:gd name="T57" fmla="*/ 38 h 617"/>
              <a:gd name="T58" fmla="*/ 320 w 667"/>
              <a:gd name="T59" fmla="*/ 38 h 617"/>
              <a:gd name="T60" fmla="*/ 320 w 667"/>
              <a:gd name="T61" fmla="*/ 515 h 617"/>
              <a:gd name="T62" fmla="*/ 187 w 667"/>
              <a:gd name="T63" fmla="*/ 582 h 617"/>
              <a:gd name="T64" fmla="*/ 187 w 667"/>
              <a:gd name="T65" fmla="*/ 105 h 617"/>
              <a:gd name="T66" fmla="*/ 320 w 667"/>
              <a:gd name="T67" fmla="*/ 38 h 617"/>
              <a:gd name="T68" fmla="*/ 640 w 667"/>
              <a:gd name="T69" fmla="*/ 39 h 617"/>
              <a:gd name="T70" fmla="*/ 640 w 667"/>
              <a:gd name="T71" fmla="*/ 515 h 617"/>
              <a:gd name="T72" fmla="*/ 520 w 667"/>
              <a:gd name="T73" fmla="*/ 581 h 617"/>
              <a:gd name="T74" fmla="*/ 520 w 667"/>
              <a:gd name="T75" fmla="*/ 105 h 617"/>
              <a:gd name="T76" fmla="*/ 640 w 667"/>
              <a:gd name="T77" fmla="*/ 39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67" h="617">
                <a:moveTo>
                  <a:pt x="13" y="3"/>
                </a:moveTo>
                <a:cubicBezTo>
                  <a:pt x="6" y="4"/>
                  <a:pt x="0" y="9"/>
                  <a:pt x="0" y="17"/>
                </a:cubicBezTo>
                <a:lnTo>
                  <a:pt x="0" y="523"/>
                </a:lnTo>
                <a:cubicBezTo>
                  <a:pt x="0" y="528"/>
                  <a:pt x="3" y="533"/>
                  <a:pt x="8" y="535"/>
                </a:cubicBezTo>
                <a:lnTo>
                  <a:pt x="168" y="615"/>
                </a:lnTo>
                <a:cubicBezTo>
                  <a:pt x="171" y="617"/>
                  <a:pt x="176" y="617"/>
                  <a:pt x="180" y="615"/>
                </a:cubicBezTo>
                <a:lnTo>
                  <a:pt x="334" y="538"/>
                </a:lnTo>
                <a:lnTo>
                  <a:pt x="501" y="615"/>
                </a:lnTo>
                <a:cubicBezTo>
                  <a:pt x="505" y="617"/>
                  <a:pt x="510" y="617"/>
                  <a:pt x="513" y="615"/>
                </a:cubicBezTo>
                <a:lnTo>
                  <a:pt x="660" y="535"/>
                </a:lnTo>
                <a:cubicBezTo>
                  <a:pt x="664" y="533"/>
                  <a:pt x="667" y="528"/>
                  <a:pt x="667" y="523"/>
                </a:cubicBezTo>
                <a:lnTo>
                  <a:pt x="667" y="17"/>
                </a:lnTo>
                <a:cubicBezTo>
                  <a:pt x="667" y="7"/>
                  <a:pt x="656" y="0"/>
                  <a:pt x="647" y="5"/>
                </a:cubicBezTo>
                <a:lnTo>
                  <a:pt x="507" y="82"/>
                </a:lnTo>
                <a:lnTo>
                  <a:pt x="339" y="5"/>
                </a:lnTo>
                <a:cubicBezTo>
                  <a:pt x="336" y="3"/>
                  <a:pt x="331" y="3"/>
                  <a:pt x="328" y="5"/>
                </a:cubicBezTo>
                <a:lnTo>
                  <a:pt x="174" y="82"/>
                </a:lnTo>
                <a:lnTo>
                  <a:pt x="20" y="5"/>
                </a:lnTo>
                <a:cubicBezTo>
                  <a:pt x="18" y="4"/>
                  <a:pt x="15" y="3"/>
                  <a:pt x="13" y="3"/>
                </a:cubicBezTo>
                <a:close/>
                <a:moveTo>
                  <a:pt x="347" y="37"/>
                </a:moveTo>
                <a:lnTo>
                  <a:pt x="494" y="105"/>
                </a:lnTo>
                <a:lnTo>
                  <a:pt x="494" y="582"/>
                </a:lnTo>
                <a:lnTo>
                  <a:pt x="347" y="515"/>
                </a:lnTo>
                <a:lnTo>
                  <a:pt x="347" y="37"/>
                </a:lnTo>
                <a:close/>
                <a:moveTo>
                  <a:pt x="27" y="38"/>
                </a:moveTo>
                <a:lnTo>
                  <a:pt x="160" y="105"/>
                </a:lnTo>
                <a:lnTo>
                  <a:pt x="160" y="582"/>
                </a:lnTo>
                <a:lnTo>
                  <a:pt x="27" y="515"/>
                </a:lnTo>
                <a:lnTo>
                  <a:pt x="27" y="38"/>
                </a:lnTo>
                <a:close/>
                <a:moveTo>
                  <a:pt x="320" y="38"/>
                </a:moveTo>
                <a:lnTo>
                  <a:pt x="320" y="515"/>
                </a:lnTo>
                <a:lnTo>
                  <a:pt x="187" y="582"/>
                </a:lnTo>
                <a:lnTo>
                  <a:pt x="187" y="105"/>
                </a:lnTo>
                <a:lnTo>
                  <a:pt x="320" y="38"/>
                </a:lnTo>
                <a:close/>
                <a:moveTo>
                  <a:pt x="640" y="39"/>
                </a:moveTo>
                <a:lnTo>
                  <a:pt x="640" y="515"/>
                </a:lnTo>
                <a:lnTo>
                  <a:pt x="520" y="581"/>
                </a:lnTo>
                <a:lnTo>
                  <a:pt x="520" y="105"/>
                </a:lnTo>
                <a:lnTo>
                  <a:pt x="640" y="3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61162" y="1214422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96" y="2214554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 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4924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78740">
              <a:lnSpc>
                <a:spcPts val="2045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업체명</a:t>
            </a:r>
          </a:p>
          <a:p>
            <a:pPr indent="78740">
              <a:lnSpc>
                <a:spcPts val="1080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위치 주소</a:t>
            </a:r>
          </a:p>
          <a:p>
            <a:pPr indent="78740">
              <a:lnSpc>
                <a:spcPts val="1080"/>
              </a:lnSpc>
            </a:pPr>
            <a:r>
              <a:rPr lang="en-US" altLang="ko-KR" sz="900" b="1" dirty="0" smtClean="0">
                <a:solidFill>
                  <a:srgbClr val="FFFFFF"/>
                </a:solidFill>
              </a:rPr>
              <a:t>나와의 거리 0 Km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68452" y="1293876"/>
            <a:ext cx="2641092" cy="242316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90905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스튜디오 검색어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58285" y="1320165"/>
            <a:ext cx="1323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지도로 보기</a:t>
            </a:r>
            <a:endParaRPr lang="ko-KR" altLang="ko-KR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058285" y="1678051"/>
            <a:ext cx="1655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업체 선택 지도 페이지</a:t>
            </a:r>
            <a:endParaRPr lang="ko-KR" altLang="ko-KR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058285" y="1815211"/>
            <a:ext cx="3043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-스튜디오, 드레스, 메이크업, 본식 스냅 형식 동일</a:t>
            </a:r>
            <a:endParaRPr lang="ko-KR" altLang="ko-KR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058285" y="2089785"/>
            <a:ext cx="3250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1.자세히 보기 클릭 시 해당 업체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상세페이지로</a:t>
            </a:r>
            <a:r>
              <a:rPr lang="en-US" altLang="ko-KR" sz="900" dirty="0" smtClean="0">
                <a:solidFill>
                  <a:srgbClr val="000000"/>
                </a:solidFill>
              </a:rPr>
              <a:t> 이</a:t>
            </a:r>
            <a:r>
              <a:rPr lang="ko-KR" altLang="en-US" sz="900" dirty="0" smtClean="0">
                <a:solidFill>
                  <a:srgbClr val="000000"/>
                </a:solidFill>
              </a:rPr>
              <a:t>동</a:t>
            </a:r>
            <a:endParaRPr lang="ko-KR" altLang="ko-KR" sz="900" dirty="0"/>
          </a:p>
        </p:txBody>
      </p:sp>
      <p:sp>
        <p:nvSpPr>
          <p:cNvPr id="61" name="Rectangle 60"/>
          <p:cNvSpPr/>
          <p:nvPr/>
        </p:nvSpPr>
        <p:spPr>
          <a:xfrm>
            <a:off x="542544" y="5696712"/>
            <a:ext cx="2692908" cy="374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2090"/>
              </a:lnSpc>
              <a:tabLst>
                <a:tab pos="993902" algn="l"/>
              </a:tabLst>
            </a:pPr>
            <a:r>
              <a:rPr lang="en-US" altLang="ko-KR" sz="1200" b="1" u="sng" dirty="0" smtClean="0">
                <a:solidFill>
                  <a:srgbClr val="FF0000"/>
                </a:solidFill>
              </a:rPr>
              <a:t>1 </a:t>
            </a:r>
            <a:r>
              <a:rPr lang="en-US" altLang="ko-KR" dirty="0" smtClean="0"/>
              <a:t>	</a:t>
            </a:r>
            <a:r>
              <a:rPr lang="en-US" altLang="ko-KR" sz="1100" b="1" u="sng" dirty="0" smtClean="0">
                <a:solidFill>
                  <a:srgbClr val="000000"/>
                </a:solidFill>
              </a:rPr>
              <a:t>자세히 보기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61614" y="6382385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>
                <a:solidFill>
                  <a:srgbClr val="888888"/>
                </a:solidFill>
              </a:rPr>
              <a:t>8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1477" y="1320165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업체 상세화면</a:t>
            </a:r>
            <a:endParaRPr lang="ko-KR" altLang="ko-KR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500826" y="1635285"/>
            <a:ext cx="18421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rgbClr val="000000"/>
                </a:solidFill>
              </a:rPr>
              <a:t>찜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공유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srgbClr val="000000"/>
                </a:solidFill>
              </a:rPr>
              <a:t>	찜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클릭</a:t>
            </a:r>
            <a:r>
              <a:rPr lang="en-US" altLang="ko-KR" sz="900" dirty="0" smtClean="0">
                <a:solidFill>
                  <a:srgbClr val="000000"/>
                </a:solidFill>
              </a:rPr>
              <a:t> 시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색깔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채우기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강조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srgbClr val="000000"/>
                </a:solidFill>
              </a:rPr>
              <a:t>	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예약</a:t>
            </a:r>
            <a:r>
              <a:rPr lang="en-US" altLang="ko-KR" sz="900" dirty="0" smtClean="0">
                <a:solidFill>
                  <a:srgbClr val="000000"/>
                </a:solidFill>
              </a:rPr>
              <a:t>/찜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내역에서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확인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가능</a:t>
            </a:r>
            <a:endParaRPr lang="ko-KR" altLang="ko-KR" sz="900" dirty="0" smtClean="0"/>
          </a:p>
          <a:p>
            <a:pPr marL="228600" indent="-228600"/>
            <a:endParaRPr lang="ko-KR" altLang="ko-KR" sz="900" dirty="0" smtClean="0"/>
          </a:p>
          <a:p>
            <a:pPr marL="228600" indent="-228600"/>
            <a:endParaRPr lang="ko-KR" altLang="ko-KR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3261614" y="6382385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</a:t>
            </a:r>
            <a:r>
              <a:rPr lang="en-US" altLang="ko-KR" sz="1200" dirty="0" err="1" smtClean="0">
                <a:solidFill>
                  <a:srgbClr val="888888"/>
                </a:solidFill>
              </a:rPr>
              <a:t>웨딩플래너</a:t>
            </a:r>
            <a:r>
              <a:rPr lang="en-US" altLang="ko-KR" sz="1200" dirty="0" smtClean="0">
                <a:solidFill>
                  <a:srgbClr val="888888"/>
                </a:solidFill>
              </a:rPr>
              <a:t>_</a:t>
            </a:r>
            <a:r>
              <a:rPr lang="ko-KR" altLang="en-US" sz="1200" dirty="0" smtClean="0">
                <a:solidFill>
                  <a:srgbClr val="888888"/>
                </a:solidFill>
              </a:rPr>
              <a:t>스토리보드</a:t>
            </a:r>
            <a:r>
              <a:rPr lang="en-US" altLang="ko-KR" sz="1200" dirty="0" smtClean="0">
                <a:solidFill>
                  <a:srgbClr val="888888"/>
                </a:solidFill>
              </a:rPr>
              <a:t>_1.6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9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cxnSp>
        <p:nvCxnSpPr>
          <p:cNvPr id="50" name="Straight Connector 35"/>
          <p:cNvCxnSpPr/>
          <p:nvPr/>
        </p:nvCxnSpPr>
        <p:spPr>
          <a:xfrm>
            <a:off x="6411632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0034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7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3428992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76"/>
          <p:cNvSpPr/>
          <p:nvPr/>
        </p:nvSpPr>
        <p:spPr>
          <a:xfrm>
            <a:off x="347302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571472" y="3357562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GLOBAL </a:t>
            </a:r>
            <a:r>
              <a:rPr lang="ko-KR" altLang="en-US" sz="1000" b="1" dirty="0" smtClean="0"/>
              <a:t>메이크업</a:t>
            </a:r>
            <a:endParaRPr lang="ko-KR" altLang="ko-KR" sz="1000" b="1" dirty="0"/>
          </a:p>
        </p:txBody>
      </p:sp>
      <p:sp>
        <p:nvSpPr>
          <p:cNvPr id="68" name="Rounded Rectangle 114"/>
          <p:cNvSpPr/>
          <p:nvPr/>
        </p:nvSpPr>
        <p:spPr>
          <a:xfrm>
            <a:off x="776494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상호명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2594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hevron Left"/>
          <p:cNvSpPr>
            <a:spLocks noChangeAspect="1"/>
          </p:cNvSpPr>
          <p:nvPr/>
        </p:nvSpPr>
        <p:spPr bwMode="auto">
          <a:xfrm>
            <a:off x="607398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ounded Rectangle 114"/>
          <p:cNvSpPr/>
          <p:nvPr/>
        </p:nvSpPr>
        <p:spPr>
          <a:xfrm>
            <a:off x="3713916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상호명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50001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Chevron Left"/>
          <p:cNvSpPr>
            <a:spLocks noChangeAspect="1"/>
          </p:cNvSpPr>
          <p:nvPr/>
        </p:nvSpPr>
        <p:spPr bwMode="auto">
          <a:xfrm>
            <a:off x="354482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4642" y="3536364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</a:t>
            </a:r>
            <a:endParaRPr lang="ko-KR" altLang="ko-KR" sz="800" dirty="0"/>
          </a:p>
        </p:txBody>
      </p:sp>
      <p:sp>
        <p:nvSpPr>
          <p:cNvPr id="75" name="Location"/>
          <p:cNvSpPr>
            <a:spLocks noChangeAspect="1" noEditPoints="1"/>
          </p:cNvSpPr>
          <p:nvPr/>
        </p:nvSpPr>
        <p:spPr bwMode="auto">
          <a:xfrm>
            <a:off x="678836" y="3595662"/>
            <a:ext cx="71438" cy="107157"/>
          </a:xfrm>
          <a:custGeom>
            <a:avLst/>
            <a:gdLst>
              <a:gd name="T0" fmla="*/ 213 w 426"/>
              <a:gd name="T1" fmla="*/ 0 h 642"/>
              <a:gd name="T2" fmla="*/ 0 w 426"/>
              <a:gd name="T3" fmla="*/ 213 h 642"/>
              <a:gd name="T4" fmla="*/ 102 w 426"/>
              <a:gd name="T5" fmla="*/ 497 h 642"/>
              <a:gd name="T6" fmla="*/ 203 w 426"/>
              <a:gd name="T7" fmla="*/ 635 h 642"/>
              <a:gd name="T8" fmla="*/ 223 w 426"/>
              <a:gd name="T9" fmla="*/ 635 h 642"/>
              <a:gd name="T10" fmla="*/ 324 w 426"/>
              <a:gd name="T11" fmla="*/ 495 h 642"/>
              <a:gd name="T12" fmla="*/ 426 w 426"/>
              <a:gd name="T13" fmla="*/ 213 h 642"/>
              <a:gd name="T14" fmla="*/ 213 w 426"/>
              <a:gd name="T15" fmla="*/ 0 h 642"/>
              <a:gd name="T16" fmla="*/ 213 w 426"/>
              <a:gd name="T17" fmla="*/ 27 h 642"/>
              <a:gd name="T18" fmla="*/ 400 w 426"/>
              <a:gd name="T19" fmla="*/ 213 h 642"/>
              <a:gd name="T20" fmla="*/ 302 w 426"/>
              <a:gd name="T21" fmla="*/ 481 h 642"/>
              <a:gd name="T22" fmla="*/ 213 w 426"/>
              <a:gd name="T23" fmla="*/ 605 h 642"/>
              <a:gd name="T24" fmla="*/ 124 w 426"/>
              <a:gd name="T25" fmla="*/ 482 h 642"/>
              <a:gd name="T26" fmla="*/ 26 w 426"/>
              <a:gd name="T27" fmla="*/ 213 h 642"/>
              <a:gd name="T28" fmla="*/ 213 w 426"/>
              <a:gd name="T29" fmla="*/ 27 h 642"/>
              <a:gd name="T30" fmla="*/ 213 w 426"/>
              <a:gd name="T31" fmla="*/ 133 h 642"/>
              <a:gd name="T32" fmla="*/ 120 w 426"/>
              <a:gd name="T33" fmla="*/ 227 h 642"/>
              <a:gd name="T34" fmla="*/ 213 w 426"/>
              <a:gd name="T35" fmla="*/ 320 h 642"/>
              <a:gd name="T36" fmla="*/ 306 w 426"/>
              <a:gd name="T37" fmla="*/ 227 h 642"/>
              <a:gd name="T38" fmla="*/ 213 w 426"/>
              <a:gd name="T39" fmla="*/ 133 h 642"/>
              <a:gd name="T40" fmla="*/ 213 w 426"/>
              <a:gd name="T41" fmla="*/ 160 h 642"/>
              <a:gd name="T42" fmla="*/ 280 w 426"/>
              <a:gd name="T43" fmla="*/ 227 h 642"/>
              <a:gd name="T44" fmla="*/ 213 w 426"/>
              <a:gd name="T45" fmla="*/ 293 h 642"/>
              <a:gd name="T46" fmla="*/ 146 w 426"/>
              <a:gd name="T47" fmla="*/ 227 h 642"/>
              <a:gd name="T48" fmla="*/ 213 w 426"/>
              <a:gd name="T49" fmla="*/ 16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6" h="642">
                <a:moveTo>
                  <a:pt x="213" y="0"/>
                </a:moveTo>
                <a:cubicBezTo>
                  <a:pt x="95" y="0"/>
                  <a:pt x="0" y="95"/>
                  <a:pt x="0" y="213"/>
                </a:cubicBezTo>
                <a:cubicBezTo>
                  <a:pt x="0" y="311"/>
                  <a:pt x="51" y="415"/>
                  <a:pt x="102" y="497"/>
                </a:cubicBezTo>
                <a:cubicBezTo>
                  <a:pt x="152" y="578"/>
                  <a:pt x="203" y="635"/>
                  <a:pt x="203" y="635"/>
                </a:cubicBezTo>
                <a:cubicBezTo>
                  <a:pt x="208" y="642"/>
                  <a:pt x="218" y="641"/>
                  <a:pt x="223" y="635"/>
                </a:cubicBezTo>
                <a:cubicBezTo>
                  <a:pt x="223" y="635"/>
                  <a:pt x="274" y="577"/>
                  <a:pt x="324" y="495"/>
                </a:cubicBezTo>
                <a:cubicBezTo>
                  <a:pt x="375" y="413"/>
                  <a:pt x="426" y="309"/>
                  <a:pt x="426" y="213"/>
                </a:cubicBezTo>
                <a:cubicBezTo>
                  <a:pt x="426" y="95"/>
                  <a:pt x="331" y="0"/>
                  <a:pt x="213" y="0"/>
                </a:cubicBezTo>
                <a:close/>
                <a:moveTo>
                  <a:pt x="213" y="27"/>
                </a:moveTo>
                <a:cubicBezTo>
                  <a:pt x="317" y="27"/>
                  <a:pt x="400" y="110"/>
                  <a:pt x="400" y="213"/>
                </a:cubicBezTo>
                <a:cubicBezTo>
                  <a:pt x="400" y="299"/>
                  <a:pt x="351" y="401"/>
                  <a:pt x="302" y="481"/>
                </a:cubicBezTo>
                <a:cubicBezTo>
                  <a:pt x="260" y="548"/>
                  <a:pt x="225" y="591"/>
                  <a:pt x="213" y="605"/>
                </a:cubicBezTo>
                <a:cubicBezTo>
                  <a:pt x="201" y="591"/>
                  <a:pt x="166" y="549"/>
                  <a:pt x="124" y="482"/>
                </a:cubicBezTo>
                <a:cubicBezTo>
                  <a:pt x="75" y="403"/>
                  <a:pt x="26" y="301"/>
                  <a:pt x="26" y="213"/>
                </a:cubicBezTo>
                <a:cubicBezTo>
                  <a:pt x="26" y="110"/>
                  <a:pt x="110" y="27"/>
                  <a:pt x="213" y="27"/>
                </a:cubicBezTo>
                <a:close/>
                <a:moveTo>
                  <a:pt x="213" y="133"/>
                </a:moveTo>
                <a:cubicBezTo>
                  <a:pt x="162" y="133"/>
                  <a:pt x="120" y="175"/>
                  <a:pt x="120" y="227"/>
                </a:cubicBezTo>
                <a:cubicBezTo>
                  <a:pt x="120" y="278"/>
                  <a:pt x="162" y="320"/>
                  <a:pt x="213" y="320"/>
                </a:cubicBezTo>
                <a:cubicBezTo>
                  <a:pt x="264" y="320"/>
                  <a:pt x="306" y="278"/>
                  <a:pt x="306" y="227"/>
                </a:cubicBezTo>
                <a:cubicBezTo>
                  <a:pt x="306" y="175"/>
                  <a:pt x="264" y="133"/>
                  <a:pt x="213" y="133"/>
                </a:cubicBezTo>
                <a:close/>
                <a:moveTo>
                  <a:pt x="213" y="160"/>
                </a:moveTo>
                <a:cubicBezTo>
                  <a:pt x="250" y="160"/>
                  <a:pt x="280" y="190"/>
                  <a:pt x="280" y="227"/>
                </a:cubicBezTo>
                <a:cubicBezTo>
                  <a:pt x="280" y="264"/>
                  <a:pt x="250" y="293"/>
                  <a:pt x="213" y="293"/>
                </a:cubicBezTo>
                <a:cubicBezTo>
                  <a:pt x="176" y="293"/>
                  <a:pt x="146" y="264"/>
                  <a:pt x="146" y="227"/>
                </a:cubicBezTo>
                <a:cubicBezTo>
                  <a:pt x="146" y="190"/>
                  <a:pt x="176" y="160"/>
                  <a:pt x="213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571472" y="4213230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00100" y="3998916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368781" y="3998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320892" y="4214818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1472" y="4286256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42910" y="4607520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GLOBAL </a:t>
            </a:r>
            <a:r>
              <a:rPr lang="ko-KR" altLang="en-US" sz="900" b="1" dirty="0" smtClean="0"/>
              <a:t>메이크업</a:t>
            </a:r>
            <a:endParaRPr lang="ko-KR" altLang="ko-KR" sz="9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642910" y="4857760"/>
            <a:ext cx="2535296" cy="5753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643042" y="50006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업체소개</a:t>
            </a:r>
            <a:endParaRPr lang="ko-KR" altLang="en-US" sz="1600"/>
          </a:p>
        </p:txBody>
      </p:sp>
      <p:cxnSp>
        <p:nvCxnSpPr>
          <p:cNvPr id="112" name="직선 연결선 111"/>
          <p:cNvCxnSpPr/>
          <p:nvPr/>
        </p:nvCxnSpPr>
        <p:spPr>
          <a:xfrm>
            <a:off x="3500430" y="1785926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29058" y="157161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297739" y="15716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5249850" y="1785926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09722" y="1853494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500430" y="217475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GH </a:t>
            </a:r>
            <a:r>
              <a:rPr lang="ko-KR" altLang="en-US" sz="900" b="1" dirty="0" smtClean="0"/>
              <a:t>허니문</a:t>
            </a:r>
            <a:endParaRPr lang="ko-KR" altLang="ko-KR" sz="9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3571868" y="2424998"/>
            <a:ext cx="2544588" cy="8064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286248" y="26791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업체소개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544820" y="33038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영업시간</a:t>
            </a:r>
            <a:endParaRPr lang="ko-KR" altLang="ko-KR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34428" y="3536830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주소</a:t>
            </a:r>
            <a:endParaRPr lang="ko-KR" altLang="ko-KR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3372" y="3312758"/>
            <a:ext cx="14430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월</a:t>
            </a:r>
            <a:r>
              <a:rPr lang="en-US" altLang="ko-KR" sz="800" dirty="0" smtClean="0"/>
              <a:t>~</a:t>
            </a:r>
            <a:r>
              <a:rPr lang="ko-KR" altLang="en-US" sz="800" dirty="0" smtClean="0"/>
              <a:t>금</a:t>
            </a:r>
            <a:r>
              <a:rPr lang="en-US" altLang="ko-KR" sz="800" dirty="0" smtClean="0"/>
              <a:t>/AM 10 :00 ~ PM 19 : 00</a:t>
            </a:r>
            <a:endParaRPr lang="ko-KR" altLang="ko-KR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143372" y="3519074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 가산동 </a:t>
            </a:r>
            <a:r>
              <a:rPr lang="en-US" altLang="ko-KR" sz="800" dirty="0" smtClean="0"/>
              <a:t>371-50</a:t>
            </a:r>
          </a:p>
          <a:p>
            <a:r>
              <a:rPr lang="ko-KR" altLang="en-US" sz="800" dirty="0" err="1" smtClean="0"/>
              <a:t>에이스하이엔드타워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차 </a:t>
            </a:r>
            <a:r>
              <a:rPr lang="en-US" altLang="ko-KR" sz="800" dirty="0" smtClean="0"/>
              <a:t>803-1</a:t>
            </a:r>
            <a:r>
              <a:rPr lang="ko-KR" altLang="en-US" sz="800" dirty="0" smtClean="0"/>
              <a:t>호</a:t>
            </a:r>
            <a:endParaRPr lang="ko-KR" altLang="ko-KR" sz="8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223688" y="3857214"/>
            <a:ext cx="428628" cy="214314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imezone"/>
          <p:cNvSpPr>
            <a:spLocks noChangeAspect="1" noEditPoints="1"/>
          </p:cNvSpPr>
          <p:nvPr/>
        </p:nvSpPr>
        <p:spPr bwMode="auto">
          <a:xfrm>
            <a:off x="4259614" y="3902432"/>
            <a:ext cx="134804" cy="134804"/>
          </a:xfrm>
          <a:custGeom>
            <a:avLst/>
            <a:gdLst>
              <a:gd name="T0" fmla="*/ 7 w 667"/>
              <a:gd name="T1" fmla="*/ 535 h 670"/>
              <a:gd name="T2" fmla="*/ 246 w 667"/>
              <a:gd name="T3" fmla="*/ 552 h 670"/>
              <a:gd name="T4" fmla="*/ 167 w 667"/>
              <a:gd name="T5" fmla="*/ 108 h 670"/>
              <a:gd name="T6" fmla="*/ 427 w 667"/>
              <a:gd name="T7" fmla="*/ 83 h 670"/>
              <a:gd name="T8" fmla="*/ 513 w 667"/>
              <a:gd name="T9" fmla="*/ 108 h 670"/>
              <a:gd name="T10" fmla="*/ 667 w 667"/>
              <a:gd name="T11" fmla="*/ 16 h 670"/>
              <a:gd name="T12" fmla="*/ 327 w 667"/>
              <a:gd name="T13" fmla="*/ 5 h 670"/>
              <a:gd name="T14" fmla="*/ 613 w 667"/>
              <a:gd name="T15" fmla="*/ 56 h 670"/>
              <a:gd name="T16" fmla="*/ 613 w 667"/>
              <a:gd name="T17" fmla="*/ 56 h 670"/>
              <a:gd name="T18" fmla="*/ 67 w 667"/>
              <a:gd name="T19" fmla="*/ 83 h 670"/>
              <a:gd name="T20" fmla="*/ 267 w 667"/>
              <a:gd name="T21" fmla="*/ 96 h 670"/>
              <a:gd name="T22" fmla="*/ 560 w 667"/>
              <a:gd name="T23" fmla="*/ 110 h 670"/>
              <a:gd name="T24" fmla="*/ 93 w 667"/>
              <a:gd name="T25" fmla="*/ 110 h 670"/>
              <a:gd name="T26" fmla="*/ 93 w 667"/>
              <a:gd name="T27" fmla="*/ 110 h 670"/>
              <a:gd name="T28" fmla="*/ 240 w 667"/>
              <a:gd name="T29" fmla="*/ 123 h 670"/>
              <a:gd name="T30" fmla="*/ 400 w 667"/>
              <a:gd name="T31" fmla="*/ 136 h 670"/>
              <a:gd name="T32" fmla="*/ 467 w 667"/>
              <a:gd name="T33" fmla="*/ 123 h 670"/>
              <a:gd name="T34" fmla="*/ 613 w 667"/>
              <a:gd name="T35" fmla="*/ 136 h 670"/>
              <a:gd name="T36" fmla="*/ 613 w 667"/>
              <a:gd name="T37" fmla="*/ 136 h 670"/>
              <a:gd name="T38" fmla="*/ 67 w 667"/>
              <a:gd name="T39" fmla="*/ 163 h 670"/>
              <a:gd name="T40" fmla="*/ 187 w 667"/>
              <a:gd name="T41" fmla="*/ 176 h 670"/>
              <a:gd name="T42" fmla="*/ 253 w 667"/>
              <a:gd name="T43" fmla="*/ 163 h 670"/>
              <a:gd name="T44" fmla="*/ 440 w 667"/>
              <a:gd name="T45" fmla="*/ 150 h 670"/>
              <a:gd name="T46" fmla="*/ 440 w 667"/>
              <a:gd name="T47" fmla="*/ 150 h 670"/>
              <a:gd name="T48" fmla="*/ 587 w 667"/>
              <a:gd name="T49" fmla="*/ 190 h 670"/>
              <a:gd name="T50" fmla="*/ 93 w 667"/>
              <a:gd name="T51" fmla="*/ 216 h 670"/>
              <a:gd name="T52" fmla="*/ 213 w 667"/>
              <a:gd name="T53" fmla="*/ 203 h 670"/>
              <a:gd name="T54" fmla="*/ 400 w 667"/>
              <a:gd name="T55" fmla="*/ 190 h 670"/>
              <a:gd name="T56" fmla="*/ 400 w 667"/>
              <a:gd name="T57" fmla="*/ 190 h 670"/>
              <a:gd name="T58" fmla="*/ 493 w 667"/>
              <a:gd name="T59" fmla="*/ 203 h 670"/>
              <a:gd name="T60" fmla="*/ 613 w 667"/>
              <a:gd name="T61" fmla="*/ 243 h 670"/>
              <a:gd name="T62" fmla="*/ 40 w 667"/>
              <a:gd name="T63" fmla="*/ 243 h 670"/>
              <a:gd name="T64" fmla="*/ 187 w 667"/>
              <a:gd name="T65" fmla="*/ 230 h 670"/>
              <a:gd name="T66" fmla="*/ 187 w 667"/>
              <a:gd name="T67" fmla="*/ 230 h 670"/>
              <a:gd name="T68" fmla="*/ 280 w 667"/>
              <a:gd name="T69" fmla="*/ 243 h 670"/>
              <a:gd name="T70" fmla="*/ 440 w 667"/>
              <a:gd name="T71" fmla="*/ 256 h 670"/>
              <a:gd name="T72" fmla="*/ 560 w 667"/>
              <a:gd name="T73" fmla="*/ 270 h 670"/>
              <a:gd name="T74" fmla="*/ 93 w 667"/>
              <a:gd name="T75" fmla="*/ 270 h 670"/>
              <a:gd name="T76" fmla="*/ 93 w 667"/>
              <a:gd name="T77" fmla="*/ 270 h 670"/>
              <a:gd name="T78" fmla="*/ 240 w 667"/>
              <a:gd name="T79" fmla="*/ 283 h 670"/>
              <a:gd name="T80" fmla="*/ 467 w 667"/>
              <a:gd name="T81" fmla="*/ 670 h 670"/>
              <a:gd name="T82" fmla="*/ 640 w 667"/>
              <a:gd name="T83" fmla="*/ 470 h 670"/>
              <a:gd name="T84" fmla="*/ 53 w 667"/>
              <a:gd name="T85" fmla="*/ 310 h 670"/>
              <a:gd name="T86" fmla="*/ 53 w 667"/>
              <a:gd name="T87" fmla="*/ 310 h 670"/>
              <a:gd name="T88" fmla="*/ 200 w 667"/>
              <a:gd name="T89" fmla="*/ 323 h 670"/>
              <a:gd name="T90" fmla="*/ 267 w 667"/>
              <a:gd name="T91" fmla="*/ 336 h 670"/>
              <a:gd name="T92" fmla="*/ 453 w 667"/>
              <a:gd name="T93" fmla="*/ 336 h 670"/>
              <a:gd name="T94" fmla="*/ 395 w 667"/>
              <a:gd name="T95" fmla="*/ 523 h 670"/>
              <a:gd name="T96" fmla="*/ 490 w 667"/>
              <a:gd name="T97" fmla="*/ 470 h 670"/>
              <a:gd name="T98" fmla="*/ 93 w 667"/>
              <a:gd name="T99" fmla="*/ 350 h 670"/>
              <a:gd name="T100" fmla="*/ 93 w 667"/>
              <a:gd name="T101" fmla="*/ 350 h 670"/>
              <a:gd name="T102" fmla="*/ 240 w 667"/>
              <a:gd name="T103" fmla="*/ 363 h 670"/>
              <a:gd name="T104" fmla="*/ 53 w 667"/>
              <a:gd name="T105" fmla="*/ 416 h 670"/>
              <a:gd name="T106" fmla="*/ 173 w 667"/>
              <a:gd name="T107" fmla="*/ 403 h 670"/>
              <a:gd name="T108" fmla="*/ 93 w 667"/>
              <a:gd name="T109" fmla="*/ 430 h 670"/>
              <a:gd name="T110" fmla="*/ 93 w 667"/>
              <a:gd name="T111" fmla="*/ 430 h 670"/>
              <a:gd name="T112" fmla="*/ 240 w 667"/>
              <a:gd name="T113" fmla="*/ 443 h 670"/>
              <a:gd name="T114" fmla="*/ 53 w 667"/>
              <a:gd name="T115" fmla="*/ 496 h 670"/>
              <a:gd name="T116" fmla="*/ 173 w 667"/>
              <a:gd name="T117" fmla="*/ 483 h 670"/>
              <a:gd name="T118" fmla="*/ 93 w 667"/>
              <a:gd name="T119" fmla="*/ 510 h 670"/>
              <a:gd name="T120" fmla="*/ 93 w 667"/>
              <a:gd name="T121" fmla="*/ 510 h 670"/>
              <a:gd name="T122" fmla="*/ 240 w 667"/>
              <a:gd name="T123" fmla="*/ 523 h 670"/>
              <a:gd name="T124" fmla="*/ 187 w 667"/>
              <a:gd name="T125" fmla="*/ 576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7" h="670">
                <a:moveTo>
                  <a:pt x="13" y="3"/>
                </a:moveTo>
                <a:cubicBezTo>
                  <a:pt x="6" y="3"/>
                  <a:pt x="0" y="9"/>
                  <a:pt x="0" y="16"/>
                </a:cubicBezTo>
                <a:lnTo>
                  <a:pt x="0" y="523"/>
                </a:lnTo>
                <a:cubicBezTo>
                  <a:pt x="0" y="528"/>
                  <a:pt x="3" y="533"/>
                  <a:pt x="7" y="535"/>
                </a:cubicBezTo>
                <a:lnTo>
                  <a:pt x="167" y="615"/>
                </a:lnTo>
                <a:cubicBezTo>
                  <a:pt x="171" y="617"/>
                  <a:pt x="176" y="617"/>
                  <a:pt x="179" y="615"/>
                </a:cubicBezTo>
                <a:lnTo>
                  <a:pt x="258" y="576"/>
                </a:lnTo>
                <a:cubicBezTo>
                  <a:pt x="275" y="568"/>
                  <a:pt x="263" y="543"/>
                  <a:pt x="246" y="552"/>
                </a:cubicBezTo>
                <a:lnTo>
                  <a:pt x="173" y="588"/>
                </a:lnTo>
                <a:lnTo>
                  <a:pt x="27" y="515"/>
                </a:lnTo>
                <a:lnTo>
                  <a:pt x="27" y="38"/>
                </a:lnTo>
                <a:lnTo>
                  <a:pt x="167" y="108"/>
                </a:lnTo>
                <a:cubicBezTo>
                  <a:pt x="171" y="110"/>
                  <a:pt x="176" y="110"/>
                  <a:pt x="179" y="108"/>
                </a:cubicBezTo>
                <a:lnTo>
                  <a:pt x="334" y="31"/>
                </a:lnTo>
                <a:lnTo>
                  <a:pt x="429" y="75"/>
                </a:lnTo>
                <a:cubicBezTo>
                  <a:pt x="428" y="78"/>
                  <a:pt x="427" y="80"/>
                  <a:pt x="427" y="83"/>
                </a:cubicBezTo>
                <a:cubicBezTo>
                  <a:pt x="427" y="91"/>
                  <a:pt x="433" y="96"/>
                  <a:pt x="440" y="96"/>
                </a:cubicBezTo>
                <a:cubicBezTo>
                  <a:pt x="446" y="96"/>
                  <a:pt x="451" y="92"/>
                  <a:pt x="453" y="86"/>
                </a:cubicBezTo>
                <a:lnTo>
                  <a:pt x="501" y="109"/>
                </a:lnTo>
                <a:cubicBezTo>
                  <a:pt x="505" y="110"/>
                  <a:pt x="509" y="110"/>
                  <a:pt x="513" y="108"/>
                </a:cubicBezTo>
                <a:lnTo>
                  <a:pt x="640" y="39"/>
                </a:lnTo>
                <a:lnTo>
                  <a:pt x="640" y="316"/>
                </a:lnTo>
                <a:cubicBezTo>
                  <a:pt x="640" y="334"/>
                  <a:pt x="667" y="334"/>
                  <a:pt x="667" y="316"/>
                </a:cubicBezTo>
                <a:lnTo>
                  <a:pt x="667" y="16"/>
                </a:lnTo>
                <a:cubicBezTo>
                  <a:pt x="667" y="6"/>
                  <a:pt x="656" y="0"/>
                  <a:pt x="647" y="5"/>
                </a:cubicBezTo>
                <a:lnTo>
                  <a:pt x="506" y="82"/>
                </a:lnTo>
                <a:lnTo>
                  <a:pt x="339" y="4"/>
                </a:lnTo>
                <a:cubicBezTo>
                  <a:pt x="335" y="3"/>
                  <a:pt x="331" y="3"/>
                  <a:pt x="327" y="5"/>
                </a:cubicBezTo>
                <a:lnTo>
                  <a:pt x="173" y="82"/>
                </a:lnTo>
                <a:lnTo>
                  <a:pt x="19" y="5"/>
                </a:lnTo>
                <a:cubicBezTo>
                  <a:pt x="17" y="4"/>
                  <a:pt x="15" y="3"/>
                  <a:pt x="13" y="3"/>
                </a:cubicBezTo>
                <a:close/>
                <a:moveTo>
                  <a:pt x="613" y="56"/>
                </a:moveTo>
                <a:cubicBezTo>
                  <a:pt x="606" y="56"/>
                  <a:pt x="600" y="62"/>
                  <a:pt x="600" y="70"/>
                </a:cubicBezTo>
                <a:cubicBezTo>
                  <a:pt x="600" y="77"/>
                  <a:pt x="606" y="83"/>
                  <a:pt x="613" y="83"/>
                </a:cubicBezTo>
                <a:cubicBezTo>
                  <a:pt x="621" y="83"/>
                  <a:pt x="627" y="77"/>
                  <a:pt x="627" y="70"/>
                </a:cubicBezTo>
                <a:cubicBezTo>
                  <a:pt x="627" y="62"/>
                  <a:pt x="621" y="56"/>
                  <a:pt x="613" y="56"/>
                </a:cubicBezTo>
                <a:close/>
                <a:moveTo>
                  <a:pt x="53" y="70"/>
                </a:moveTo>
                <a:cubicBezTo>
                  <a:pt x="46" y="70"/>
                  <a:pt x="40" y="76"/>
                  <a:pt x="40" y="83"/>
                </a:cubicBezTo>
                <a:cubicBezTo>
                  <a:pt x="40" y="91"/>
                  <a:pt x="46" y="96"/>
                  <a:pt x="53" y="96"/>
                </a:cubicBezTo>
                <a:cubicBezTo>
                  <a:pt x="61" y="96"/>
                  <a:pt x="67" y="91"/>
                  <a:pt x="67" y="83"/>
                </a:cubicBezTo>
                <a:cubicBezTo>
                  <a:pt x="67" y="76"/>
                  <a:pt x="61" y="70"/>
                  <a:pt x="53" y="70"/>
                </a:cubicBezTo>
                <a:close/>
                <a:moveTo>
                  <a:pt x="267" y="70"/>
                </a:moveTo>
                <a:cubicBezTo>
                  <a:pt x="259" y="70"/>
                  <a:pt x="253" y="76"/>
                  <a:pt x="253" y="83"/>
                </a:cubicBezTo>
                <a:cubicBezTo>
                  <a:pt x="253" y="91"/>
                  <a:pt x="259" y="96"/>
                  <a:pt x="267" y="96"/>
                </a:cubicBezTo>
                <a:cubicBezTo>
                  <a:pt x="274" y="96"/>
                  <a:pt x="280" y="91"/>
                  <a:pt x="280" y="83"/>
                </a:cubicBezTo>
                <a:cubicBezTo>
                  <a:pt x="280" y="76"/>
                  <a:pt x="274" y="70"/>
                  <a:pt x="267" y="70"/>
                </a:cubicBezTo>
                <a:close/>
                <a:moveTo>
                  <a:pt x="573" y="96"/>
                </a:moveTo>
                <a:cubicBezTo>
                  <a:pt x="566" y="96"/>
                  <a:pt x="560" y="102"/>
                  <a:pt x="560" y="110"/>
                </a:cubicBezTo>
                <a:cubicBezTo>
                  <a:pt x="560" y="117"/>
                  <a:pt x="566" y="123"/>
                  <a:pt x="573" y="123"/>
                </a:cubicBezTo>
                <a:cubicBezTo>
                  <a:pt x="581" y="123"/>
                  <a:pt x="587" y="117"/>
                  <a:pt x="587" y="110"/>
                </a:cubicBezTo>
                <a:cubicBezTo>
                  <a:pt x="587" y="102"/>
                  <a:pt x="581" y="96"/>
                  <a:pt x="573" y="96"/>
                </a:cubicBezTo>
                <a:close/>
                <a:moveTo>
                  <a:pt x="93" y="110"/>
                </a:moveTo>
                <a:cubicBezTo>
                  <a:pt x="86" y="110"/>
                  <a:pt x="80" y="116"/>
                  <a:pt x="80" y="123"/>
                </a:cubicBezTo>
                <a:cubicBezTo>
                  <a:pt x="80" y="131"/>
                  <a:pt x="86" y="136"/>
                  <a:pt x="93" y="136"/>
                </a:cubicBezTo>
                <a:cubicBezTo>
                  <a:pt x="101" y="136"/>
                  <a:pt x="107" y="131"/>
                  <a:pt x="107" y="123"/>
                </a:cubicBezTo>
                <a:cubicBezTo>
                  <a:pt x="107" y="116"/>
                  <a:pt x="101" y="110"/>
                  <a:pt x="93" y="110"/>
                </a:cubicBezTo>
                <a:close/>
                <a:moveTo>
                  <a:pt x="227" y="110"/>
                </a:moveTo>
                <a:cubicBezTo>
                  <a:pt x="219" y="110"/>
                  <a:pt x="213" y="116"/>
                  <a:pt x="213" y="123"/>
                </a:cubicBezTo>
                <a:cubicBezTo>
                  <a:pt x="213" y="131"/>
                  <a:pt x="219" y="136"/>
                  <a:pt x="227" y="136"/>
                </a:cubicBezTo>
                <a:cubicBezTo>
                  <a:pt x="234" y="136"/>
                  <a:pt x="240" y="131"/>
                  <a:pt x="240" y="123"/>
                </a:cubicBezTo>
                <a:cubicBezTo>
                  <a:pt x="240" y="116"/>
                  <a:pt x="234" y="110"/>
                  <a:pt x="227" y="110"/>
                </a:cubicBezTo>
                <a:close/>
                <a:moveTo>
                  <a:pt x="400" y="110"/>
                </a:moveTo>
                <a:cubicBezTo>
                  <a:pt x="393" y="110"/>
                  <a:pt x="387" y="116"/>
                  <a:pt x="387" y="123"/>
                </a:cubicBezTo>
                <a:cubicBezTo>
                  <a:pt x="387" y="131"/>
                  <a:pt x="393" y="136"/>
                  <a:pt x="400" y="136"/>
                </a:cubicBezTo>
                <a:cubicBezTo>
                  <a:pt x="407" y="136"/>
                  <a:pt x="413" y="131"/>
                  <a:pt x="413" y="123"/>
                </a:cubicBezTo>
                <a:cubicBezTo>
                  <a:pt x="413" y="116"/>
                  <a:pt x="407" y="110"/>
                  <a:pt x="400" y="110"/>
                </a:cubicBezTo>
                <a:close/>
                <a:moveTo>
                  <a:pt x="480" y="110"/>
                </a:moveTo>
                <a:cubicBezTo>
                  <a:pt x="473" y="110"/>
                  <a:pt x="467" y="116"/>
                  <a:pt x="467" y="123"/>
                </a:cubicBezTo>
                <a:cubicBezTo>
                  <a:pt x="467" y="131"/>
                  <a:pt x="473" y="136"/>
                  <a:pt x="480" y="136"/>
                </a:cubicBezTo>
                <a:cubicBezTo>
                  <a:pt x="487" y="136"/>
                  <a:pt x="493" y="131"/>
                  <a:pt x="493" y="123"/>
                </a:cubicBezTo>
                <a:cubicBezTo>
                  <a:pt x="493" y="116"/>
                  <a:pt x="487" y="110"/>
                  <a:pt x="480" y="110"/>
                </a:cubicBezTo>
                <a:close/>
                <a:moveTo>
                  <a:pt x="613" y="136"/>
                </a:moveTo>
                <a:cubicBezTo>
                  <a:pt x="606" y="136"/>
                  <a:pt x="600" y="142"/>
                  <a:pt x="600" y="150"/>
                </a:cubicBezTo>
                <a:cubicBezTo>
                  <a:pt x="600" y="157"/>
                  <a:pt x="606" y="163"/>
                  <a:pt x="613" y="163"/>
                </a:cubicBezTo>
                <a:cubicBezTo>
                  <a:pt x="621" y="163"/>
                  <a:pt x="627" y="157"/>
                  <a:pt x="627" y="150"/>
                </a:cubicBezTo>
                <a:cubicBezTo>
                  <a:pt x="627" y="142"/>
                  <a:pt x="621" y="136"/>
                  <a:pt x="613" y="136"/>
                </a:cubicBezTo>
                <a:close/>
                <a:moveTo>
                  <a:pt x="53" y="150"/>
                </a:moveTo>
                <a:cubicBezTo>
                  <a:pt x="46" y="150"/>
                  <a:pt x="40" y="156"/>
                  <a:pt x="40" y="163"/>
                </a:cubicBezTo>
                <a:cubicBezTo>
                  <a:pt x="40" y="171"/>
                  <a:pt x="46" y="176"/>
                  <a:pt x="53" y="176"/>
                </a:cubicBezTo>
                <a:cubicBezTo>
                  <a:pt x="61" y="176"/>
                  <a:pt x="67" y="171"/>
                  <a:pt x="67" y="163"/>
                </a:cubicBezTo>
                <a:cubicBezTo>
                  <a:pt x="67" y="156"/>
                  <a:pt x="61" y="150"/>
                  <a:pt x="53" y="150"/>
                </a:cubicBezTo>
                <a:close/>
                <a:moveTo>
                  <a:pt x="187" y="150"/>
                </a:moveTo>
                <a:cubicBezTo>
                  <a:pt x="179" y="150"/>
                  <a:pt x="173" y="156"/>
                  <a:pt x="173" y="163"/>
                </a:cubicBezTo>
                <a:cubicBezTo>
                  <a:pt x="173" y="171"/>
                  <a:pt x="179" y="176"/>
                  <a:pt x="187" y="176"/>
                </a:cubicBezTo>
                <a:cubicBezTo>
                  <a:pt x="194" y="176"/>
                  <a:pt x="200" y="171"/>
                  <a:pt x="200" y="163"/>
                </a:cubicBezTo>
                <a:cubicBezTo>
                  <a:pt x="200" y="156"/>
                  <a:pt x="194" y="150"/>
                  <a:pt x="187" y="150"/>
                </a:cubicBezTo>
                <a:close/>
                <a:moveTo>
                  <a:pt x="267" y="150"/>
                </a:moveTo>
                <a:cubicBezTo>
                  <a:pt x="259" y="150"/>
                  <a:pt x="253" y="156"/>
                  <a:pt x="253" y="163"/>
                </a:cubicBezTo>
                <a:cubicBezTo>
                  <a:pt x="253" y="171"/>
                  <a:pt x="259" y="176"/>
                  <a:pt x="267" y="176"/>
                </a:cubicBezTo>
                <a:cubicBezTo>
                  <a:pt x="274" y="176"/>
                  <a:pt x="280" y="171"/>
                  <a:pt x="280" y="163"/>
                </a:cubicBezTo>
                <a:cubicBezTo>
                  <a:pt x="280" y="156"/>
                  <a:pt x="274" y="150"/>
                  <a:pt x="267" y="150"/>
                </a:cubicBezTo>
                <a:close/>
                <a:moveTo>
                  <a:pt x="440" y="150"/>
                </a:moveTo>
                <a:cubicBezTo>
                  <a:pt x="433" y="150"/>
                  <a:pt x="427" y="156"/>
                  <a:pt x="427" y="163"/>
                </a:cubicBezTo>
                <a:cubicBezTo>
                  <a:pt x="427" y="171"/>
                  <a:pt x="433" y="176"/>
                  <a:pt x="440" y="176"/>
                </a:cubicBezTo>
                <a:cubicBezTo>
                  <a:pt x="447" y="176"/>
                  <a:pt x="453" y="171"/>
                  <a:pt x="453" y="163"/>
                </a:cubicBezTo>
                <a:cubicBezTo>
                  <a:pt x="453" y="156"/>
                  <a:pt x="447" y="150"/>
                  <a:pt x="440" y="150"/>
                </a:cubicBezTo>
                <a:close/>
                <a:moveTo>
                  <a:pt x="573" y="176"/>
                </a:moveTo>
                <a:cubicBezTo>
                  <a:pt x="566" y="176"/>
                  <a:pt x="560" y="182"/>
                  <a:pt x="560" y="190"/>
                </a:cubicBezTo>
                <a:cubicBezTo>
                  <a:pt x="560" y="197"/>
                  <a:pt x="566" y="203"/>
                  <a:pt x="573" y="203"/>
                </a:cubicBezTo>
                <a:cubicBezTo>
                  <a:pt x="581" y="203"/>
                  <a:pt x="587" y="197"/>
                  <a:pt x="587" y="190"/>
                </a:cubicBezTo>
                <a:cubicBezTo>
                  <a:pt x="587" y="182"/>
                  <a:pt x="581" y="176"/>
                  <a:pt x="573" y="176"/>
                </a:cubicBezTo>
                <a:close/>
                <a:moveTo>
                  <a:pt x="93" y="190"/>
                </a:moveTo>
                <a:cubicBezTo>
                  <a:pt x="86" y="190"/>
                  <a:pt x="80" y="196"/>
                  <a:pt x="80" y="203"/>
                </a:cubicBezTo>
                <a:cubicBezTo>
                  <a:pt x="80" y="211"/>
                  <a:pt x="86" y="216"/>
                  <a:pt x="93" y="216"/>
                </a:cubicBezTo>
                <a:cubicBezTo>
                  <a:pt x="101" y="216"/>
                  <a:pt x="107" y="211"/>
                  <a:pt x="107" y="203"/>
                </a:cubicBezTo>
                <a:cubicBezTo>
                  <a:pt x="107" y="196"/>
                  <a:pt x="101" y="190"/>
                  <a:pt x="93" y="190"/>
                </a:cubicBezTo>
                <a:close/>
                <a:moveTo>
                  <a:pt x="227" y="190"/>
                </a:moveTo>
                <a:cubicBezTo>
                  <a:pt x="219" y="190"/>
                  <a:pt x="213" y="196"/>
                  <a:pt x="213" y="203"/>
                </a:cubicBezTo>
                <a:cubicBezTo>
                  <a:pt x="213" y="211"/>
                  <a:pt x="219" y="216"/>
                  <a:pt x="227" y="216"/>
                </a:cubicBezTo>
                <a:cubicBezTo>
                  <a:pt x="234" y="216"/>
                  <a:pt x="240" y="211"/>
                  <a:pt x="240" y="203"/>
                </a:cubicBezTo>
                <a:cubicBezTo>
                  <a:pt x="240" y="196"/>
                  <a:pt x="234" y="190"/>
                  <a:pt x="227" y="190"/>
                </a:cubicBezTo>
                <a:close/>
                <a:moveTo>
                  <a:pt x="400" y="190"/>
                </a:moveTo>
                <a:cubicBezTo>
                  <a:pt x="393" y="190"/>
                  <a:pt x="387" y="196"/>
                  <a:pt x="387" y="203"/>
                </a:cubicBezTo>
                <a:cubicBezTo>
                  <a:pt x="387" y="211"/>
                  <a:pt x="393" y="216"/>
                  <a:pt x="400" y="216"/>
                </a:cubicBezTo>
                <a:cubicBezTo>
                  <a:pt x="407" y="216"/>
                  <a:pt x="413" y="211"/>
                  <a:pt x="413" y="203"/>
                </a:cubicBezTo>
                <a:cubicBezTo>
                  <a:pt x="413" y="196"/>
                  <a:pt x="407" y="190"/>
                  <a:pt x="400" y="190"/>
                </a:cubicBezTo>
                <a:close/>
                <a:moveTo>
                  <a:pt x="480" y="190"/>
                </a:moveTo>
                <a:cubicBezTo>
                  <a:pt x="473" y="190"/>
                  <a:pt x="467" y="196"/>
                  <a:pt x="467" y="203"/>
                </a:cubicBezTo>
                <a:cubicBezTo>
                  <a:pt x="467" y="211"/>
                  <a:pt x="473" y="216"/>
                  <a:pt x="480" y="216"/>
                </a:cubicBezTo>
                <a:cubicBezTo>
                  <a:pt x="487" y="216"/>
                  <a:pt x="493" y="211"/>
                  <a:pt x="493" y="203"/>
                </a:cubicBezTo>
                <a:cubicBezTo>
                  <a:pt x="493" y="196"/>
                  <a:pt x="487" y="190"/>
                  <a:pt x="480" y="190"/>
                </a:cubicBezTo>
                <a:close/>
                <a:moveTo>
                  <a:pt x="613" y="216"/>
                </a:moveTo>
                <a:cubicBezTo>
                  <a:pt x="606" y="216"/>
                  <a:pt x="600" y="222"/>
                  <a:pt x="600" y="230"/>
                </a:cubicBezTo>
                <a:cubicBezTo>
                  <a:pt x="600" y="237"/>
                  <a:pt x="606" y="243"/>
                  <a:pt x="613" y="243"/>
                </a:cubicBezTo>
                <a:cubicBezTo>
                  <a:pt x="621" y="243"/>
                  <a:pt x="627" y="237"/>
                  <a:pt x="627" y="230"/>
                </a:cubicBezTo>
                <a:cubicBezTo>
                  <a:pt x="627" y="222"/>
                  <a:pt x="621" y="216"/>
                  <a:pt x="613" y="216"/>
                </a:cubicBezTo>
                <a:close/>
                <a:moveTo>
                  <a:pt x="53" y="230"/>
                </a:moveTo>
                <a:cubicBezTo>
                  <a:pt x="46" y="230"/>
                  <a:pt x="40" y="236"/>
                  <a:pt x="40" y="243"/>
                </a:cubicBezTo>
                <a:cubicBezTo>
                  <a:pt x="40" y="251"/>
                  <a:pt x="46" y="256"/>
                  <a:pt x="53" y="256"/>
                </a:cubicBezTo>
                <a:cubicBezTo>
                  <a:pt x="61" y="256"/>
                  <a:pt x="67" y="251"/>
                  <a:pt x="67" y="243"/>
                </a:cubicBezTo>
                <a:cubicBezTo>
                  <a:pt x="67" y="236"/>
                  <a:pt x="61" y="230"/>
                  <a:pt x="53" y="230"/>
                </a:cubicBezTo>
                <a:close/>
                <a:moveTo>
                  <a:pt x="187" y="230"/>
                </a:moveTo>
                <a:cubicBezTo>
                  <a:pt x="179" y="230"/>
                  <a:pt x="173" y="236"/>
                  <a:pt x="173" y="243"/>
                </a:cubicBezTo>
                <a:cubicBezTo>
                  <a:pt x="173" y="251"/>
                  <a:pt x="179" y="256"/>
                  <a:pt x="187" y="256"/>
                </a:cubicBezTo>
                <a:cubicBezTo>
                  <a:pt x="194" y="256"/>
                  <a:pt x="200" y="251"/>
                  <a:pt x="200" y="243"/>
                </a:cubicBezTo>
                <a:cubicBezTo>
                  <a:pt x="200" y="236"/>
                  <a:pt x="194" y="230"/>
                  <a:pt x="187" y="230"/>
                </a:cubicBezTo>
                <a:close/>
                <a:moveTo>
                  <a:pt x="267" y="230"/>
                </a:moveTo>
                <a:cubicBezTo>
                  <a:pt x="259" y="230"/>
                  <a:pt x="253" y="236"/>
                  <a:pt x="253" y="243"/>
                </a:cubicBezTo>
                <a:cubicBezTo>
                  <a:pt x="253" y="251"/>
                  <a:pt x="259" y="256"/>
                  <a:pt x="267" y="256"/>
                </a:cubicBezTo>
                <a:cubicBezTo>
                  <a:pt x="274" y="256"/>
                  <a:pt x="280" y="251"/>
                  <a:pt x="280" y="243"/>
                </a:cubicBezTo>
                <a:cubicBezTo>
                  <a:pt x="280" y="236"/>
                  <a:pt x="274" y="230"/>
                  <a:pt x="267" y="230"/>
                </a:cubicBezTo>
                <a:close/>
                <a:moveTo>
                  <a:pt x="440" y="230"/>
                </a:moveTo>
                <a:cubicBezTo>
                  <a:pt x="433" y="230"/>
                  <a:pt x="427" y="236"/>
                  <a:pt x="427" y="243"/>
                </a:cubicBezTo>
                <a:cubicBezTo>
                  <a:pt x="427" y="251"/>
                  <a:pt x="433" y="256"/>
                  <a:pt x="440" y="256"/>
                </a:cubicBezTo>
                <a:cubicBezTo>
                  <a:pt x="447" y="256"/>
                  <a:pt x="453" y="251"/>
                  <a:pt x="453" y="243"/>
                </a:cubicBezTo>
                <a:cubicBezTo>
                  <a:pt x="453" y="236"/>
                  <a:pt x="447" y="230"/>
                  <a:pt x="440" y="230"/>
                </a:cubicBezTo>
                <a:close/>
                <a:moveTo>
                  <a:pt x="573" y="256"/>
                </a:moveTo>
                <a:cubicBezTo>
                  <a:pt x="566" y="256"/>
                  <a:pt x="560" y="262"/>
                  <a:pt x="560" y="270"/>
                </a:cubicBezTo>
                <a:cubicBezTo>
                  <a:pt x="560" y="277"/>
                  <a:pt x="566" y="283"/>
                  <a:pt x="573" y="283"/>
                </a:cubicBezTo>
                <a:cubicBezTo>
                  <a:pt x="581" y="283"/>
                  <a:pt x="587" y="277"/>
                  <a:pt x="587" y="270"/>
                </a:cubicBezTo>
                <a:cubicBezTo>
                  <a:pt x="587" y="262"/>
                  <a:pt x="581" y="256"/>
                  <a:pt x="573" y="256"/>
                </a:cubicBezTo>
                <a:close/>
                <a:moveTo>
                  <a:pt x="93" y="270"/>
                </a:moveTo>
                <a:cubicBezTo>
                  <a:pt x="86" y="270"/>
                  <a:pt x="80" y="276"/>
                  <a:pt x="80" y="283"/>
                </a:cubicBezTo>
                <a:cubicBezTo>
                  <a:pt x="80" y="291"/>
                  <a:pt x="86" y="296"/>
                  <a:pt x="93" y="296"/>
                </a:cubicBezTo>
                <a:cubicBezTo>
                  <a:pt x="101" y="296"/>
                  <a:pt x="107" y="291"/>
                  <a:pt x="107" y="283"/>
                </a:cubicBezTo>
                <a:cubicBezTo>
                  <a:pt x="107" y="276"/>
                  <a:pt x="101" y="270"/>
                  <a:pt x="93" y="270"/>
                </a:cubicBezTo>
                <a:close/>
                <a:moveTo>
                  <a:pt x="227" y="270"/>
                </a:moveTo>
                <a:cubicBezTo>
                  <a:pt x="219" y="270"/>
                  <a:pt x="213" y="276"/>
                  <a:pt x="213" y="283"/>
                </a:cubicBezTo>
                <a:cubicBezTo>
                  <a:pt x="213" y="291"/>
                  <a:pt x="219" y="296"/>
                  <a:pt x="227" y="296"/>
                </a:cubicBezTo>
                <a:cubicBezTo>
                  <a:pt x="234" y="296"/>
                  <a:pt x="240" y="291"/>
                  <a:pt x="240" y="283"/>
                </a:cubicBezTo>
                <a:cubicBezTo>
                  <a:pt x="240" y="276"/>
                  <a:pt x="234" y="270"/>
                  <a:pt x="227" y="270"/>
                </a:cubicBezTo>
                <a:close/>
                <a:moveTo>
                  <a:pt x="467" y="270"/>
                </a:moveTo>
                <a:cubicBezTo>
                  <a:pt x="356" y="270"/>
                  <a:pt x="267" y="360"/>
                  <a:pt x="267" y="470"/>
                </a:cubicBezTo>
                <a:cubicBezTo>
                  <a:pt x="267" y="580"/>
                  <a:pt x="356" y="670"/>
                  <a:pt x="467" y="670"/>
                </a:cubicBezTo>
                <a:cubicBezTo>
                  <a:pt x="577" y="670"/>
                  <a:pt x="667" y="580"/>
                  <a:pt x="667" y="470"/>
                </a:cubicBezTo>
                <a:cubicBezTo>
                  <a:pt x="667" y="360"/>
                  <a:pt x="577" y="270"/>
                  <a:pt x="467" y="270"/>
                </a:cubicBezTo>
                <a:close/>
                <a:moveTo>
                  <a:pt x="467" y="296"/>
                </a:moveTo>
                <a:cubicBezTo>
                  <a:pt x="563" y="296"/>
                  <a:pt x="640" y="374"/>
                  <a:pt x="640" y="470"/>
                </a:cubicBezTo>
                <a:cubicBezTo>
                  <a:pt x="640" y="566"/>
                  <a:pt x="563" y="643"/>
                  <a:pt x="467" y="643"/>
                </a:cubicBezTo>
                <a:cubicBezTo>
                  <a:pt x="371" y="643"/>
                  <a:pt x="293" y="566"/>
                  <a:pt x="293" y="470"/>
                </a:cubicBezTo>
                <a:cubicBezTo>
                  <a:pt x="293" y="374"/>
                  <a:pt x="371" y="296"/>
                  <a:pt x="467" y="296"/>
                </a:cubicBezTo>
                <a:close/>
                <a:moveTo>
                  <a:pt x="53" y="310"/>
                </a:moveTo>
                <a:cubicBezTo>
                  <a:pt x="46" y="310"/>
                  <a:pt x="40" y="316"/>
                  <a:pt x="40" y="323"/>
                </a:cubicBezTo>
                <a:cubicBezTo>
                  <a:pt x="40" y="331"/>
                  <a:pt x="46" y="336"/>
                  <a:pt x="53" y="336"/>
                </a:cubicBezTo>
                <a:cubicBezTo>
                  <a:pt x="61" y="336"/>
                  <a:pt x="67" y="331"/>
                  <a:pt x="67" y="323"/>
                </a:cubicBezTo>
                <a:cubicBezTo>
                  <a:pt x="67" y="316"/>
                  <a:pt x="61" y="310"/>
                  <a:pt x="53" y="310"/>
                </a:cubicBezTo>
                <a:close/>
                <a:moveTo>
                  <a:pt x="187" y="310"/>
                </a:moveTo>
                <a:cubicBezTo>
                  <a:pt x="179" y="310"/>
                  <a:pt x="173" y="316"/>
                  <a:pt x="173" y="323"/>
                </a:cubicBezTo>
                <a:cubicBezTo>
                  <a:pt x="173" y="331"/>
                  <a:pt x="179" y="336"/>
                  <a:pt x="187" y="336"/>
                </a:cubicBezTo>
                <a:cubicBezTo>
                  <a:pt x="194" y="336"/>
                  <a:pt x="200" y="331"/>
                  <a:pt x="200" y="323"/>
                </a:cubicBezTo>
                <a:cubicBezTo>
                  <a:pt x="200" y="316"/>
                  <a:pt x="194" y="310"/>
                  <a:pt x="187" y="310"/>
                </a:cubicBezTo>
                <a:close/>
                <a:moveTo>
                  <a:pt x="267" y="310"/>
                </a:moveTo>
                <a:cubicBezTo>
                  <a:pt x="259" y="310"/>
                  <a:pt x="253" y="316"/>
                  <a:pt x="253" y="323"/>
                </a:cubicBezTo>
                <a:cubicBezTo>
                  <a:pt x="253" y="331"/>
                  <a:pt x="259" y="336"/>
                  <a:pt x="267" y="336"/>
                </a:cubicBezTo>
                <a:cubicBezTo>
                  <a:pt x="274" y="336"/>
                  <a:pt x="280" y="331"/>
                  <a:pt x="280" y="323"/>
                </a:cubicBezTo>
                <a:cubicBezTo>
                  <a:pt x="280" y="316"/>
                  <a:pt x="274" y="310"/>
                  <a:pt x="267" y="310"/>
                </a:cubicBezTo>
                <a:close/>
                <a:moveTo>
                  <a:pt x="467" y="323"/>
                </a:moveTo>
                <a:cubicBezTo>
                  <a:pt x="459" y="323"/>
                  <a:pt x="453" y="329"/>
                  <a:pt x="453" y="336"/>
                </a:cubicBezTo>
                <a:lnTo>
                  <a:pt x="453" y="451"/>
                </a:lnTo>
                <a:cubicBezTo>
                  <a:pt x="447" y="455"/>
                  <a:pt x="443" y="462"/>
                  <a:pt x="443" y="470"/>
                </a:cubicBezTo>
                <a:cubicBezTo>
                  <a:pt x="443" y="471"/>
                  <a:pt x="444" y="473"/>
                  <a:pt x="444" y="474"/>
                </a:cubicBezTo>
                <a:lnTo>
                  <a:pt x="395" y="523"/>
                </a:lnTo>
                <a:cubicBezTo>
                  <a:pt x="382" y="535"/>
                  <a:pt x="401" y="554"/>
                  <a:pt x="414" y="541"/>
                </a:cubicBezTo>
                <a:lnTo>
                  <a:pt x="463" y="493"/>
                </a:lnTo>
                <a:cubicBezTo>
                  <a:pt x="464" y="493"/>
                  <a:pt x="465" y="493"/>
                  <a:pt x="467" y="493"/>
                </a:cubicBezTo>
                <a:cubicBezTo>
                  <a:pt x="480" y="493"/>
                  <a:pt x="490" y="483"/>
                  <a:pt x="490" y="470"/>
                </a:cubicBezTo>
                <a:cubicBezTo>
                  <a:pt x="490" y="462"/>
                  <a:pt x="486" y="455"/>
                  <a:pt x="480" y="451"/>
                </a:cubicBezTo>
                <a:lnTo>
                  <a:pt x="480" y="336"/>
                </a:lnTo>
                <a:cubicBezTo>
                  <a:pt x="480" y="329"/>
                  <a:pt x="474" y="323"/>
                  <a:pt x="467" y="323"/>
                </a:cubicBezTo>
                <a:close/>
                <a:moveTo>
                  <a:pt x="93" y="350"/>
                </a:moveTo>
                <a:cubicBezTo>
                  <a:pt x="86" y="350"/>
                  <a:pt x="80" y="356"/>
                  <a:pt x="80" y="363"/>
                </a:cubicBezTo>
                <a:cubicBezTo>
                  <a:pt x="80" y="371"/>
                  <a:pt x="86" y="376"/>
                  <a:pt x="93" y="376"/>
                </a:cubicBezTo>
                <a:cubicBezTo>
                  <a:pt x="101" y="376"/>
                  <a:pt x="107" y="371"/>
                  <a:pt x="107" y="363"/>
                </a:cubicBezTo>
                <a:cubicBezTo>
                  <a:pt x="107" y="356"/>
                  <a:pt x="101" y="350"/>
                  <a:pt x="93" y="350"/>
                </a:cubicBezTo>
                <a:close/>
                <a:moveTo>
                  <a:pt x="227" y="350"/>
                </a:moveTo>
                <a:cubicBezTo>
                  <a:pt x="219" y="350"/>
                  <a:pt x="213" y="356"/>
                  <a:pt x="213" y="363"/>
                </a:cubicBezTo>
                <a:cubicBezTo>
                  <a:pt x="213" y="371"/>
                  <a:pt x="219" y="376"/>
                  <a:pt x="227" y="376"/>
                </a:cubicBezTo>
                <a:cubicBezTo>
                  <a:pt x="234" y="376"/>
                  <a:pt x="240" y="371"/>
                  <a:pt x="240" y="363"/>
                </a:cubicBezTo>
                <a:cubicBezTo>
                  <a:pt x="240" y="356"/>
                  <a:pt x="234" y="350"/>
                  <a:pt x="227" y="350"/>
                </a:cubicBezTo>
                <a:close/>
                <a:moveTo>
                  <a:pt x="53" y="390"/>
                </a:moveTo>
                <a:cubicBezTo>
                  <a:pt x="46" y="390"/>
                  <a:pt x="40" y="396"/>
                  <a:pt x="40" y="403"/>
                </a:cubicBezTo>
                <a:cubicBezTo>
                  <a:pt x="40" y="411"/>
                  <a:pt x="46" y="416"/>
                  <a:pt x="53" y="416"/>
                </a:cubicBezTo>
                <a:cubicBezTo>
                  <a:pt x="61" y="416"/>
                  <a:pt x="67" y="411"/>
                  <a:pt x="67" y="403"/>
                </a:cubicBezTo>
                <a:cubicBezTo>
                  <a:pt x="67" y="396"/>
                  <a:pt x="61" y="390"/>
                  <a:pt x="53" y="390"/>
                </a:cubicBezTo>
                <a:close/>
                <a:moveTo>
                  <a:pt x="187" y="390"/>
                </a:moveTo>
                <a:cubicBezTo>
                  <a:pt x="179" y="390"/>
                  <a:pt x="173" y="396"/>
                  <a:pt x="173" y="403"/>
                </a:cubicBezTo>
                <a:cubicBezTo>
                  <a:pt x="173" y="411"/>
                  <a:pt x="179" y="416"/>
                  <a:pt x="187" y="416"/>
                </a:cubicBezTo>
                <a:cubicBezTo>
                  <a:pt x="194" y="416"/>
                  <a:pt x="200" y="411"/>
                  <a:pt x="200" y="403"/>
                </a:cubicBezTo>
                <a:cubicBezTo>
                  <a:pt x="200" y="396"/>
                  <a:pt x="194" y="390"/>
                  <a:pt x="187" y="390"/>
                </a:cubicBezTo>
                <a:close/>
                <a:moveTo>
                  <a:pt x="93" y="430"/>
                </a:moveTo>
                <a:cubicBezTo>
                  <a:pt x="86" y="430"/>
                  <a:pt x="80" y="436"/>
                  <a:pt x="80" y="443"/>
                </a:cubicBezTo>
                <a:cubicBezTo>
                  <a:pt x="80" y="451"/>
                  <a:pt x="86" y="456"/>
                  <a:pt x="93" y="456"/>
                </a:cubicBezTo>
                <a:cubicBezTo>
                  <a:pt x="101" y="456"/>
                  <a:pt x="107" y="451"/>
                  <a:pt x="107" y="443"/>
                </a:cubicBezTo>
                <a:cubicBezTo>
                  <a:pt x="107" y="436"/>
                  <a:pt x="101" y="430"/>
                  <a:pt x="93" y="430"/>
                </a:cubicBezTo>
                <a:close/>
                <a:moveTo>
                  <a:pt x="227" y="430"/>
                </a:moveTo>
                <a:cubicBezTo>
                  <a:pt x="219" y="430"/>
                  <a:pt x="213" y="436"/>
                  <a:pt x="213" y="443"/>
                </a:cubicBezTo>
                <a:cubicBezTo>
                  <a:pt x="213" y="451"/>
                  <a:pt x="219" y="456"/>
                  <a:pt x="227" y="456"/>
                </a:cubicBezTo>
                <a:cubicBezTo>
                  <a:pt x="234" y="456"/>
                  <a:pt x="240" y="451"/>
                  <a:pt x="240" y="443"/>
                </a:cubicBezTo>
                <a:cubicBezTo>
                  <a:pt x="240" y="436"/>
                  <a:pt x="234" y="430"/>
                  <a:pt x="227" y="430"/>
                </a:cubicBezTo>
                <a:close/>
                <a:moveTo>
                  <a:pt x="53" y="470"/>
                </a:moveTo>
                <a:cubicBezTo>
                  <a:pt x="46" y="470"/>
                  <a:pt x="40" y="476"/>
                  <a:pt x="40" y="483"/>
                </a:cubicBezTo>
                <a:cubicBezTo>
                  <a:pt x="40" y="491"/>
                  <a:pt x="46" y="496"/>
                  <a:pt x="53" y="496"/>
                </a:cubicBezTo>
                <a:cubicBezTo>
                  <a:pt x="61" y="496"/>
                  <a:pt x="67" y="491"/>
                  <a:pt x="67" y="483"/>
                </a:cubicBezTo>
                <a:cubicBezTo>
                  <a:pt x="67" y="476"/>
                  <a:pt x="61" y="470"/>
                  <a:pt x="53" y="470"/>
                </a:cubicBezTo>
                <a:close/>
                <a:moveTo>
                  <a:pt x="187" y="470"/>
                </a:moveTo>
                <a:cubicBezTo>
                  <a:pt x="179" y="470"/>
                  <a:pt x="173" y="476"/>
                  <a:pt x="173" y="483"/>
                </a:cubicBezTo>
                <a:cubicBezTo>
                  <a:pt x="173" y="491"/>
                  <a:pt x="179" y="496"/>
                  <a:pt x="187" y="496"/>
                </a:cubicBezTo>
                <a:cubicBezTo>
                  <a:pt x="194" y="496"/>
                  <a:pt x="200" y="491"/>
                  <a:pt x="200" y="483"/>
                </a:cubicBezTo>
                <a:cubicBezTo>
                  <a:pt x="200" y="476"/>
                  <a:pt x="194" y="470"/>
                  <a:pt x="187" y="470"/>
                </a:cubicBezTo>
                <a:close/>
                <a:moveTo>
                  <a:pt x="93" y="510"/>
                </a:moveTo>
                <a:cubicBezTo>
                  <a:pt x="86" y="510"/>
                  <a:pt x="80" y="516"/>
                  <a:pt x="80" y="523"/>
                </a:cubicBezTo>
                <a:cubicBezTo>
                  <a:pt x="80" y="531"/>
                  <a:pt x="86" y="536"/>
                  <a:pt x="93" y="536"/>
                </a:cubicBezTo>
                <a:cubicBezTo>
                  <a:pt x="101" y="536"/>
                  <a:pt x="107" y="531"/>
                  <a:pt x="107" y="523"/>
                </a:cubicBezTo>
                <a:cubicBezTo>
                  <a:pt x="107" y="516"/>
                  <a:pt x="101" y="510"/>
                  <a:pt x="93" y="510"/>
                </a:cubicBezTo>
                <a:close/>
                <a:moveTo>
                  <a:pt x="227" y="510"/>
                </a:moveTo>
                <a:cubicBezTo>
                  <a:pt x="219" y="510"/>
                  <a:pt x="213" y="516"/>
                  <a:pt x="213" y="523"/>
                </a:cubicBezTo>
                <a:cubicBezTo>
                  <a:pt x="213" y="531"/>
                  <a:pt x="219" y="536"/>
                  <a:pt x="227" y="536"/>
                </a:cubicBezTo>
                <a:cubicBezTo>
                  <a:pt x="234" y="536"/>
                  <a:pt x="240" y="531"/>
                  <a:pt x="240" y="523"/>
                </a:cubicBezTo>
                <a:cubicBezTo>
                  <a:pt x="240" y="516"/>
                  <a:pt x="234" y="510"/>
                  <a:pt x="227" y="510"/>
                </a:cubicBezTo>
                <a:close/>
                <a:moveTo>
                  <a:pt x="187" y="550"/>
                </a:moveTo>
                <a:cubicBezTo>
                  <a:pt x="179" y="550"/>
                  <a:pt x="173" y="556"/>
                  <a:pt x="173" y="563"/>
                </a:cubicBezTo>
                <a:cubicBezTo>
                  <a:pt x="173" y="571"/>
                  <a:pt x="179" y="576"/>
                  <a:pt x="187" y="576"/>
                </a:cubicBezTo>
                <a:cubicBezTo>
                  <a:pt x="194" y="576"/>
                  <a:pt x="200" y="571"/>
                  <a:pt x="200" y="563"/>
                </a:cubicBezTo>
                <a:cubicBezTo>
                  <a:pt x="200" y="556"/>
                  <a:pt x="194" y="550"/>
                  <a:pt x="187" y="55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22406" y="38564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지도</a:t>
            </a:r>
            <a:endParaRPr lang="ko-KR" altLang="ko-KR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27064" y="44113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방문안내</a:t>
            </a:r>
            <a:endParaRPr lang="ko-KR" altLang="ko-KR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143372" y="43936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방문방문방문</a:t>
            </a:r>
            <a:endParaRPr lang="ko-KR" altLang="ko-KR" sz="800" dirty="0"/>
          </a:p>
        </p:txBody>
      </p:sp>
      <p:sp>
        <p:nvSpPr>
          <p:cNvPr id="137" name="순서도: 처리 136"/>
          <p:cNvSpPr/>
          <p:nvPr/>
        </p:nvSpPr>
        <p:spPr>
          <a:xfrm>
            <a:off x="544837" y="5693390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151986" y="57648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선택하기</a:t>
            </a:r>
            <a:endParaRPr lang="ko-KR" altLang="en-US" sz="1000" dirty="0"/>
          </a:p>
        </p:txBody>
      </p:sp>
      <p:sp>
        <p:nvSpPr>
          <p:cNvPr id="142" name="순서도: 처리 141"/>
          <p:cNvSpPr/>
          <p:nvPr/>
        </p:nvSpPr>
        <p:spPr>
          <a:xfrm>
            <a:off x="3473795" y="5701474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Like"/>
          <p:cNvSpPr>
            <a:spLocks noChangeAspect="1"/>
          </p:cNvSpPr>
          <p:nvPr/>
        </p:nvSpPr>
        <p:spPr bwMode="auto">
          <a:xfrm>
            <a:off x="2786050" y="3399132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Share"/>
          <p:cNvSpPr>
            <a:spLocks noChangeAspect="1"/>
          </p:cNvSpPr>
          <p:nvPr/>
        </p:nvSpPr>
        <p:spPr bwMode="auto">
          <a:xfrm>
            <a:off x="2998233" y="3382392"/>
            <a:ext cx="128544" cy="129804"/>
          </a:xfrm>
          <a:custGeom>
            <a:avLst/>
            <a:gdLst>
              <a:gd name="T0" fmla="*/ 1139 w 1411"/>
              <a:gd name="T1" fmla="*/ 0 h 1411"/>
              <a:gd name="T2" fmla="*/ 868 w 1411"/>
              <a:gd name="T3" fmla="*/ 271 h 1411"/>
              <a:gd name="T4" fmla="*/ 868 w 1411"/>
              <a:gd name="T5" fmla="*/ 285 h 1411"/>
              <a:gd name="T6" fmla="*/ 444 w 1411"/>
              <a:gd name="T7" fmla="*/ 498 h 1411"/>
              <a:gd name="T8" fmla="*/ 271 w 1411"/>
              <a:gd name="T9" fmla="*/ 434 h 1411"/>
              <a:gd name="T10" fmla="*/ 0 w 1411"/>
              <a:gd name="T11" fmla="*/ 705 h 1411"/>
              <a:gd name="T12" fmla="*/ 271 w 1411"/>
              <a:gd name="T13" fmla="*/ 976 h 1411"/>
              <a:gd name="T14" fmla="*/ 444 w 1411"/>
              <a:gd name="T15" fmla="*/ 912 h 1411"/>
              <a:gd name="T16" fmla="*/ 870 w 1411"/>
              <a:gd name="T17" fmla="*/ 1126 h 1411"/>
              <a:gd name="T18" fmla="*/ 868 w 1411"/>
              <a:gd name="T19" fmla="*/ 1139 h 1411"/>
              <a:gd name="T20" fmla="*/ 1139 w 1411"/>
              <a:gd name="T21" fmla="*/ 1411 h 1411"/>
              <a:gd name="T22" fmla="*/ 1411 w 1411"/>
              <a:gd name="T23" fmla="*/ 1139 h 1411"/>
              <a:gd name="T24" fmla="*/ 1139 w 1411"/>
              <a:gd name="T25" fmla="*/ 868 h 1411"/>
              <a:gd name="T26" fmla="*/ 966 w 1411"/>
              <a:gd name="T27" fmla="*/ 932 h 1411"/>
              <a:gd name="T28" fmla="*/ 542 w 1411"/>
              <a:gd name="T29" fmla="*/ 719 h 1411"/>
              <a:gd name="T30" fmla="*/ 542 w 1411"/>
              <a:gd name="T31" fmla="*/ 705 h 1411"/>
              <a:gd name="T32" fmla="*/ 541 w 1411"/>
              <a:gd name="T33" fmla="*/ 692 h 1411"/>
              <a:gd name="T34" fmla="*/ 966 w 1411"/>
              <a:gd name="T35" fmla="*/ 478 h 1411"/>
              <a:gd name="T36" fmla="*/ 1139 w 1411"/>
              <a:gd name="T37" fmla="*/ 542 h 1411"/>
              <a:gd name="T38" fmla="*/ 1411 w 1411"/>
              <a:gd name="T39" fmla="*/ 271 h 1411"/>
              <a:gd name="T40" fmla="*/ 1139 w 1411"/>
              <a:gd name="T41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1" h="1411">
                <a:moveTo>
                  <a:pt x="1139" y="0"/>
                </a:moveTo>
                <a:cubicBezTo>
                  <a:pt x="990" y="0"/>
                  <a:pt x="868" y="121"/>
                  <a:pt x="868" y="271"/>
                </a:cubicBezTo>
                <a:cubicBezTo>
                  <a:pt x="868" y="275"/>
                  <a:pt x="868" y="280"/>
                  <a:pt x="868" y="285"/>
                </a:cubicBezTo>
                <a:lnTo>
                  <a:pt x="444" y="498"/>
                </a:lnTo>
                <a:cubicBezTo>
                  <a:pt x="397" y="459"/>
                  <a:pt x="338" y="434"/>
                  <a:pt x="271" y="434"/>
                </a:cubicBezTo>
                <a:cubicBezTo>
                  <a:pt x="121" y="434"/>
                  <a:pt x="0" y="555"/>
                  <a:pt x="0" y="705"/>
                </a:cubicBezTo>
                <a:cubicBezTo>
                  <a:pt x="0" y="855"/>
                  <a:pt x="121" y="976"/>
                  <a:pt x="271" y="976"/>
                </a:cubicBezTo>
                <a:cubicBezTo>
                  <a:pt x="338" y="976"/>
                  <a:pt x="397" y="952"/>
                  <a:pt x="444" y="912"/>
                </a:cubicBezTo>
                <a:lnTo>
                  <a:pt x="870" y="1126"/>
                </a:lnTo>
                <a:cubicBezTo>
                  <a:pt x="870" y="1130"/>
                  <a:pt x="868" y="1135"/>
                  <a:pt x="868" y="1139"/>
                </a:cubicBezTo>
                <a:cubicBezTo>
                  <a:pt x="868" y="1289"/>
                  <a:pt x="990" y="1411"/>
                  <a:pt x="1139" y="1411"/>
                </a:cubicBezTo>
                <a:cubicBezTo>
                  <a:pt x="1289" y="1411"/>
                  <a:pt x="1411" y="1289"/>
                  <a:pt x="1411" y="1139"/>
                </a:cubicBezTo>
                <a:cubicBezTo>
                  <a:pt x="1411" y="989"/>
                  <a:pt x="1289" y="868"/>
                  <a:pt x="1139" y="868"/>
                </a:cubicBezTo>
                <a:cubicBezTo>
                  <a:pt x="1073" y="868"/>
                  <a:pt x="1014" y="893"/>
                  <a:pt x="966" y="932"/>
                </a:cubicBezTo>
                <a:lnTo>
                  <a:pt x="542" y="719"/>
                </a:lnTo>
                <a:cubicBezTo>
                  <a:pt x="543" y="714"/>
                  <a:pt x="542" y="710"/>
                  <a:pt x="542" y="705"/>
                </a:cubicBezTo>
                <a:cubicBezTo>
                  <a:pt x="542" y="700"/>
                  <a:pt x="541" y="696"/>
                  <a:pt x="541" y="692"/>
                </a:cubicBezTo>
                <a:lnTo>
                  <a:pt x="966" y="478"/>
                </a:lnTo>
                <a:cubicBezTo>
                  <a:pt x="1014" y="517"/>
                  <a:pt x="1073" y="542"/>
                  <a:pt x="1139" y="542"/>
                </a:cubicBezTo>
                <a:cubicBezTo>
                  <a:pt x="1289" y="542"/>
                  <a:pt x="1411" y="421"/>
                  <a:pt x="1411" y="271"/>
                </a:cubicBezTo>
                <a:cubicBezTo>
                  <a:pt x="1411" y="121"/>
                  <a:pt x="1289" y="0"/>
                  <a:pt x="113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Chevron Right"/>
          <p:cNvSpPr>
            <a:spLocks noChangeAspect="1"/>
          </p:cNvSpPr>
          <p:nvPr/>
        </p:nvSpPr>
        <p:spPr bwMode="auto">
          <a:xfrm>
            <a:off x="3098436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Chevron Right"/>
          <p:cNvSpPr>
            <a:spLocks noChangeAspect="1"/>
          </p:cNvSpPr>
          <p:nvPr/>
        </p:nvSpPr>
        <p:spPr bwMode="auto">
          <a:xfrm flipH="1">
            <a:off x="607398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71736" y="32861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83128" y="37591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4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00430" y="23574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00826" y="4000504"/>
            <a:ext cx="1643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</a:rPr>
              <a:t>클릭하면 지도로 위치 표시</a:t>
            </a:r>
            <a:endParaRPr lang="ko-KR" altLang="ko-KR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6500827" y="4429132"/>
            <a:ext cx="2643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-스튜디오, 드레스, 메이크업, 본식 스냅 형식 동일</a:t>
            </a:r>
            <a:endParaRPr lang="ko-KR" altLang="ko-KR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6500826" y="2571744"/>
            <a:ext cx="271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 </a:t>
            </a:r>
            <a:r>
              <a:rPr lang="ko-KR" altLang="en-US" sz="900" dirty="0" smtClean="0">
                <a:solidFill>
                  <a:srgbClr val="000000"/>
                </a:solidFill>
              </a:rPr>
              <a:t>선택한 업체 기준으로 견적표시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</a:rPr>
              <a:t>선택하기 누르면 취소하기로 변경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ko-KR" altLang="en-US" sz="900" b="1" dirty="0" smtClean="0">
                <a:solidFill>
                  <a:srgbClr val="FF0000"/>
                </a:solidFill>
              </a:rPr>
              <a:t>최고관리자에서 승인하면 스케줄 예약하기로 변경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ko-KR" altLang="en-US" sz="900" b="1" dirty="0" err="1" smtClean="0">
                <a:solidFill>
                  <a:srgbClr val="FF0000"/>
                </a:solidFill>
              </a:rPr>
              <a:t>예약하기버튼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활성화 시 스케줄 예약페이지로 이동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ko-KR" altLang="en-US" sz="900" b="1" dirty="0" smtClean="0">
                <a:solidFill>
                  <a:srgbClr val="FF0000"/>
                </a:solidFill>
              </a:rPr>
              <a:t>관리자가 승인 시 이용자에게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푸시알림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전송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00232" y="5693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00826" y="362679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</a:rPr>
              <a:t>텍스트 형식</a:t>
            </a:r>
            <a:endParaRPr lang="ko-KR" altLang="ko-KR" sz="900" dirty="0"/>
          </a:p>
        </p:txBody>
      </p:sp>
      <p:grpSp>
        <p:nvGrpSpPr>
          <p:cNvPr id="100" name="Placeholder"/>
          <p:cNvGrpSpPr>
            <a:grpSpLocks noChangeAspect="1"/>
          </p:cNvGrpSpPr>
          <p:nvPr/>
        </p:nvGrpSpPr>
        <p:grpSpPr>
          <a:xfrm>
            <a:off x="738181" y="1571974"/>
            <a:ext cx="2297982" cy="164113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02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152382" y="577291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선택하기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3527064" y="46882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기타사항</a:t>
            </a:r>
            <a:endParaRPr lang="ko-KR" altLang="ko-KR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4143372" y="467049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기타기타기타</a:t>
            </a:r>
            <a:endParaRPr lang="ko-KR" altLang="ko-KR" sz="800" dirty="0"/>
          </a:p>
        </p:txBody>
      </p:sp>
      <p:cxnSp>
        <p:nvCxnSpPr>
          <p:cNvPr id="91" name="직선 연결선 90"/>
          <p:cNvCxnSpPr>
            <a:stCxn id="137" idx="0"/>
            <a:endCxn id="137" idx="2"/>
          </p:cNvCxnSpPr>
          <p:nvPr/>
        </p:nvCxnSpPr>
        <p:spPr>
          <a:xfrm rot="16200000" flipH="1">
            <a:off x="1712063" y="5878359"/>
            <a:ext cx="3699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rot="16200000" flipH="1">
            <a:off x="4602139" y="5886443"/>
            <a:ext cx="3699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86182" y="577291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전화문의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28662" y="57648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전화문의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527064" y="414296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홈페이지</a:t>
            </a:r>
            <a:endParaRPr lang="ko-KR" altLang="ko-KR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143372" y="4125210"/>
            <a:ext cx="1455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WWW.GLOBALHUMANISM.KR</a:t>
            </a:r>
            <a:endParaRPr lang="ko-KR" altLang="ko-K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FOzNf3RWLXqvqeMsUWm8fKIYWXqF5uasS9FUvvgu7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2655</Words>
  <Application>Microsoft Office PowerPoint</Application>
  <PresentationFormat>화면 슬라이드 쇼(4:3)</PresentationFormat>
  <Paragraphs>1625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Registered User</cp:lastModifiedBy>
  <cp:revision>337</cp:revision>
  <dcterms:created xsi:type="dcterms:W3CDTF">2006-08-16T00:00:00Z</dcterms:created>
  <dcterms:modified xsi:type="dcterms:W3CDTF">2017-11-06T09:04:00Z</dcterms:modified>
</cp:coreProperties>
</file>