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8" r:id="rId9"/>
    <p:sldId id="263" r:id="rId10"/>
    <p:sldId id="262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4350C-2160-BC4B-13B7-CA2D082D7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B94F08-1506-F8F0-7881-4BD03EB42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EF55DB-D95D-803B-E515-347CF91E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1BA93-487C-AA43-8517-A2692AD8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FDB5-F652-74B5-2EDE-614B2AF0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6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0D148-8E23-D158-300D-A334A0D4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33223E-5A0E-CE33-701A-293BD14B2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F16713-06AF-EA1E-B39F-5F9E3C54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81B4D-C8C9-4EA8-F41B-9F543564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B79FE-CFBD-44C6-8BD6-117CACF6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4F33C7-9C8B-0E7D-DFFF-B357B7B84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EC94A-E76B-8F53-81DA-7BB51B74C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CF59F-3D6D-825B-7EAF-C8D82F9E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5C9FA-3B85-94B6-F49D-EEC5D491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D994F-48A8-326E-53AC-B79C9C67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94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6DE1A-86B7-2909-0537-1CDD4B96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AC433-DC1C-C6B5-10C8-D14EB1D69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D5891-1F1E-1C1C-F9A1-D0E1BC39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CE1E1-0856-4532-774C-936BE747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366E7-23C2-4400-2E76-9F168956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4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4A1C6-7713-5D55-A612-CFE51D55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0953A3-5034-16E7-4199-CBFC9F7F0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59D55-C1DA-C8F7-889D-10FF9E05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8B6A6-ABC0-D334-CE60-E5195D22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8EBA6-2FC2-A766-B2CB-12474075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10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42D1D-59F6-4BCA-09C2-B4DE6BFA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0944D-D133-93A5-6C09-2E123E7BE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46DD64-F207-035C-541E-0436B9D5B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A10C84-2437-4E76-1020-499A9158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30ACE-A61C-2BDC-2AF1-9A33EBC6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023FFD-FFD4-8D19-558C-03097468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8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E3D99-7559-3E8A-96E7-39CFA61C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3D4E6-6D05-034E-85AC-E798FA444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29CD2D-5F87-92E9-0F87-650D8D619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EF9DC7-8D7C-FE9D-AC93-B5BD6C957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74A441-4779-A5F1-03B9-AC1649E73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E5DDC1-4EC9-B653-D9AA-A477B1AC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B1767C-413E-2A3C-B42D-EE4D6E55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2CCABB-A493-533C-F175-A48CF3D2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5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15946-5368-0AF9-85A0-15F0E1B2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0FAAAC-E8DB-088F-E968-4390420E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899598-8C57-4C2B-4812-CA6253CD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008CC0-52D8-CD2E-ED15-928F0E2B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66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720EB8-7A99-2F83-BEB7-26937B7A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AC158F-20AA-888B-95A2-DB2FA19E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162D4A-3371-5EA8-1447-D6B59977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65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1D2FE-02EF-A36F-1C88-FDA36536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A5DBE4-A60D-33DD-09F8-16A116AAC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6307E-6E3A-5E4C-FB12-75596E673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65BC2F-AAA4-5F8F-8BD4-72868650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1DC5EE-52BA-6999-BE0F-3D5DCE62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B69871-17BA-D837-60BF-2F19B9B4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9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34763-13FD-F273-542C-74A36E8C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7AE4E-0934-16C7-B5D7-00A9B7233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EF6161-DDF5-BCCA-7BE0-76861837A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8DA07-D970-59DB-93C7-9654F027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4DB3C-1E24-4908-BDD9-3FA90C53551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AE6C3B-4C47-1E44-C1E4-488A4899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8A3444-37BC-8C3C-6D46-F672FF9E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49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F5264-00FC-984E-ECEF-8B6EFD51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A89B2-4F84-4D1C-9127-AC3447C60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98091-122A-BFBC-00BB-ECB1A85CB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4DB3C-1E24-4908-BDD9-3FA90C535519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B2E03-0350-B2A0-AFA7-4969E7987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30CC1-2FBF-84BB-1CE4-41BE30074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39D-FAC6-4FA7-9104-16F7D422C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2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4AFE4-5B08-B7D4-2980-5F9A50B7E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jst</a:t>
            </a:r>
            <a:r>
              <a:rPr lang="en-US" altLang="ko-KR" dirty="0"/>
              <a:t>/servlet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E2008E-FD89-6BD5-E605-C9393CCE5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게시판 만들기</a:t>
            </a:r>
          </a:p>
        </p:txBody>
      </p:sp>
    </p:spTree>
    <p:extLst>
      <p:ext uri="{BB962C8B-B14F-4D97-AF65-F5344CB8AC3E}">
        <p14:creationId xmlns:p14="http://schemas.microsoft.com/office/powerpoint/2010/main" val="383124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1486-F506-B190-32A6-5221323D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추가 </a:t>
            </a:r>
            <a:r>
              <a:rPr lang="en-US" altLang="ko-KR" dirty="0"/>
              <a:t>- Member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530CEC-6FCE-4A9C-E343-DA3E7F0A3562}"/>
              </a:ext>
            </a:extLst>
          </p:cNvPr>
          <p:cNvSpPr/>
          <p:nvPr/>
        </p:nvSpPr>
        <p:spPr>
          <a:xfrm>
            <a:off x="1173193" y="1549201"/>
            <a:ext cx="5710686" cy="45548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81365-AFE0-1963-257E-EE4F26CE7F19}"/>
              </a:ext>
            </a:extLst>
          </p:cNvPr>
          <p:cNvSpPr txBox="1"/>
          <p:nvPr/>
        </p:nvSpPr>
        <p:spPr>
          <a:xfrm>
            <a:off x="1302589" y="1822732"/>
            <a:ext cx="123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8E681-0E29-F3A8-BAA5-E2FD2F21769C}"/>
              </a:ext>
            </a:extLst>
          </p:cNvPr>
          <p:cNvSpPr txBox="1"/>
          <p:nvPr/>
        </p:nvSpPr>
        <p:spPr>
          <a:xfrm>
            <a:off x="1302589" y="2324108"/>
            <a:ext cx="6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id: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F17D5-B1F3-44C6-ABB1-21AFB5089457}"/>
              </a:ext>
            </a:extLst>
          </p:cNvPr>
          <p:cNvSpPr txBox="1"/>
          <p:nvPr/>
        </p:nvSpPr>
        <p:spPr>
          <a:xfrm>
            <a:off x="1302589" y="2683391"/>
            <a:ext cx="6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pw: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5A3204-3CB3-E943-616B-01DE1CED67D0}"/>
              </a:ext>
            </a:extLst>
          </p:cNvPr>
          <p:cNvSpPr/>
          <p:nvPr/>
        </p:nvSpPr>
        <p:spPr>
          <a:xfrm>
            <a:off x="1865461" y="2354498"/>
            <a:ext cx="1677838" cy="319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234E5D-71FE-31C6-24E3-AF4AE117D9FF}"/>
              </a:ext>
            </a:extLst>
          </p:cNvPr>
          <p:cNvSpPr/>
          <p:nvPr/>
        </p:nvSpPr>
        <p:spPr>
          <a:xfrm>
            <a:off x="1865461" y="2733151"/>
            <a:ext cx="1677838" cy="319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0BEDA0-0782-FE40-E6E3-09C2A8F64C0E}"/>
              </a:ext>
            </a:extLst>
          </p:cNvPr>
          <p:cNvSpPr/>
          <p:nvPr/>
        </p:nvSpPr>
        <p:spPr>
          <a:xfrm>
            <a:off x="1621766" y="3435946"/>
            <a:ext cx="178566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7FB642-76AB-AFEB-EA46-9A1F99D7F2C5}"/>
              </a:ext>
            </a:extLst>
          </p:cNvPr>
          <p:cNvSpPr/>
          <p:nvPr/>
        </p:nvSpPr>
        <p:spPr>
          <a:xfrm>
            <a:off x="1621766" y="3941228"/>
            <a:ext cx="178566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69257-8DDE-C425-5CD5-93785BDE7EA2}"/>
              </a:ext>
            </a:extLst>
          </p:cNvPr>
          <p:cNvSpPr txBox="1"/>
          <p:nvPr/>
        </p:nvSpPr>
        <p:spPr>
          <a:xfrm>
            <a:off x="181155" y="3457288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join.jsp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9496722-DE1E-F674-6E7D-DBE8BF8FAB70}"/>
              </a:ext>
            </a:extLst>
          </p:cNvPr>
          <p:cNvSpPr/>
          <p:nvPr/>
        </p:nvSpPr>
        <p:spPr>
          <a:xfrm rot="10800000">
            <a:off x="1012166" y="3557993"/>
            <a:ext cx="992038" cy="205858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E788F0B-9B9A-9ED2-8661-3646280F2181}"/>
              </a:ext>
            </a:extLst>
          </p:cNvPr>
          <p:cNvSpPr/>
          <p:nvPr/>
        </p:nvSpPr>
        <p:spPr>
          <a:xfrm rot="5400000">
            <a:off x="2093918" y="4646173"/>
            <a:ext cx="588188" cy="253175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47F01-65F9-5C6E-91F0-F2A407520239}"/>
              </a:ext>
            </a:extLst>
          </p:cNvPr>
          <p:cNvSpPr txBox="1"/>
          <p:nvPr/>
        </p:nvSpPr>
        <p:spPr>
          <a:xfrm>
            <a:off x="1302589" y="5184796"/>
            <a:ext cx="9937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 </a:t>
            </a:r>
            <a:r>
              <a:rPr lang="ko-KR" altLang="en-US" dirty="0"/>
              <a:t>태그로 </a:t>
            </a:r>
            <a:r>
              <a:rPr lang="en-US" altLang="ko-KR" dirty="0"/>
              <a:t>ID/PW </a:t>
            </a:r>
            <a:r>
              <a:rPr lang="ko-KR" altLang="en-US" dirty="0"/>
              <a:t>정보를 가지고 </a:t>
            </a:r>
            <a:r>
              <a:rPr lang="en-US" altLang="ko-KR" dirty="0"/>
              <a:t>controller</a:t>
            </a:r>
            <a:r>
              <a:rPr lang="ko-KR" altLang="en-US" dirty="0"/>
              <a:t>로 이동 </a:t>
            </a:r>
            <a:r>
              <a:rPr lang="en-US" altLang="ko-KR" dirty="0"/>
              <a:t>-&gt; DB</a:t>
            </a:r>
            <a:r>
              <a:rPr lang="ko-KR" altLang="en-US" dirty="0"/>
              <a:t>정보 찾기 </a:t>
            </a:r>
            <a:r>
              <a:rPr lang="en-US" altLang="ko-KR" dirty="0"/>
              <a:t>-&gt; </a:t>
            </a:r>
            <a:r>
              <a:rPr lang="ko-KR" altLang="en-US" dirty="0"/>
              <a:t>있으면 로그인 정보를 세션에 저장  </a:t>
            </a:r>
            <a:r>
              <a:rPr lang="en-US" altLang="ko-KR" dirty="0"/>
              <a:t>-&gt; </a:t>
            </a:r>
            <a:r>
              <a:rPr lang="en-US" altLang="ko-KR" dirty="0" err="1"/>
              <a:t>index.jsp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3267BC-4A51-1C26-FDED-50DC55BEA43D}"/>
              </a:ext>
            </a:extLst>
          </p:cNvPr>
          <p:cNvSpPr/>
          <p:nvPr/>
        </p:nvSpPr>
        <p:spPr>
          <a:xfrm>
            <a:off x="4853437" y="3116946"/>
            <a:ext cx="178566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7BA9C82-B016-F0AA-A74F-135BF482C0FF}"/>
              </a:ext>
            </a:extLst>
          </p:cNvPr>
          <p:cNvSpPr/>
          <p:nvPr/>
        </p:nvSpPr>
        <p:spPr>
          <a:xfrm rot="20144252">
            <a:off x="3941215" y="3301531"/>
            <a:ext cx="729148" cy="232549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7809B-8B27-93C2-B3F3-7AF430F7EC23}"/>
              </a:ext>
            </a:extLst>
          </p:cNvPr>
          <p:cNvSpPr txBox="1"/>
          <p:nvPr/>
        </p:nvSpPr>
        <p:spPr>
          <a:xfrm>
            <a:off x="4724041" y="2242991"/>
            <a:ext cx="3830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로그인이 되면</a:t>
            </a:r>
            <a:r>
              <a:rPr lang="en-US" altLang="ko-KR" dirty="0"/>
              <a:t>, </a:t>
            </a:r>
            <a:r>
              <a:rPr lang="ko-KR" altLang="en-US" dirty="0"/>
              <a:t>로그아웃 활성화</a:t>
            </a:r>
            <a:endParaRPr lang="en-US" altLang="ko-KR" dirty="0"/>
          </a:p>
          <a:p>
            <a:r>
              <a:rPr lang="ko-KR" altLang="en-US" dirty="0"/>
              <a:t>세션에 로그인정보가 있으면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403A69-D54D-52C8-8CBB-DB09EA5B567A}"/>
              </a:ext>
            </a:extLst>
          </p:cNvPr>
          <p:cNvSpPr txBox="1"/>
          <p:nvPr/>
        </p:nvSpPr>
        <p:spPr>
          <a:xfrm>
            <a:off x="2836651" y="4286900"/>
            <a:ext cx="28057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세션에 로그인정보가 없으면 활성화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DDD6D9-0CCB-5003-703D-C980F18B30F5}"/>
              </a:ext>
            </a:extLst>
          </p:cNvPr>
          <p:cNvSpPr txBox="1"/>
          <p:nvPr/>
        </p:nvSpPr>
        <p:spPr>
          <a:xfrm>
            <a:off x="3407434" y="1822732"/>
            <a:ext cx="28057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OOO</a:t>
            </a:r>
            <a:r>
              <a:rPr lang="ko-KR" altLang="en-US" sz="1500" dirty="0"/>
              <a:t>님 </a:t>
            </a:r>
            <a:r>
              <a:rPr lang="ko-KR" altLang="en-US" sz="1500" dirty="0" err="1"/>
              <a:t>로그인되었습니다</a:t>
            </a:r>
            <a:endParaRPr lang="ko-KR" altLang="en-US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380962-9B43-293E-49DC-1C51B5B8591E}"/>
              </a:ext>
            </a:extLst>
          </p:cNvPr>
          <p:cNvSpPr txBox="1"/>
          <p:nvPr/>
        </p:nvSpPr>
        <p:spPr>
          <a:xfrm>
            <a:off x="6881004" y="3140029"/>
            <a:ext cx="27553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로그아웃 </a:t>
            </a:r>
            <a:r>
              <a:rPr lang="en-US" altLang="ko-KR" sz="1500" dirty="0"/>
              <a:t>-&gt; </a:t>
            </a:r>
            <a:r>
              <a:rPr lang="ko-KR" altLang="en-US" sz="1500" dirty="0"/>
              <a:t>현재시간을 기록</a:t>
            </a:r>
          </a:p>
        </p:txBody>
      </p:sp>
    </p:spTree>
    <p:extLst>
      <p:ext uri="{BB962C8B-B14F-4D97-AF65-F5344CB8AC3E}">
        <p14:creationId xmlns:p14="http://schemas.microsoft.com/office/powerpoint/2010/main" val="190831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95988-E11C-8D86-6E43-B0AE0CFD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추가 </a:t>
            </a:r>
            <a:r>
              <a:rPr lang="en-US" altLang="ko-KR" dirty="0"/>
              <a:t>– </a:t>
            </a:r>
            <a:r>
              <a:rPr lang="en-US" altLang="ko-KR" dirty="0" err="1"/>
              <a:t>join.jsp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F60D1-69FE-9F53-FE55-130CC0C3B1D4}"/>
              </a:ext>
            </a:extLst>
          </p:cNvPr>
          <p:cNvSpPr txBox="1"/>
          <p:nvPr/>
        </p:nvSpPr>
        <p:spPr>
          <a:xfrm>
            <a:off x="1380227" y="2324108"/>
            <a:ext cx="6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id: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0FFFB-E581-DB32-F822-51BBD25EE622}"/>
              </a:ext>
            </a:extLst>
          </p:cNvPr>
          <p:cNvSpPr txBox="1"/>
          <p:nvPr/>
        </p:nvSpPr>
        <p:spPr>
          <a:xfrm>
            <a:off x="1302589" y="2683391"/>
            <a:ext cx="6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pw: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0D19C3-4DBF-A167-165B-D6ED889CB4CB}"/>
              </a:ext>
            </a:extLst>
          </p:cNvPr>
          <p:cNvSpPr/>
          <p:nvPr/>
        </p:nvSpPr>
        <p:spPr>
          <a:xfrm>
            <a:off x="1865461" y="2354498"/>
            <a:ext cx="1677838" cy="319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D5E4A9-A6B5-AB85-32E8-23363A5BFB3D}"/>
              </a:ext>
            </a:extLst>
          </p:cNvPr>
          <p:cNvSpPr/>
          <p:nvPr/>
        </p:nvSpPr>
        <p:spPr>
          <a:xfrm>
            <a:off x="1865461" y="2733151"/>
            <a:ext cx="1677838" cy="319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9E1CB-2A4F-A1D6-34D0-F8FCE48907C3}"/>
              </a:ext>
            </a:extLst>
          </p:cNvPr>
          <p:cNvSpPr txBox="1"/>
          <p:nvPr/>
        </p:nvSpPr>
        <p:spPr>
          <a:xfrm>
            <a:off x="1112808" y="3111804"/>
            <a:ext cx="82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email: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B1A6F-675F-BC3F-F519-961D17513C4C}"/>
              </a:ext>
            </a:extLst>
          </p:cNvPr>
          <p:cNvSpPr txBox="1"/>
          <p:nvPr/>
        </p:nvSpPr>
        <p:spPr>
          <a:xfrm>
            <a:off x="1227107" y="3461766"/>
            <a:ext cx="6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age: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D43E9F-5A2D-C2BC-94CB-ACCD3F59CB36}"/>
              </a:ext>
            </a:extLst>
          </p:cNvPr>
          <p:cNvSpPr/>
          <p:nvPr/>
        </p:nvSpPr>
        <p:spPr>
          <a:xfrm>
            <a:off x="1865461" y="3142194"/>
            <a:ext cx="1677838" cy="319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80CBC3-EC9B-BCDD-5B3F-F936C654BE90}"/>
              </a:ext>
            </a:extLst>
          </p:cNvPr>
          <p:cNvSpPr/>
          <p:nvPr/>
        </p:nvSpPr>
        <p:spPr>
          <a:xfrm>
            <a:off x="1865461" y="3520847"/>
            <a:ext cx="1677838" cy="319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71FBAE-9762-1420-AC0B-131B34F302B1}"/>
              </a:ext>
            </a:extLst>
          </p:cNvPr>
          <p:cNvSpPr/>
          <p:nvPr/>
        </p:nvSpPr>
        <p:spPr>
          <a:xfrm>
            <a:off x="4684143" y="2354498"/>
            <a:ext cx="1828800" cy="378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38DD4-B8D2-1C99-4400-2A30E30C6B56}"/>
              </a:ext>
            </a:extLst>
          </p:cNvPr>
          <p:cNvSpPr txBox="1"/>
          <p:nvPr/>
        </p:nvSpPr>
        <p:spPr>
          <a:xfrm>
            <a:off x="4684143" y="2973304"/>
            <a:ext cx="445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정보를 가지고 </a:t>
            </a:r>
            <a:r>
              <a:rPr lang="en-US" altLang="ko-KR" dirty="0" err="1"/>
              <a:t>controlle</a:t>
            </a:r>
            <a:r>
              <a:rPr lang="ko-KR" altLang="en-US" dirty="0"/>
              <a:t>로 이동 </a:t>
            </a:r>
            <a:r>
              <a:rPr lang="en-US" altLang="ko-KR" dirty="0"/>
              <a:t>-&gt; DB</a:t>
            </a:r>
            <a:r>
              <a:rPr lang="ko-KR" altLang="en-US" dirty="0"/>
              <a:t>저장 </a:t>
            </a:r>
            <a:r>
              <a:rPr lang="en-US" altLang="ko-KR" dirty="0"/>
              <a:t>-&gt; index</a:t>
            </a:r>
            <a:r>
              <a:rPr lang="ko-KR" altLang="en-US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88025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E9B4C-71BB-12A7-B68D-77549984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회원정보 추가 </a:t>
            </a:r>
            <a:r>
              <a:rPr lang="en-US" altLang="ko-KR" dirty="0"/>
              <a:t>- </a:t>
            </a:r>
            <a:r>
              <a:rPr lang="en-US" altLang="ko-KR" dirty="0" err="1"/>
              <a:t>list.jsp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F20C365-BFB4-C61C-D6DD-D15B8E953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80950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693327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659884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507234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48218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regdate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member1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123@com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6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68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369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46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A8185-FF8F-BB1E-8D4F-82C50901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회원정보 수정 </a:t>
            </a:r>
            <a:r>
              <a:rPr lang="en-US" altLang="ko-KR" dirty="0"/>
              <a:t>– </a:t>
            </a:r>
            <a:r>
              <a:rPr lang="en-US" altLang="ko-KR" dirty="0" err="1"/>
              <a:t>modify.jsp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CDDAE-B139-D75F-9F18-B0E9EDC0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074"/>
            <a:ext cx="9159815" cy="247895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기존 정보를 가지고 수정할 수 있게 </a:t>
            </a:r>
            <a:r>
              <a:rPr lang="en-US" altLang="ko-KR" sz="2000" dirty="0"/>
              <a:t>input </a:t>
            </a:r>
            <a:r>
              <a:rPr lang="ko-KR" altLang="en-US" sz="2000" dirty="0"/>
              <a:t>구성</a:t>
            </a:r>
            <a:endParaRPr lang="en-US" altLang="ko-KR" sz="2000" dirty="0"/>
          </a:p>
          <a:p>
            <a:r>
              <a:rPr lang="en-US" altLang="ko-KR" sz="2000" dirty="0"/>
              <a:t>id</a:t>
            </a:r>
            <a:r>
              <a:rPr lang="ko-KR" altLang="en-US" sz="2000" dirty="0"/>
              <a:t>는 수정 안됨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password/ email/ age </a:t>
            </a:r>
            <a:r>
              <a:rPr lang="ko-KR" altLang="en-US" sz="2000" dirty="0"/>
              <a:t>수정 가능</a:t>
            </a:r>
            <a:endParaRPr lang="en-US" altLang="ko-KR" sz="2000" dirty="0"/>
          </a:p>
          <a:p>
            <a:r>
              <a:rPr lang="ko-KR" altLang="en-US" sz="2000" dirty="0"/>
              <a:t>화면은 </a:t>
            </a:r>
            <a:r>
              <a:rPr lang="en-US" altLang="ko-KR" sz="2000" dirty="0" err="1"/>
              <a:t>join.jsp</a:t>
            </a:r>
            <a:r>
              <a:rPr lang="ko-KR" altLang="en-US" sz="2000" dirty="0"/>
              <a:t>랑 비슷하게 구성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FE7D29-1E08-8667-5CA8-1BD7F2263BED}"/>
              </a:ext>
            </a:extLst>
          </p:cNvPr>
          <p:cNvSpPr/>
          <p:nvPr/>
        </p:nvSpPr>
        <p:spPr>
          <a:xfrm>
            <a:off x="983411" y="4011281"/>
            <a:ext cx="1377351" cy="500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97D91A-64B2-7061-B7CA-2B2DB4B48388}"/>
              </a:ext>
            </a:extLst>
          </p:cNvPr>
          <p:cNvSpPr/>
          <p:nvPr/>
        </p:nvSpPr>
        <p:spPr>
          <a:xfrm>
            <a:off x="2777706" y="4011282"/>
            <a:ext cx="1377351" cy="483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탈퇴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3341B-061D-56D3-4F9B-373B54D0B22E}"/>
              </a:ext>
            </a:extLst>
          </p:cNvPr>
          <p:cNvSpPr txBox="1"/>
          <p:nvPr/>
        </p:nvSpPr>
        <p:spPr>
          <a:xfrm>
            <a:off x="1173194" y="4973594"/>
            <a:ext cx="580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정보를 가지고 </a:t>
            </a:r>
            <a:r>
              <a:rPr lang="en-US" altLang="ko-KR" dirty="0"/>
              <a:t>controller </a:t>
            </a:r>
            <a:r>
              <a:rPr lang="ko-KR" altLang="en-US" dirty="0"/>
              <a:t>이동 </a:t>
            </a:r>
            <a:r>
              <a:rPr lang="en-US" altLang="ko-KR" dirty="0"/>
              <a:t>-&gt; DB </a:t>
            </a:r>
            <a:r>
              <a:rPr lang="ko-KR" altLang="en-US" dirty="0"/>
              <a:t>저장 </a:t>
            </a:r>
            <a:r>
              <a:rPr lang="en-US" altLang="ko-KR" dirty="0"/>
              <a:t>-&gt; </a:t>
            </a:r>
            <a:r>
              <a:rPr lang="en-US" altLang="ko-KR" dirty="0" err="1"/>
              <a:t>index.jsp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45B3-60F2-1DFA-D539-EB6A02859EFC}"/>
              </a:ext>
            </a:extLst>
          </p:cNvPr>
          <p:cNvSpPr txBox="1"/>
          <p:nvPr/>
        </p:nvSpPr>
        <p:spPr>
          <a:xfrm>
            <a:off x="4572001" y="3994031"/>
            <a:ext cx="620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정보를 가지고 </a:t>
            </a:r>
            <a:r>
              <a:rPr lang="en-US" altLang="ko-KR" dirty="0"/>
              <a:t>controller </a:t>
            </a:r>
            <a:r>
              <a:rPr lang="ko-KR" altLang="en-US" dirty="0"/>
              <a:t>로 이동 </a:t>
            </a:r>
            <a:r>
              <a:rPr lang="en-US" altLang="ko-KR" dirty="0"/>
              <a:t>-&gt;</a:t>
            </a:r>
          </a:p>
          <a:p>
            <a:r>
              <a:rPr lang="ko-KR" altLang="en-US" dirty="0"/>
              <a:t>로그아웃 진행 후 </a:t>
            </a:r>
            <a:r>
              <a:rPr lang="en-US" altLang="ko-KR" dirty="0"/>
              <a:t>DB</a:t>
            </a:r>
            <a:r>
              <a:rPr lang="ko-KR" altLang="en-US" dirty="0"/>
              <a:t>에서 </a:t>
            </a:r>
            <a:r>
              <a:rPr lang="en-US" altLang="ko-KR" dirty="0"/>
              <a:t>delete -&gt; </a:t>
            </a:r>
            <a:r>
              <a:rPr lang="en-US" altLang="ko-KR" dirty="0" err="1"/>
              <a:t>index.jsp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399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2F208-BD62-133C-2594-ABBEDD39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 (</a:t>
            </a:r>
            <a:r>
              <a:rPr lang="ko-KR" altLang="en-US" dirty="0"/>
              <a:t>페이지 </a:t>
            </a:r>
            <a:r>
              <a:rPr lang="ko-KR" altLang="en-US" dirty="0" err="1"/>
              <a:t>네이션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BF9E5-9AC4-FD1D-5768-99A12756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* from board order by </a:t>
            </a:r>
            <a:r>
              <a:rPr lang="en-US" altLang="ko-KR" dirty="0" err="1"/>
              <a:t>bno</a:t>
            </a:r>
            <a:r>
              <a:rPr lang="en-US" altLang="ko-KR" dirty="0"/>
              <a:t> desc limit 0, 10</a:t>
            </a:r>
          </a:p>
          <a:p>
            <a:r>
              <a:rPr lang="en-US" altLang="ko-KR" dirty="0"/>
              <a:t>0 =&gt; index </a:t>
            </a:r>
            <a:r>
              <a:rPr lang="ko-KR" altLang="en-US" dirty="0"/>
              <a:t>번지  </a:t>
            </a:r>
            <a:r>
              <a:rPr lang="en-US" altLang="ko-KR" dirty="0"/>
              <a:t>|  10 =&gt; </a:t>
            </a:r>
            <a:r>
              <a:rPr lang="ko-KR" altLang="en-US" dirty="0"/>
              <a:t>한페이지에 출력 개수</a:t>
            </a:r>
            <a:endParaRPr lang="en-US" altLang="ko-KR" dirty="0"/>
          </a:p>
          <a:p>
            <a:r>
              <a:rPr lang="en-US" altLang="ko-KR" dirty="0"/>
              <a:t>0,</a:t>
            </a:r>
            <a:r>
              <a:rPr lang="ko-KR" altLang="en-US" dirty="0"/>
              <a:t> </a:t>
            </a:r>
            <a:r>
              <a:rPr lang="en-US" altLang="ko-KR" dirty="0"/>
              <a:t>10,</a:t>
            </a:r>
            <a:r>
              <a:rPr lang="ko-KR" altLang="en-US" dirty="0"/>
              <a:t> </a:t>
            </a:r>
            <a:r>
              <a:rPr lang="en-US" altLang="ko-KR" dirty="0"/>
              <a:t>20,</a:t>
            </a:r>
            <a:r>
              <a:rPr lang="ko-KR" altLang="en-US" dirty="0"/>
              <a:t> </a:t>
            </a:r>
            <a:r>
              <a:rPr lang="en-US" altLang="ko-KR" dirty="0"/>
              <a:t>30 …. , </a:t>
            </a:r>
            <a:r>
              <a:rPr lang="ko-KR" altLang="en-US" dirty="0"/>
              <a:t>개수 </a:t>
            </a:r>
            <a:r>
              <a:rPr lang="en-US" altLang="ko-KR" dirty="0"/>
              <a:t>10</a:t>
            </a:r>
            <a:r>
              <a:rPr lang="ko-KR" altLang="en-US" dirty="0"/>
              <a:t>은 고정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list case</a:t>
            </a:r>
            <a:r>
              <a:rPr lang="ko-KR" altLang="en-US" dirty="0"/>
              <a:t>에서 수정</a:t>
            </a:r>
            <a:endParaRPr lang="en-US" altLang="ko-KR" dirty="0"/>
          </a:p>
          <a:p>
            <a:r>
              <a:rPr lang="en-US" altLang="ko-KR" dirty="0" err="1"/>
              <a:t>list.jsp</a:t>
            </a:r>
            <a:r>
              <a:rPr lang="en-US" altLang="ko-KR" dirty="0"/>
              <a:t> </a:t>
            </a:r>
            <a:r>
              <a:rPr lang="ko-KR" altLang="en-US" dirty="0"/>
              <a:t>하단 </a:t>
            </a:r>
            <a:endParaRPr lang="en-US" altLang="ko-KR" dirty="0"/>
          </a:p>
          <a:p>
            <a:r>
              <a:rPr lang="ko-KR" altLang="en-US" dirty="0"/>
              <a:t>이전 </a:t>
            </a:r>
            <a:r>
              <a:rPr lang="en-US" altLang="ko-KR" dirty="0"/>
              <a:t>1 2 3 4 5 6 7 8 9 10 </a:t>
            </a:r>
            <a:r>
              <a:rPr lang="ko-KR" altLang="en-US" dirty="0"/>
              <a:t>다음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상 총 게시물에 따라 하단 숫자의 값이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633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50F0F-E776-4769-9A31-CF346968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43239-D3A7-ABF0-B35A-550103E8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페이징의 번호를 눌렀을 때 </a:t>
            </a:r>
            <a:r>
              <a:rPr lang="en-US" altLang="ko-KR" dirty="0"/>
              <a:t>list</a:t>
            </a:r>
            <a:r>
              <a:rPr lang="ko-KR" altLang="en-US" dirty="0"/>
              <a:t> 조회를 다시 해서 표현</a:t>
            </a:r>
            <a:endParaRPr lang="en-US" altLang="ko-KR" dirty="0"/>
          </a:p>
          <a:p>
            <a:r>
              <a:rPr lang="en-US" altLang="ko-KR" dirty="0"/>
              <a:t>1 =&gt; limit “0”, 10 =&gt; (</a:t>
            </a:r>
            <a:r>
              <a:rPr lang="ko-KR" altLang="en-US" dirty="0"/>
              <a:t>페이지 번호 </a:t>
            </a:r>
            <a:r>
              <a:rPr lang="en-US" altLang="ko-KR" dirty="0"/>
              <a:t>-1) * 10</a:t>
            </a:r>
          </a:p>
          <a:p>
            <a:r>
              <a:rPr lang="en-US" altLang="ko-KR" dirty="0"/>
              <a:t>2 =&gt; limit “10”, 10</a:t>
            </a:r>
          </a:p>
          <a:p>
            <a:r>
              <a:rPr lang="en-US" altLang="ko-KR" dirty="0"/>
              <a:t>3 =&gt; limit “20”, 10</a:t>
            </a:r>
          </a:p>
          <a:p>
            <a:r>
              <a:rPr lang="ko-KR" altLang="en-US" dirty="0"/>
              <a:t>총 마지막 페이지 개수 </a:t>
            </a:r>
            <a:endParaRPr lang="en-US" altLang="ko-KR" dirty="0"/>
          </a:p>
          <a:p>
            <a:r>
              <a:rPr lang="ko-KR" altLang="en-US" dirty="0"/>
              <a:t>이전</a:t>
            </a:r>
            <a:r>
              <a:rPr lang="en-US" altLang="ko-KR" dirty="0"/>
              <a:t>, </a:t>
            </a:r>
            <a:r>
              <a:rPr lang="ko-KR" altLang="en-US" dirty="0"/>
              <a:t>다음 표시 여부</a:t>
            </a:r>
            <a:endParaRPr lang="en-US" altLang="ko-KR" dirty="0"/>
          </a:p>
          <a:p>
            <a:r>
              <a:rPr lang="ko-KR" altLang="en-US" dirty="0"/>
              <a:t>다음 버튼 </a:t>
            </a:r>
            <a:r>
              <a:rPr lang="ko-KR" altLang="en-US" dirty="0" err="1"/>
              <a:t>눌렀을때</a:t>
            </a:r>
            <a:r>
              <a:rPr lang="ko-KR" altLang="en-US" dirty="0"/>
              <a:t> 표시되는 </a:t>
            </a:r>
            <a:r>
              <a:rPr lang="ko-KR" altLang="en-US" dirty="0" err="1"/>
              <a:t>페이징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69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6ACAF-9B33-98E6-167C-C147423B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프로젝트를 올리는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C36B3-EC28-5754-1BEA-6D1D5A65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12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1. DB </a:t>
            </a:r>
            <a:r>
              <a:rPr lang="ko-KR" altLang="en-US" dirty="0"/>
              <a:t>생성 </a:t>
            </a:r>
            <a:r>
              <a:rPr lang="en-US" altLang="ko-KR" dirty="0"/>
              <a:t>(Board)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076C2B6-F437-4F05-BD70-3D504ACD3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94246"/>
              </p:ext>
            </p:extLst>
          </p:nvPr>
        </p:nvGraphicFramePr>
        <p:xfrm>
          <a:off x="838200" y="2268747"/>
          <a:ext cx="9082176" cy="3907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544">
                  <a:extLst>
                    <a:ext uri="{9D8B030D-6E8A-4147-A177-3AD203B41FA5}">
                      <a16:colId xmlns:a16="http://schemas.microsoft.com/office/drawing/2014/main" val="2264271250"/>
                    </a:ext>
                  </a:extLst>
                </a:gridCol>
                <a:gridCol w="2270544">
                  <a:extLst>
                    <a:ext uri="{9D8B030D-6E8A-4147-A177-3AD203B41FA5}">
                      <a16:colId xmlns:a16="http://schemas.microsoft.com/office/drawing/2014/main" val="2620600626"/>
                    </a:ext>
                  </a:extLst>
                </a:gridCol>
                <a:gridCol w="2270544">
                  <a:extLst>
                    <a:ext uri="{9D8B030D-6E8A-4147-A177-3AD203B41FA5}">
                      <a16:colId xmlns:a16="http://schemas.microsoft.com/office/drawing/2014/main" val="3299319801"/>
                    </a:ext>
                  </a:extLst>
                </a:gridCol>
                <a:gridCol w="2270544">
                  <a:extLst>
                    <a:ext uri="{9D8B030D-6E8A-4147-A177-3AD203B41FA5}">
                      <a16:colId xmlns:a16="http://schemas.microsoft.com/office/drawing/2014/main" val="2044157007"/>
                    </a:ext>
                  </a:extLst>
                </a:gridCol>
              </a:tblGrid>
              <a:tr h="558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096803"/>
                  </a:ext>
                </a:extLst>
              </a:tr>
              <a:tr h="558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bno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기본키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auto_increment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642805"/>
                  </a:ext>
                </a:extLst>
              </a:tr>
              <a:tr h="558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varchar(200)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365080"/>
                  </a:ext>
                </a:extLst>
              </a:tr>
              <a:tr h="558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varchar(100)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 null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login</a:t>
                      </a:r>
                      <a:r>
                        <a:rPr lang="ko-KR" altLang="en-US" dirty="0"/>
                        <a:t>한 사용자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00847"/>
                  </a:ext>
                </a:extLst>
              </a:tr>
              <a:tr h="558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text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36365"/>
                  </a:ext>
                </a:extLst>
              </a:tr>
              <a:tr h="558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regdate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now()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700890"/>
                  </a:ext>
                </a:extLst>
              </a:tr>
              <a:tr h="558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moddate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datetime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default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now()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908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7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A3D6F-E012-A14F-20DA-5D9A360A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board</a:t>
            </a:r>
            <a:r>
              <a:rPr lang="ko-KR" altLang="en-US" dirty="0"/>
              <a:t>에서 쓸 </a:t>
            </a:r>
            <a:r>
              <a:rPr lang="en-US" altLang="ko-KR" dirty="0"/>
              <a:t>controller </a:t>
            </a:r>
            <a:r>
              <a:rPr lang="ko-KR" altLang="en-US" dirty="0"/>
              <a:t>메서드 정리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34F8C5-47B5-DA6C-ED85-0B8B51570F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121708"/>
              </p:ext>
            </p:extLst>
          </p:nvPr>
        </p:nvGraphicFramePr>
        <p:xfrm>
          <a:off x="422694" y="1825624"/>
          <a:ext cx="11386872" cy="3281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718">
                  <a:extLst>
                    <a:ext uri="{9D8B030D-6E8A-4147-A177-3AD203B41FA5}">
                      <a16:colId xmlns:a16="http://schemas.microsoft.com/office/drawing/2014/main" val="2125174075"/>
                    </a:ext>
                  </a:extLst>
                </a:gridCol>
                <a:gridCol w="2846718">
                  <a:extLst>
                    <a:ext uri="{9D8B030D-6E8A-4147-A177-3AD203B41FA5}">
                      <a16:colId xmlns:a16="http://schemas.microsoft.com/office/drawing/2014/main" val="1058420453"/>
                    </a:ext>
                  </a:extLst>
                </a:gridCol>
                <a:gridCol w="2846718">
                  <a:extLst>
                    <a:ext uri="{9D8B030D-6E8A-4147-A177-3AD203B41FA5}">
                      <a16:colId xmlns:a16="http://schemas.microsoft.com/office/drawing/2014/main" val="3816552599"/>
                    </a:ext>
                  </a:extLst>
                </a:gridCol>
                <a:gridCol w="2846718">
                  <a:extLst>
                    <a:ext uri="{9D8B030D-6E8A-4147-A177-3AD203B41FA5}">
                      <a16:colId xmlns:a16="http://schemas.microsoft.com/office/drawing/2014/main" val="2725088793"/>
                    </a:ext>
                  </a:extLst>
                </a:gridCol>
              </a:tblGrid>
              <a:tr h="546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controller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714086"/>
                  </a:ext>
                </a:extLst>
              </a:tr>
              <a:tr h="546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글쓰기</a:t>
                      </a:r>
                      <a:r>
                        <a:rPr lang="en-US" altLang="ko-KR" dirty="0"/>
                        <a:t>(register)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bsv.register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bvo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dao.insert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bvo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sql.insert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bvo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25596"/>
                  </a:ext>
                </a:extLst>
              </a:tr>
              <a:tr h="546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리스트</a:t>
                      </a:r>
                      <a:r>
                        <a:rPr lang="en-US" altLang="ko-KR" dirty="0"/>
                        <a:t>(list)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List = </a:t>
                      </a:r>
                      <a:r>
                        <a:rPr lang="en-US" altLang="ko-KR" dirty="0" err="1"/>
                        <a:t>bsv.getList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List = </a:t>
                      </a:r>
                      <a:r>
                        <a:rPr lang="en-US" altLang="ko-KR" dirty="0" err="1"/>
                        <a:t>dao.selectList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sql.selectList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638576"/>
                  </a:ext>
                </a:extLst>
              </a:tr>
              <a:tr h="546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상세보기</a:t>
                      </a:r>
                      <a:r>
                        <a:rPr lang="en-US" altLang="ko-KR" dirty="0"/>
                        <a:t>(detail)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bvo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getDetail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bvo</a:t>
                      </a:r>
                      <a:r>
                        <a:rPr lang="en-US" altLang="ko-KR" dirty="0"/>
                        <a:t> = </a:t>
                      </a:r>
                      <a:r>
                        <a:rPr lang="en-US" altLang="ko-KR" dirty="0" err="1"/>
                        <a:t>dao.selectOne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sql.selectOne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787487"/>
                  </a:ext>
                </a:extLst>
              </a:tr>
              <a:tr h="546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(modify)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bsv.modify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bvo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dao.update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bvo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sql.update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bvo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362283"/>
                  </a:ext>
                </a:extLst>
              </a:tr>
              <a:tr h="546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삭제</a:t>
                      </a:r>
                      <a:r>
                        <a:rPr lang="en-US" altLang="ko-KR" dirty="0"/>
                        <a:t>(delete)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bsv.remove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dao.delete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sql.delete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bno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447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91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1F45C-7F53-3B27-BD3D-8EB95F95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</a:t>
            </a:r>
            <a:r>
              <a:rPr lang="en-US" altLang="ko-KR" dirty="0"/>
              <a:t>=&gt; view =&gt; JSP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EC5F92-863B-5783-1AD7-4F1709147657}"/>
              </a:ext>
            </a:extLst>
          </p:cNvPr>
          <p:cNvSpPr/>
          <p:nvPr/>
        </p:nvSpPr>
        <p:spPr>
          <a:xfrm>
            <a:off x="923027" y="1689162"/>
            <a:ext cx="3010619" cy="3580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C1E0E7-A2C0-9621-7AD3-2DC80C508C57}"/>
              </a:ext>
            </a:extLst>
          </p:cNvPr>
          <p:cNvSpPr/>
          <p:nvPr/>
        </p:nvSpPr>
        <p:spPr>
          <a:xfrm>
            <a:off x="1440611" y="2311879"/>
            <a:ext cx="1475117" cy="70437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글쓰기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9EA3B5-692B-A4E7-E2F0-FBA809E0A3E7}"/>
              </a:ext>
            </a:extLst>
          </p:cNvPr>
          <p:cNvSpPr/>
          <p:nvPr/>
        </p:nvSpPr>
        <p:spPr>
          <a:xfrm>
            <a:off x="1440611" y="3321051"/>
            <a:ext cx="1466490" cy="70437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게시글보기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73D18-46C4-1BF9-D92B-F6938F1819AE}"/>
              </a:ext>
            </a:extLst>
          </p:cNvPr>
          <p:cNvSpPr/>
          <p:nvPr/>
        </p:nvSpPr>
        <p:spPr>
          <a:xfrm>
            <a:off x="5581291" y="1689161"/>
            <a:ext cx="4209690" cy="3580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35EA7-CCF3-55CE-5D82-93320E7C58BD}"/>
              </a:ext>
            </a:extLst>
          </p:cNvPr>
          <p:cNvSpPr txBox="1"/>
          <p:nvPr/>
        </p:nvSpPr>
        <p:spPr>
          <a:xfrm>
            <a:off x="6581954" y="1785667"/>
            <a:ext cx="246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글쓰기화면</a:t>
            </a:r>
            <a:r>
              <a:rPr lang="en-US" altLang="ko-KR" dirty="0"/>
              <a:t>(register)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111DA1-0B16-CCE0-2620-6FD30D7872CC}"/>
              </a:ext>
            </a:extLst>
          </p:cNvPr>
          <p:cNvSpPr/>
          <p:nvPr/>
        </p:nvSpPr>
        <p:spPr>
          <a:xfrm>
            <a:off x="6780362" y="2251494"/>
            <a:ext cx="178566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611E8A-378C-A64B-B52D-7B83729E2DCA}"/>
              </a:ext>
            </a:extLst>
          </p:cNvPr>
          <p:cNvSpPr/>
          <p:nvPr/>
        </p:nvSpPr>
        <p:spPr>
          <a:xfrm>
            <a:off x="6780362" y="2683708"/>
            <a:ext cx="178566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3D80F4-C13C-9C5D-FCCB-7D9435214B1E}"/>
              </a:ext>
            </a:extLst>
          </p:cNvPr>
          <p:cNvSpPr/>
          <p:nvPr/>
        </p:nvSpPr>
        <p:spPr>
          <a:xfrm>
            <a:off x="6793302" y="3136385"/>
            <a:ext cx="178566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01DF4F-3316-F066-D138-1FB8CF13EA42}"/>
              </a:ext>
            </a:extLst>
          </p:cNvPr>
          <p:cNvSpPr/>
          <p:nvPr/>
        </p:nvSpPr>
        <p:spPr>
          <a:xfrm>
            <a:off x="7302260" y="4192410"/>
            <a:ext cx="87558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1659A93-96EE-669C-E41A-7E7B504D0D1B}"/>
              </a:ext>
            </a:extLst>
          </p:cNvPr>
          <p:cNvSpPr/>
          <p:nvPr/>
        </p:nvSpPr>
        <p:spPr>
          <a:xfrm>
            <a:off x="3045125" y="2620826"/>
            <a:ext cx="3450566" cy="2345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2436B6-6CD9-7DDD-9D92-F292EEAB7758}"/>
              </a:ext>
            </a:extLst>
          </p:cNvPr>
          <p:cNvSpPr/>
          <p:nvPr/>
        </p:nvSpPr>
        <p:spPr>
          <a:xfrm>
            <a:off x="9376913" y="4192410"/>
            <a:ext cx="1526876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index.jsp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E7B43BC5-BF70-0F69-E099-4978E3BA264B}"/>
              </a:ext>
            </a:extLst>
          </p:cNvPr>
          <p:cNvSpPr/>
          <p:nvPr/>
        </p:nvSpPr>
        <p:spPr>
          <a:xfrm>
            <a:off x="8384875" y="4252823"/>
            <a:ext cx="875581" cy="2342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519304-FBF2-FFC8-9C52-0128F0B8029C}"/>
              </a:ext>
            </a:extLst>
          </p:cNvPr>
          <p:cNvSpPr txBox="1"/>
          <p:nvPr/>
        </p:nvSpPr>
        <p:spPr>
          <a:xfrm>
            <a:off x="1570008" y="1763197"/>
            <a:ext cx="171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r>
              <a:rPr lang="en-US" altLang="ko-KR" dirty="0"/>
              <a:t> (</a:t>
            </a:r>
            <a:r>
              <a:rPr lang="ko-KR" altLang="en-US" dirty="0"/>
              <a:t>메인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D1691B-EEC7-7998-33AE-841B8E39CB6E}"/>
              </a:ext>
            </a:extLst>
          </p:cNvPr>
          <p:cNvSpPr/>
          <p:nvPr/>
        </p:nvSpPr>
        <p:spPr>
          <a:xfrm>
            <a:off x="6740463" y="5379145"/>
            <a:ext cx="5327891" cy="1113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dc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CBDCA-2E19-7642-968D-751E4487FF54}"/>
              </a:ext>
            </a:extLst>
          </p:cNvPr>
          <p:cNvSpPr txBox="1"/>
          <p:nvPr/>
        </p:nvSpPr>
        <p:spPr>
          <a:xfrm>
            <a:off x="6935638" y="5624423"/>
            <a:ext cx="474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controller(register </a:t>
            </a:r>
            <a:r>
              <a:rPr lang="ko-KR" altLang="en-US" dirty="0"/>
              <a:t>메서드로 이동</a:t>
            </a:r>
            <a:r>
              <a:rPr lang="en-US" altLang="ko-KR" dirty="0"/>
              <a:t>)=&gt; </a:t>
            </a:r>
          </a:p>
          <a:p>
            <a:r>
              <a:rPr lang="en-US" altLang="ko-KR" dirty="0" err="1"/>
              <a:t>db</a:t>
            </a:r>
            <a:r>
              <a:rPr lang="ko-KR" altLang="en-US" dirty="0"/>
              <a:t>에 저장 후 </a:t>
            </a:r>
            <a:r>
              <a:rPr lang="en-US" altLang="ko-KR" dirty="0" err="1"/>
              <a:t>index.jsp</a:t>
            </a:r>
            <a:r>
              <a:rPr lang="ko-KR" altLang="en-US" dirty="0"/>
              <a:t>로 이동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50EB55F8-0437-1E6F-340D-DA20E9973B37}"/>
              </a:ext>
            </a:extLst>
          </p:cNvPr>
          <p:cNvSpPr/>
          <p:nvPr/>
        </p:nvSpPr>
        <p:spPr>
          <a:xfrm rot="2271871">
            <a:off x="1768589" y="4165116"/>
            <a:ext cx="566618" cy="2342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11F1AF-FF6D-A555-4C8D-1901D8EC2019}"/>
              </a:ext>
            </a:extLst>
          </p:cNvPr>
          <p:cNvSpPr/>
          <p:nvPr/>
        </p:nvSpPr>
        <p:spPr>
          <a:xfrm>
            <a:off x="2347461" y="4302437"/>
            <a:ext cx="101899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list.jsp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FD71212-A9D5-6AA9-A884-A1B0249AEB59}"/>
              </a:ext>
            </a:extLst>
          </p:cNvPr>
          <p:cNvSpPr/>
          <p:nvPr/>
        </p:nvSpPr>
        <p:spPr>
          <a:xfrm>
            <a:off x="3459406" y="3769434"/>
            <a:ext cx="1585108" cy="966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controller-&gt;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list</a:t>
            </a:r>
            <a:r>
              <a:rPr lang="ko-KR" altLang="en-US" dirty="0">
                <a:solidFill>
                  <a:schemeClr val="tx1"/>
                </a:solidFill>
              </a:rPr>
              <a:t>받아와서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list.jsp</a:t>
            </a:r>
            <a:r>
              <a:rPr lang="ko-KR" altLang="en-US" dirty="0">
                <a:solidFill>
                  <a:schemeClr val="tx1"/>
                </a:solidFill>
              </a:rPr>
              <a:t>에 뿌림</a:t>
            </a:r>
          </a:p>
        </p:txBody>
      </p:sp>
    </p:spTree>
    <p:extLst>
      <p:ext uri="{BB962C8B-B14F-4D97-AF65-F5344CB8AC3E}">
        <p14:creationId xmlns:p14="http://schemas.microsoft.com/office/powerpoint/2010/main" val="367896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6E23EA-0169-F2EE-28F8-0694CDB45481}"/>
              </a:ext>
            </a:extLst>
          </p:cNvPr>
          <p:cNvSpPr/>
          <p:nvPr/>
        </p:nvSpPr>
        <p:spPr>
          <a:xfrm>
            <a:off x="6331789" y="3142465"/>
            <a:ext cx="4695646" cy="2835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modify.jsp</a:t>
            </a:r>
            <a:r>
              <a:rPr lang="ko-KR" altLang="en-US" dirty="0"/>
              <a:t>로 이동</a:t>
            </a:r>
            <a:r>
              <a:rPr lang="en-US" altLang="ko-KR" dirty="0"/>
              <a:t>(</a:t>
            </a:r>
            <a:r>
              <a:rPr lang="ko-KR" altLang="en-US" dirty="0"/>
              <a:t>수정화면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기존의 값을 가져가서 화면에 뿌리기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수정을 원하는 값만 수정해서</a:t>
            </a:r>
            <a:endParaRPr lang="en-US" altLang="ko-KR" dirty="0"/>
          </a:p>
          <a:p>
            <a:pPr algn="ctr"/>
            <a:r>
              <a:rPr lang="ko-KR" altLang="en-US" dirty="0" err="1"/>
              <a:t>다시컨트롤러로</a:t>
            </a:r>
            <a:r>
              <a:rPr lang="ko-KR" altLang="en-US" dirty="0"/>
              <a:t> 값을 보내 </a:t>
            </a:r>
            <a:r>
              <a:rPr lang="en-US" altLang="ko-KR" dirty="0"/>
              <a:t>-&gt; DB</a:t>
            </a:r>
            <a:r>
              <a:rPr lang="ko-KR" altLang="en-US" dirty="0"/>
              <a:t>에</a:t>
            </a:r>
            <a:endParaRPr lang="en-US" altLang="ko-KR" dirty="0"/>
          </a:p>
          <a:p>
            <a:pPr algn="ctr"/>
            <a:r>
              <a:rPr lang="en-US" altLang="ko-KR" dirty="0"/>
              <a:t>update </a:t>
            </a:r>
            <a:r>
              <a:rPr lang="ko-KR" altLang="en-US" dirty="0"/>
              <a:t>시키기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list.jsp</a:t>
            </a:r>
            <a:r>
              <a:rPr lang="ko-KR" altLang="en-US" dirty="0"/>
              <a:t>로 이동 </a:t>
            </a:r>
            <a:r>
              <a:rPr lang="en-US" altLang="ko-KR" dirty="0"/>
              <a:t>/ </a:t>
            </a:r>
            <a:r>
              <a:rPr lang="en-US" altLang="ko-KR" dirty="0" err="1"/>
              <a:t>detail.jsp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컨트롤러로 이동해서 해당 화면을 가지고 </a:t>
            </a:r>
            <a:r>
              <a:rPr lang="en-US" altLang="ko-KR" dirty="0" err="1"/>
              <a:t>jsp</a:t>
            </a:r>
            <a:r>
              <a:rPr lang="ko-KR" altLang="en-US" dirty="0"/>
              <a:t>로 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15A194-10A6-EABA-92FD-F996DE4817BD}"/>
              </a:ext>
            </a:extLst>
          </p:cNvPr>
          <p:cNvSpPr/>
          <p:nvPr/>
        </p:nvSpPr>
        <p:spPr>
          <a:xfrm>
            <a:off x="854015" y="215660"/>
            <a:ext cx="2760453" cy="3001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E4A1B-1416-C092-A679-0DDD1336B9AF}"/>
              </a:ext>
            </a:extLst>
          </p:cNvPr>
          <p:cNvSpPr/>
          <p:nvPr/>
        </p:nvSpPr>
        <p:spPr>
          <a:xfrm>
            <a:off x="931654" y="966159"/>
            <a:ext cx="2565598" cy="39681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제목 작성자 작성일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641983-0369-6A9D-0A18-3F3FF151B26F}"/>
              </a:ext>
            </a:extLst>
          </p:cNvPr>
          <p:cNvSpPr/>
          <p:nvPr/>
        </p:nvSpPr>
        <p:spPr>
          <a:xfrm>
            <a:off x="854015" y="207034"/>
            <a:ext cx="1009291" cy="612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list.jsp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F344B9-5561-E8A4-A9B2-3DAAF0776E80}"/>
              </a:ext>
            </a:extLst>
          </p:cNvPr>
          <p:cNvSpPr/>
          <p:nvPr/>
        </p:nvSpPr>
        <p:spPr>
          <a:xfrm>
            <a:off x="931653" y="1513937"/>
            <a:ext cx="2565598" cy="3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제목 작성자 작성일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3AC1AA-B340-248D-2506-21A95AF82546}"/>
              </a:ext>
            </a:extLst>
          </p:cNvPr>
          <p:cNvSpPr/>
          <p:nvPr/>
        </p:nvSpPr>
        <p:spPr>
          <a:xfrm>
            <a:off x="931653" y="2091905"/>
            <a:ext cx="2565598" cy="3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제목 작성자 작성일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8289C0-05E1-AE35-D85D-1713834AA4D2}"/>
              </a:ext>
            </a:extLst>
          </p:cNvPr>
          <p:cNvSpPr/>
          <p:nvPr/>
        </p:nvSpPr>
        <p:spPr>
          <a:xfrm>
            <a:off x="931653" y="2695753"/>
            <a:ext cx="2565598" cy="396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제목 작성자 작성일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891C7D-25A8-5349-AF15-F99143BFCB3F}"/>
              </a:ext>
            </a:extLst>
          </p:cNvPr>
          <p:cNvSpPr/>
          <p:nvPr/>
        </p:nvSpPr>
        <p:spPr>
          <a:xfrm>
            <a:off x="1000664" y="923029"/>
            <a:ext cx="871268" cy="42269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>
              <a:ln>
                <a:solidFill>
                  <a:schemeClr val="accent6"/>
                </a:solidFill>
              </a:ln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4368D00-9ACB-7A7A-C97D-EBEE3B74E7F9}"/>
              </a:ext>
            </a:extLst>
          </p:cNvPr>
          <p:cNvSpPr/>
          <p:nvPr/>
        </p:nvSpPr>
        <p:spPr>
          <a:xfrm>
            <a:off x="1897812" y="739717"/>
            <a:ext cx="4580626" cy="21566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927B1C-D77B-E64D-B6D1-A3705B3F99AC}"/>
              </a:ext>
            </a:extLst>
          </p:cNvPr>
          <p:cNvSpPr/>
          <p:nvPr/>
        </p:nvSpPr>
        <p:spPr>
          <a:xfrm>
            <a:off x="6478438" y="504643"/>
            <a:ext cx="3945147" cy="2389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태그로 링크 설정</a:t>
            </a:r>
            <a:endParaRPr lang="en-US" altLang="ko-KR" dirty="0"/>
          </a:p>
          <a:p>
            <a:pPr algn="ctr"/>
            <a:r>
              <a:rPr lang="en-US" altLang="ko-KR" dirty="0"/>
              <a:t>(controller</a:t>
            </a:r>
            <a:r>
              <a:rPr lang="ko-KR" altLang="en-US" dirty="0"/>
              <a:t>의 </a:t>
            </a:r>
            <a:r>
              <a:rPr lang="en-US" altLang="ko-KR" dirty="0"/>
              <a:t>detail</a:t>
            </a:r>
            <a:r>
              <a:rPr lang="ko-KR" altLang="en-US" dirty="0"/>
              <a:t>메서드로 이동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detail</a:t>
            </a:r>
            <a:r>
              <a:rPr lang="ko-KR" altLang="en-US" dirty="0"/>
              <a:t>값을 </a:t>
            </a:r>
            <a:r>
              <a:rPr lang="en-US" altLang="ko-KR" dirty="0" err="1"/>
              <a:t>db</a:t>
            </a:r>
            <a:r>
              <a:rPr lang="ko-KR" altLang="en-US" dirty="0"/>
              <a:t>에서 가져온 후</a:t>
            </a:r>
            <a:endParaRPr lang="en-US" altLang="ko-KR" dirty="0"/>
          </a:p>
          <a:p>
            <a:pPr algn="ctr"/>
            <a:r>
              <a:rPr lang="en-US" altLang="ko-KR" dirty="0" err="1"/>
              <a:t>jsp</a:t>
            </a:r>
            <a:r>
              <a:rPr lang="ko-KR" altLang="en-US" dirty="0"/>
              <a:t>로 뿌리기</a:t>
            </a:r>
            <a:endParaRPr lang="en-US" altLang="ko-KR" dirty="0"/>
          </a:p>
          <a:p>
            <a:pPr algn="ctr"/>
            <a:r>
              <a:rPr lang="ko-KR" altLang="en-US" dirty="0"/>
              <a:t>해당 </a:t>
            </a:r>
            <a:r>
              <a:rPr lang="en-US" altLang="ko-KR" dirty="0" err="1"/>
              <a:t>detail.jsp</a:t>
            </a:r>
            <a:r>
              <a:rPr lang="ko-KR" altLang="en-US" dirty="0"/>
              <a:t>로 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787E06-A2DD-126C-35B3-288243893E7D}"/>
              </a:ext>
            </a:extLst>
          </p:cNvPr>
          <p:cNvSpPr/>
          <p:nvPr/>
        </p:nvSpPr>
        <p:spPr>
          <a:xfrm>
            <a:off x="836762" y="3590611"/>
            <a:ext cx="4226943" cy="2355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detail.jsp</a:t>
            </a:r>
            <a:endParaRPr lang="en-US" altLang="ko-KR" dirty="0"/>
          </a:p>
          <a:p>
            <a:pPr algn="ctr"/>
            <a:r>
              <a:rPr lang="ko-KR" altLang="en-US" dirty="0"/>
              <a:t>컨트롤러에서 가져온 상세 데이터 표현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CD0CE3-07F7-B2E6-7AEA-2C7F467107EF}"/>
              </a:ext>
            </a:extLst>
          </p:cNvPr>
          <p:cNvSpPr/>
          <p:nvPr/>
        </p:nvSpPr>
        <p:spPr>
          <a:xfrm>
            <a:off x="1164565" y="4560365"/>
            <a:ext cx="923027" cy="37322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DDF7C1-C744-E906-DA56-754D213865A7}"/>
              </a:ext>
            </a:extLst>
          </p:cNvPr>
          <p:cNvSpPr/>
          <p:nvPr/>
        </p:nvSpPr>
        <p:spPr>
          <a:xfrm>
            <a:off x="1164564" y="5208061"/>
            <a:ext cx="923027" cy="37322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0E62C321-F3DA-10D7-FC15-3F3CB8F123AA}"/>
              </a:ext>
            </a:extLst>
          </p:cNvPr>
          <p:cNvSpPr/>
          <p:nvPr/>
        </p:nvSpPr>
        <p:spPr>
          <a:xfrm>
            <a:off x="2234241" y="4660285"/>
            <a:ext cx="4356340" cy="21566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67C6C436-B562-94D0-2178-22D3E236963F}"/>
              </a:ext>
            </a:extLst>
          </p:cNvPr>
          <p:cNvSpPr/>
          <p:nvPr/>
        </p:nvSpPr>
        <p:spPr>
          <a:xfrm>
            <a:off x="2234241" y="5302953"/>
            <a:ext cx="4356340" cy="21566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FD7D66-9B1B-F31A-28A7-6CA41844A5FE}"/>
              </a:ext>
            </a:extLst>
          </p:cNvPr>
          <p:cNvSpPr/>
          <p:nvPr/>
        </p:nvSpPr>
        <p:spPr>
          <a:xfrm>
            <a:off x="2937294" y="5208063"/>
            <a:ext cx="836762" cy="405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bno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239005-371F-E55E-AFF2-EA2C3B1ADDE5}"/>
              </a:ext>
            </a:extLst>
          </p:cNvPr>
          <p:cNvSpPr/>
          <p:nvPr/>
        </p:nvSpPr>
        <p:spPr>
          <a:xfrm>
            <a:off x="6331789" y="6219645"/>
            <a:ext cx="4695646" cy="4917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컨트롤러의 삭제 메서드로 이동 </a:t>
            </a:r>
            <a:endParaRPr lang="en-US" altLang="ko-KR" dirty="0"/>
          </a:p>
          <a:p>
            <a:pPr algn="ctr"/>
            <a:r>
              <a:rPr lang="en-US" altLang="ko-KR" dirty="0" err="1"/>
              <a:t>list.jsp</a:t>
            </a:r>
            <a:r>
              <a:rPr lang="ko-KR" altLang="en-US" dirty="0"/>
              <a:t>로 이동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4F7BD3-284D-CB7B-DB2E-5806375B5C88}"/>
              </a:ext>
            </a:extLst>
          </p:cNvPr>
          <p:cNvSpPr/>
          <p:nvPr/>
        </p:nvSpPr>
        <p:spPr>
          <a:xfrm>
            <a:off x="4606505" y="394663"/>
            <a:ext cx="836762" cy="405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086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B549A-DA1B-C203-0627-F8CC8BAE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DB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4306A-DB24-D595-73AA-51FEDD20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table board(</a:t>
            </a:r>
          </a:p>
          <a:p>
            <a:r>
              <a:rPr lang="en-US" altLang="ko-KR" dirty="0" err="1"/>
              <a:t>bno</a:t>
            </a:r>
            <a:r>
              <a:rPr lang="en-US" altLang="ko-KR" dirty="0"/>
              <a:t> int not null </a:t>
            </a:r>
            <a:r>
              <a:rPr lang="en-US" altLang="ko-KR" dirty="0" err="1"/>
              <a:t>auto_increment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title varchar(200) not null,</a:t>
            </a:r>
          </a:p>
          <a:p>
            <a:r>
              <a:rPr lang="en-US" altLang="ko-KR" dirty="0"/>
              <a:t>writer varchar(100) not null,</a:t>
            </a:r>
          </a:p>
          <a:p>
            <a:r>
              <a:rPr lang="en-US" altLang="ko-KR" dirty="0"/>
              <a:t>content text,</a:t>
            </a:r>
          </a:p>
          <a:p>
            <a:r>
              <a:rPr lang="en-US" altLang="ko-KR" dirty="0" err="1"/>
              <a:t>regdate</a:t>
            </a:r>
            <a:r>
              <a:rPr lang="en-US" altLang="ko-KR" dirty="0"/>
              <a:t> datetime default now(),</a:t>
            </a:r>
          </a:p>
          <a:p>
            <a:r>
              <a:rPr lang="en-US" altLang="ko-KR" dirty="0" err="1"/>
              <a:t>moddate</a:t>
            </a:r>
            <a:r>
              <a:rPr lang="en-US" altLang="ko-KR" dirty="0"/>
              <a:t> datetime default now(),</a:t>
            </a:r>
          </a:p>
          <a:p>
            <a:r>
              <a:rPr lang="en-US" altLang="ko-KR" dirty="0"/>
              <a:t>primary key(</a:t>
            </a:r>
            <a:r>
              <a:rPr lang="en-US" altLang="ko-KR" dirty="0" err="1"/>
              <a:t>bno</a:t>
            </a:r>
            <a:r>
              <a:rPr lang="en-US" altLang="ko-KR" dirty="0"/>
              <a:t>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67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377E0-4FE9-E561-DF8C-F89B9E88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회원 </a:t>
            </a:r>
            <a:r>
              <a:rPr lang="en-US" altLang="ko-KR" dirty="0"/>
              <a:t>DB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DB492-F572-CB96-A15B-8364596E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회원가입시 받을 정보구상</a:t>
            </a:r>
            <a:endParaRPr lang="en-US" altLang="ko-KR" dirty="0"/>
          </a:p>
          <a:p>
            <a:r>
              <a:rPr lang="en-US" altLang="ko-KR" dirty="0"/>
              <a:t>(id, password, email, name, address, </a:t>
            </a:r>
            <a:r>
              <a:rPr lang="en-US" altLang="ko-KR" dirty="0" err="1"/>
              <a:t>regdate</a:t>
            </a:r>
            <a:r>
              <a:rPr lang="en-US" altLang="ko-KR" dirty="0"/>
              <a:t>, phone)…..</a:t>
            </a:r>
          </a:p>
          <a:p>
            <a:r>
              <a:rPr lang="en-US" altLang="ko-KR" dirty="0"/>
              <a:t>id, password, email, age</a:t>
            </a:r>
          </a:p>
          <a:p>
            <a:r>
              <a:rPr lang="en-US" altLang="ko-KR" dirty="0"/>
              <a:t>member</a:t>
            </a:r>
          </a:p>
          <a:p>
            <a:r>
              <a:rPr lang="en-US" altLang="ko-KR" dirty="0"/>
              <a:t>id varchar(100)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primary key</a:t>
            </a:r>
          </a:p>
          <a:p>
            <a:r>
              <a:rPr lang="en-US" altLang="ko-KR" dirty="0"/>
              <a:t>password varchar(100) not null</a:t>
            </a:r>
          </a:p>
          <a:p>
            <a:r>
              <a:rPr lang="en-US" altLang="ko-KR" dirty="0"/>
              <a:t>email varchar(100) not null</a:t>
            </a:r>
          </a:p>
          <a:p>
            <a:r>
              <a:rPr lang="en-US" altLang="ko-KR" dirty="0"/>
              <a:t>age int	</a:t>
            </a:r>
          </a:p>
          <a:p>
            <a:r>
              <a:rPr lang="en-US" altLang="ko-KR" dirty="0" err="1"/>
              <a:t>regdate</a:t>
            </a:r>
            <a:r>
              <a:rPr lang="en-US" altLang="ko-KR" dirty="0"/>
              <a:t> datetime default now()</a:t>
            </a:r>
          </a:p>
          <a:p>
            <a:r>
              <a:rPr lang="en-US" altLang="ko-KR" dirty="0" err="1"/>
              <a:t>last_login</a:t>
            </a:r>
            <a:r>
              <a:rPr lang="en-US" altLang="ko-KR" dirty="0"/>
              <a:t> datetime default now()</a:t>
            </a:r>
          </a:p>
        </p:txBody>
      </p:sp>
    </p:spTree>
    <p:extLst>
      <p:ext uri="{BB962C8B-B14F-4D97-AF65-F5344CB8AC3E}">
        <p14:creationId xmlns:p14="http://schemas.microsoft.com/office/powerpoint/2010/main" val="210607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1D919-9100-250F-6CE4-BD9F6AE4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 </a:t>
            </a:r>
            <a:r>
              <a:rPr lang="en-US" altLang="ko-KR" dirty="0"/>
              <a:t>DB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0B69B-114B-38C6-E98B-942F57F9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table member(</a:t>
            </a:r>
          </a:p>
          <a:p>
            <a:r>
              <a:rPr lang="en-US" altLang="ko-KR" dirty="0"/>
              <a:t>id varchar(100),</a:t>
            </a:r>
          </a:p>
          <a:p>
            <a:r>
              <a:rPr lang="en-US" altLang="ko-KR" dirty="0" err="1"/>
              <a:t>pwd</a:t>
            </a:r>
            <a:r>
              <a:rPr lang="en-US" altLang="ko-KR" dirty="0"/>
              <a:t> varchar(100) not null,</a:t>
            </a:r>
          </a:p>
          <a:p>
            <a:r>
              <a:rPr lang="en-US" altLang="ko-KR" dirty="0"/>
              <a:t>email varchar(100) not null,</a:t>
            </a:r>
          </a:p>
          <a:p>
            <a:r>
              <a:rPr lang="en-US" altLang="ko-KR" dirty="0"/>
              <a:t>age int default 0,</a:t>
            </a:r>
          </a:p>
          <a:p>
            <a:r>
              <a:rPr lang="en-US" altLang="ko-KR" dirty="0" err="1"/>
              <a:t>regdate</a:t>
            </a:r>
            <a:r>
              <a:rPr lang="en-US" altLang="ko-KR" dirty="0"/>
              <a:t> datetime default now(),</a:t>
            </a:r>
          </a:p>
          <a:p>
            <a:r>
              <a:rPr lang="en-US" altLang="ko-KR" dirty="0" err="1"/>
              <a:t>lastlogin</a:t>
            </a:r>
            <a:r>
              <a:rPr lang="en-US" altLang="ko-KR" dirty="0"/>
              <a:t> datetime default now(),</a:t>
            </a:r>
          </a:p>
          <a:p>
            <a:r>
              <a:rPr lang="en-US" altLang="ko-KR" dirty="0"/>
              <a:t>primary key(id));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59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5D031-F022-1412-2399-BB6C1D20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/ </a:t>
            </a:r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회원정보수정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AB5DE4-B655-A773-A323-059323213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2132" cy="4351338"/>
          </a:xfrm>
        </p:spPr>
        <p:txBody>
          <a:bodyPr/>
          <a:lstStyle/>
          <a:p>
            <a:r>
              <a:rPr lang="ko-KR" altLang="en-US" dirty="0"/>
              <a:t>관리자 입장 </a:t>
            </a:r>
            <a:r>
              <a:rPr lang="en-US" altLang="ko-KR" dirty="0"/>
              <a:t>=&gt; </a:t>
            </a:r>
            <a:r>
              <a:rPr lang="ko-KR" altLang="en-US" dirty="0"/>
              <a:t>회원리스트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2300" dirty="0"/>
              <a:t>일반유저 입장</a:t>
            </a:r>
            <a:r>
              <a:rPr lang="en-US" altLang="ko-KR" sz="2300" dirty="0"/>
              <a:t> =&gt; </a:t>
            </a:r>
            <a:r>
              <a:rPr lang="ko-KR" altLang="en-US" sz="2300" dirty="0"/>
              <a:t>회원가입 </a:t>
            </a:r>
            <a:r>
              <a:rPr lang="en-US" altLang="ko-KR" sz="2300" dirty="0"/>
              <a:t>/ </a:t>
            </a:r>
            <a:r>
              <a:rPr lang="ko-KR" altLang="en-US" sz="2300" dirty="0"/>
              <a:t>로그인 </a:t>
            </a:r>
            <a:r>
              <a:rPr lang="en-US" altLang="ko-KR" sz="2300" dirty="0"/>
              <a:t>/ </a:t>
            </a:r>
            <a:r>
              <a:rPr lang="ko-KR" altLang="en-US" sz="2300" dirty="0"/>
              <a:t>회원정보 보기</a:t>
            </a:r>
            <a:r>
              <a:rPr lang="en-US" altLang="ko-KR" sz="2300" dirty="0"/>
              <a:t>/ </a:t>
            </a:r>
            <a:r>
              <a:rPr lang="ko-KR" altLang="en-US" sz="2300" dirty="0"/>
              <a:t>회원정보 수정 </a:t>
            </a:r>
            <a:r>
              <a:rPr lang="en-US" altLang="ko-KR" sz="2300" dirty="0"/>
              <a:t>/</a:t>
            </a:r>
            <a:r>
              <a:rPr lang="ko-KR" altLang="en-US" sz="2300" dirty="0"/>
              <a:t> 탈퇴버튼</a:t>
            </a:r>
            <a:endParaRPr lang="en-US" altLang="ko-KR" sz="2300" dirty="0"/>
          </a:p>
          <a:p>
            <a:endParaRPr lang="en-US" altLang="ko-KR" sz="2300" dirty="0"/>
          </a:p>
          <a:p>
            <a:r>
              <a:rPr lang="en-US" altLang="ko-KR" sz="2300" dirty="0"/>
              <a:t>JSP </a:t>
            </a:r>
            <a:r>
              <a:rPr lang="ko-KR" altLang="en-US" sz="2300" dirty="0"/>
              <a:t>화면</a:t>
            </a:r>
            <a:endParaRPr lang="en-US" altLang="ko-KR" sz="2300" dirty="0"/>
          </a:p>
          <a:p>
            <a:r>
              <a:rPr lang="en-US" altLang="ko-KR" sz="2300" dirty="0" err="1"/>
              <a:t>index.jsp</a:t>
            </a:r>
            <a:r>
              <a:rPr lang="en-US" altLang="ko-KR" sz="2300" dirty="0"/>
              <a:t> -&gt; (</a:t>
            </a:r>
            <a:r>
              <a:rPr lang="ko-KR" altLang="en-US" sz="2300" dirty="0"/>
              <a:t>로그인 창 처럼 수정</a:t>
            </a:r>
            <a:r>
              <a:rPr lang="en-US" altLang="ko-KR" sz="2300" dirty="0"/>
              <a:t>)</a:t>
            </a:r>
          </a:p>
          <a:p>
            <a:r>
              <a:rPr lang="en-US" altLang="ko-KR" sz="2300" dirty="0" err="1"/>
              <a:t>join.jsp</a:t>
            </a:r>
            <a:r>
              <a:rPr lang="en-US" altLang="ko-KR" sz="2300" dirty="0"/>
              <a:t> -&gt; </a:t>
            </a:r>
            <a:r>
              <a:rPr lang="ko-KR" altLang="en-US" sz="2300" dirty="0"/>
              <a:t>회원가입</a:t>
            </a:r>
            <a:endParaRPr lang="en-US" altLang="ko-KR" sz="2300" dirty="0"/>
          </a:p>
          <a:p>
            <a:r>
              <a:rPr lang="en-US" altLang="ko-KR" sz="2300" dirty="0" err="1"/>
              <a:t>list.jsp</a:t>
            </a:r>
            <a:r>
              <a:rPr lang="en-US" altLang="ko-KR" sz="2300" dirty="0"/>
              <a:t> -&gt; </a:t>
            </a:r>
            <a:r>
              <a:rPr lang="ko-KR" altLang="en-US" sz="2300" dirty="0"/>
              <a:t>회원리스트</a:t>
            </a:r>
            <a:endParaRPr lang="en-US" altLang="ko-KR" sz="2300" dirty="0"/>
          </a:p>
          <a:p>
            <a:r>
              <a:rPr lang="en-US" altLang="ko-KR" sz="2300" dirty="0" err="1"/>
              <a:t>modify.jsp</a:t>
            </a:r>
            <a:r>
              <a:rPr lang="en-US" altLang="ko-KR" sz="2300" dirty="0"/>
              <a:t> -&gt; </a:t>
            </a:r>
            <a:r>
              <a:rPr lang="ko-KR" altLang="en-US" sz="2300" dirty="0"/>
              <a:t>수정</a:t>
            </a:r>
            <a:endParaRPr lang="en-US" altLang="ko-KR" sz="2300" dirty="0"/>
          </a:p>
        </p:txBody>
      </p:sp>
    </p:spTree>
    <p:extLst>
      <p:ext uri="{BB962C8B-B14F-4D97-AF65-F5344CB8AC3E}">
        <p14:creationId xmlns:p14="http://schemas.microsoft.com/office/powerpoint/2010/main" val="298962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849</Words>
  <Application>Microsoft Office PowerPoint</Application>
  <PresentationFormat>와이드스크린</PresentationFormat>
  <Paragraphs>194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jst/servlet</vt:lpstr>
      <vt:lpstr>프로젝트를 올리는 순서</vt:lpstr>
      <vt:lpstr>board에서 쓸 controller 메서드 정리</vt:lpstr>
      <vt:lpstr>화면 =&gt; view =&gt; JSP</vt:lpstr>
      <vt:lpstr>PowerPoint 프레젠테이션</vt:lpstr>
      <vt:lpstr>게시판 DB생성</vt:lpstr>
      <vt:lpstr>1. 회원 DB구성</vt:lpstr>
      <vt:lpstr>회원 DB 생성</vt:lpstr>
      <vt:lpstr>회원가입 / 로그인 / 회원정보수정</vt:lpstr>
      <vt:lpstr>로그인 추가 - Member</vt:lpstr>
      <vt:lpstr>회원가입 추가 – join.jsp</vt:lpstr>
      <vt:lpstr>회원정보 추가 - list.jsp</vt:lpstr>
      <vt:lpstr>회원정보 수정 – modify.jsp</vt:lpstr>
      <vt:lpstr>paging (페이지 네이션)</vt:lpstr>
      <vt:lpstr>paging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jst/servlet</dc:title>
  <dc:creator>EZENIC-159</dc:creator>
  <cp:lastModifiedBy>EZENIC-159</cp:lastModifiedBy>
  <cp:revision>48</cp:revision>
  <dcterms:created xsi:type="dcterms:W3CDTF">2023-09-04T08:11:48Z</dcterms:created>
  <dcterms:modified xsi:type="dcterms:W3CDTF">2023-09-11T12:25:07Z</dcterms:modified>
</cp:coreProperties>
</file>