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8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91DB-A3E6-4FF7-8459-5BCD00A6D5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6BA885-07BE-4328-B65C-7282489DF2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batis.org/mybatis-3/ko/dynamic-sq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MYBATIS </a:t>
            </a:r>
            <a:r>
              <a:rPr lang="ko-KR" altLang="en-US" smtClean="0"/>
              <a:t>동적쿼리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5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4444" y="2052803"/>
            <a:ext cx="9603275" cy="42631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>
                <a:latin typeface="Arial" panose="020B0604020202020204" pitchFamily="34" charset="0"/>
                <a:cs typeface="Arial" panose="020B0604020202020204" pitchFamily="34" charset="0"/>
              </a:rPr>
              <a:t>select * from tbl_board where </a:t>
            </a:r>
            <a:endParaRPr lang="en-US" altLang="ko-KR" sz="23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2300">
                <a:latin typeface="Arial" panose="020B0604020202020204" pitchFamily="34" charset="0"/>
                <a:cs typeface="Arial" panose="020B0604020202020204" pitchFamily="34" charset="0"/>
              </a:rPr>
              <a:t>trim preifx="" prefixOverrids=" AND | OR"&gt; </a:t>
            </a:r>
            <a:endParaRPr lang="en-US" altLang="ko-KR" sz="23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 = test="title != null"&gt; 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= #{title} 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if&gt; </a:t>
            </a:r>
            <a:endParaRPr lang="en-US" altLang="ko-KR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 = test="content != null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"&gt;  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AND content = #{content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}  &lt;/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if&gt; </a:t>
            </a:r>
            <a:endParaRPr lang="en-US" altLang="ko-KR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 = test="writer != null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"&gt;  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OR writer = #{writer} </a:t>
            </a:r>
            <a:r>
              <a:rPr lang="en-US" altLang="ko-KR" sz="2100" smtClean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en-US" altLang="ko-KR" sz="2100">
                <a:latin typeface="Arial" panose="020B0604020202020204" pitchFamily="34" charset="0"/>
                <a:cs typeface="Arial" panose="020B0604020202020204" pitchFamily="34" charset="0"/>
              </a:rPr>
              <a:t>if&gt; </a:t>
            </a:r>
            <a:endParaRPr lang="en-US" altLang="ko-KR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ko-KR" sz="230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n-US" altLang="ko-KR" sz="230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1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3148"/>
          </a:xfrm>
        </p:spPr>
        <p:txBody>
          <a:bodyPr>
            <a:noAutofit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실행예상 </a:t>
            </a:r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1. select * from tbl_board where title = #{title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2. select * from tbl_board where content = #{content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3. select * from tbl_board where writer = #{writer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4. select * from tbl_board where title = #{title} AND content = #{content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5. select * from tbl_board where title = #{title} OR writer = #{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writer}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6. select * from tbl_board where content = #{content} OR writer = #{writer}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2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쿼리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hlinkClick r:id="rId2"/>
              </a:rPr>
              <a:t>https://</a:t>
            </a:r>
            <a:r>
              <a:rPr lang="en-US" altLang="ko-KR" b="1" smtClean="0">
                <a:hlinkClick r:id="rId2"/>
              </a:rPr>
              <a:t>mybatis.org/mybatis-3/ko/dynamic-sql.html</a:t>
            </a:r>
            <a:r>
              <a:rPr lang="en-US" altLang="ko-KR" b="1" smtClean="0"/>
              <a:t> </a:t>
            </a:r>
            <a:endParaRPr lang="en-US" altLang="ko-KR" b="1"/>
          </a:p>
          <a:p>
            <a:r>
              <a:rPr lang="ko-KR" altLang="en-US" b="1" smtClean="0"/>
              <a:t>정적쿼리</a:t>
            </a:r>
            <a:r>
              <a:rPr lang="en-US" altLang="ko-KR" b="1"/>
              <a:t>(Static SQL) </a:t>
            </a:r>
            <a:r>
              <a:rPr lang="en-US" altLang="ko-KR" b="1" smtClean="0"/>
              <a:t> : </a:t>
            </a:r>
            <a:endParaRPr lang="en-US" altLang="ko-KR" b="1"/>
          </a:p>
          <a:p>
            <a:r>
              <a:rPr lang="ko-KR" altLang="en-US" smtClean="0"/>
              <a:t>조건에 </a:t>
            </a:r>
            <a:r>
              <a:rPr lang="ko-KR" altLang="en-US"/>
              <a:t>상관없이 변하지 않는 </a:t>
            </a:r>
            <a:r>
              <a:rPr lang="ko-KR" altLang="en-US" smtClean="0"/>
              <a:t>쿼리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 b="1" smtClean="0"/>
              <a:t>동적쿼리</a:t>
            </a:r>
            <a:r>
              <a:rPr lang="en-US" altLang="ko-KR" b="1"/>
              <a:t>(Dynamic SQL</a:t>
            </a:r>
            <a:r>
              <a:rPr lang="en-US" altLang="ko-KR" b="1" smtClean="0"/>
              <a:t>)  :</a:t>
            </a:r>
          </a:p>
          <a:p>
            <a:r>
              <a:rPr lang="ko-KR" altLang="en-US" smtClean="0"/>
              <a:t>특정 </a:t>
            </a:r>
            <a:r>
              <a:rPr lang="ko-KR" altLang="en-US"/>
              <a:t>조건에 따라 변경되는 쿼리</a:t>
            </a:r>
          </a:p>
        </p:txBody>
      </p:sp>
    </p:spTree>
    <p:extLst>
      <p:ext uri="{BB962C8B-B14F-4D97-AF65-F5344CB8AC3E}">
        <p14:creationId xmlns:p14="http://schemas.microsoft.com/office/powerpoint/2010/main" val="43486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쿼리 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if</a:t>
            </a:r>
          </a:p>
          <a:p>
            <a:r>
              <a:rPr lang="en-US" altLang="ko-KR"/>
              <a:t>choose (when, otherwise)</a:t>
            </a:r>
          </a:p>
          <a:p>
            <a:r>
              <a:rPr lang="en-US" altLang="ko-KR"/>
              <a:t>trim (where, set)</a:t>
            </a:r>
          </a:p>
          <a:p>
            <a:r>
              <a:rPr lang="en-US" altLang="ko-KR"/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13494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2008118"/>
            <a:ext cx="9505981" cy="3452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&lt;select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id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"findActiveBlogWithTitleLike"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resultType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"Blog"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SELECT * FROM BLOG WHERE state = ‘ACTIVE’ 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&lt;if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test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"title != null"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	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AND title like #{title} 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&lt;/if&gt;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&lt;/select&gt;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288" y="4848124"/>
            <a:ext cx="69832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이 구문은 선택적으로 문자열 검색 기능을 제공할 것이다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만약에 </a:t>
            </a:r>
            <a:r>
              <a:rPr lang="en-US" altLang="ko-KR"/>
              <a:t>title </a:t>
            </a:r>
            <a:r>
              <a:rPr lang="ko-KR" altLang="en-US"/>
              <a:t>값이 없다면 모든 </a:t>
            </a:r>
            <a:r>
              <a:rPr lang="en-US" altLang="ko-KR"/>
              <a:t>active </a:t>
            </a:r>
            <a:r>
              <a:rPr lang="ko-KR" altLang="en-US"/>
              <a:t>상태의 </a:t>
            </a:r>
            <a:r>
              <a:rPr lang="en-US" altLang="ko-KR"/>
              <a:t>Blog </a:t>
            </a:r>
            <a:r>
              <a:rPr lang="ko-KR" altLang="en-US"/>
              <a:t>가 리턴될 것이다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하지만 </a:t>
            </a:r>
            <a:r>
              <a:rPr lang="en-US" altLang="ko-KR"/>
              <a:t>title </a:t>
            </a:r>
            <a:r>
              <a:rPr lang="ko-KR" altLang="en-US"/>
              <a:t>값이 있다면 그 값과 비슷한 데이터를 찾게 될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7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2297" y="2010514"/>
            <a:ext cx="8890600" cy="4249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&lt;select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id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"findActiveBlogLike"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resultType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"Blog"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SELECT * FROM BLOG WHERE state = ‘ACTIVE’ 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&lt;if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test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"title != null"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en-US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	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AND title like #{title}</a:t>
            </a:r>
            <a:endParaRPr kumimoji="0" lang="en-US" altLang="ko-KR" sz="2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&lt;/if&gt;</a:t>
            </a:r>
            <a:endParaRPr kumimoji="0" lang="en-US" altLang="ko-KR" sz="22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&lt;if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test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"author != null and author.name != null"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	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AND author_name like #{author.name} </a:t>
            </a:r>
            <a:endParaRPr kumimoji="0" lang="en-US" altLang="ko-KR" sz="2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&lt;/if&gt;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&lt;/select&gt;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2843" y="5630537"/>
            <a:ext cx="656782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/>
              <a:t>과 </a:t>
            </a:r>
            <a:r>
              <a:rPr lang="en-US" altLang="ko-KR"/>
              <a:t>author</a:t>
            </a:r>
            <a:r>
              <a:rPr lang="ko-KR" altLang="en-US"/>
              <a:t>를 사용하여 검색하고 싶다면</a:t>
            </a:r>
            <a:r>
              <a:rPr lang="en-US" altLang="ko-KR"/>
              <a:t>? </a:t>
            </a:r>
            <a:endParaRPr lang="en-US" altLang="ko-KR" smtClean="0"/>
          </a:p>
          <a:p>
            <a:r>
              <a:rPr lang="ko-KR" altLang="en-US" smtClean="0"/>
              <a:t>먼저 </a:t>
            </a:r>
            <a:r>
              <a:rPr lang="ko-KR" altLang="en-US"/>
              <a:t>의미가 좀더 잘 전달되도록 구문의 이름을 변경할 것이다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그리고 </a:t>
            </a:r>
            <a:r>
              <a:rPr lang="ko-KR" altLang="en-US"/>
              <a:t>다른 조건을 추가한다</a:t>
            </a:r>
          </a:p>
        </p:txBody>
      </p:sp>
    </p:spTree>
    <p:extLst>
      <p:ext uri="{BB962C8B-B14F-4D97-AF65-F5344CB8AC3E}">
        <p14:creationId xmlns:p14="http://schemas.microsoft.com/office/powerpoint/2010/main" val="166073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CHOOSE, WHEN, OTHERWISE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1520" y="4544743"/>
            <a:ext cx="3576928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지금은 </a:t>
            </a:r>
            <a:r>
              <a:rPr lang="en-US" altLang="ko-KR"/>
              <a:t>title</a:t>
            </a:r>
            <a:r>
              <a:rPr lang="ko-KR" altLang="en-US"/>
              <a:t>만으로 검색하고 </a:t>
            </a:r>
            <a:r>
              <a:rPr lang="en-US" altLang="ko-KR"/>
              <a:t>author</a:t>
            </a:r>
            <a:r>
              <a:rPr lang="ko-KR" altLang="en-US"/>
              <a:t>가 있다면 그 값으로 검색된다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둘다 </a:t>
            </a:r>
            <a:r>
              <a:rPr lang="ko-KR" altLang="en-US"/>
              <a:t>제공하지 않는다면 </a:t>
            </a:r>
            <a:r>
              <a:rPr lang="en-US" altLang="ko-KR"/>
              <a:t>featured </a:t>
            </a:r>
            <a:r>
              <a:rPr lang="ko-KR" altLang="en-US"/>
              <a:t>상태의 </a:t>
            </a:r>
            <a:r>
              <a:rPr lang="en-US" altLang="ko-KR"/>
              <a:t>blog</a:t>
            </a:r>
            <a:r>
              <a:rPr lang="ko-KR" altLang="en-US"/>
              <a:t>가 리턴된다</a:t>
            </a:r>
            <a:r>
              <a:rPr lang="en-US" altLang="ko-KR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1579" y="1980692"/>
            <a:ext cx="7242624" cy="4226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&lt;select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id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"findActiveBlogLike"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resultType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"Blog"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SELECT * FROM BLOG WHERE state = ‘ACTIVE’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&lt;choose&gt;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&lt;when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test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"title != null"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AND title like #{title}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&lt;/when&gt;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&lt;when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test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"author != null and author.name != null"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AND author_name like #{author.name}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&lt;/when&gt;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&lt;otherwise&gt;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AND featured = 1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&lt;/otherwise&gt;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&lt;/choose&gt;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&lt;/select&gt;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92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8830" y="2164772"/>
            <a:ext cx="8935138" cy="33136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&lt;select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id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"selectPostIn"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resultType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"domain.blog.Post"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SELECT * FROM POST P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&lt;where&gt;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&lt;foreach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item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"item"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index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"index"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collection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"list"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300">
                <a:solidFill>
                  <a:srgbClr val="000000"/>
                </a:solidFill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	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open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"ID in ("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separator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","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close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")"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nullable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"true"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#{item}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&lt;/foreach&gt;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&lt;/where&gt;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2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&lt;/select&gt;</a:t>
            </a:r>
            <a:r>
              <a:rPr kumimoji="0" lang="ko-KR" altLang="ko-KR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399" y="4878295"/>
            <a:ext cx="652087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foreach</a:t>
            </a:r>
            <a:r>
              <a:rPr lang="ko-KR" altLang="en-US"/>
              <a:t>엘리먼트는 매우 강력하고 </a:t>
            </a:r>
            <a:r>
              <a:rPr lang="en-US" altLang="ko-KR"/>
              <a:t>collection </a:t>
            </a:r>
            <a:r>
              <a:rPr lang="ko-KR" altLang="en-US"/>
              <a:t>을 명시하는 것을 허용한다</a:t>
            </a:r>
            <a:r>
              <a:rPr lang="en-US" altLang="ko-KR"/>
              <a:t>. </a:t>
            </a:r>
            <a:r>
              <a:rPr lang="ko-KR" altLang="en-US"/>
              <a:t>엘리먼트 내부에서 사용할 수 있는 </a:t>
            </a:r>
            <a:r>
              <a:rPr lang="en-US" altLang="ko-KR"/>
              <a:t>item, index</a:t>
            </a:r>
            <a:r>
              <a:rPr lang="ko-KR" altLang="en-US"/>
              <a:t>두가지 변수를 선언한다</a:t>
            </a:r>
            <a:r>
              <a:rPr lang="en-US" altLang="ko-KR"/>
              <a:t>. </a:t>
            </a:r>
            <a:r>
              <a:rPr lang="ko-KR" altLang="en-US"/>
              <a:t>이 엘리먼트는 또한 열고 닫는 문자열로 명시할 수 있고 반복간에 둘 수 있는 구분자도 추가할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49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TRIM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262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 접두어</a:t>
            </a:r>
            <a:r>
              <a:rPr lang="en-US" altLang="ko-KR"/>
              <a:t>(prefix), </a:t>
            </a:r>
            <a:r>
              <a:rPr lang="ko-KR" altLang="en-US"/>
              <a:t>접미어</a:t>
            </a:r>
            <a:r>
              <a:rPr lang="en-US" altLang="ko-KR"/>
              <a:t>(suffix)</a:t>
            </a:r>
            <a:r>
              <a:rPr lang="ko-KR" altLang="en-US"/>
              <a:t>를 붙여주거나 지우는 기능을 합니다</a:t>
            </a:r>
            <a:r>
              <a:rPr lang="en-US" altLang="ko-KR"/>
              <a:t>. &lt;if&gt; </a:t>
            </a:r>
            <a:r>
              <a:rPr lang="ko-KR" altLang="en-US"/>
              <a:t>태그를 보완하는 역할을 </a:t>
            </a:r>
            <a:r>
              <a:rPr lang="ko-KR" altLang="en-US" smtClean="0"/>
              <a:t>해</a:t>
            </a:r>
            <a:r>
              <a:rPr lang="ko-KR" altLang="en-US"/>
              <a:t>준</a:t>
            </a:r>
            <a:r>
              <a:rPr lang="ko-KR" altLang="en-US" smtClean="0"/>
              <a:t>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&lt;</a:t>
            </a:r>
            <a:r>
              <a:rPr lang="en-US" altLang="ko-KR" smtClean="0"/>
              <a:t>tirm&gt;</a:t>
            </a:r>
            <a:r>
              <a:rPr lang="ko-KR" altLang="en-US"/>
              <a:t>은 </a:t>
            </a:r>
            <a:r>
              <a:rPr lang="en-US" altLang="ko-KR"/>
              <a:t>4</a:t>
            </a:r>
            <a:r>
              <a:rPr lang="ko-KR" altLang="en-US"/>
              <a:t>가지의 </a:t>
            </a:r>
            <a:r>
              <a:rPr lang="ko-KR" altLang="en-US" smtClean="0"/>
              <a:t>속성</a:t>
            </a:r>
            <a:endParaRPr lang="en-US" altLang="ko-KR" smtClean="0"/>
          </a:p>
          <a:p>
            <a:r>
              <a:rPr lang="en-US" altLang="ko-KR" b="1"/>
              <a:t>prefix </a:t>
            </a:r>
            <a:r>
              <a:rPr lang="ko-KR" altLang="en-US" b="1"/>
              <a:t>속성</a:t>
            </a:r>
            <a:r>
              <a:rPr lang="ko-KR" altLang="en-US"/>
              <a:t> </a:t>
            </a:r>
            <a:r>
              <a:rPr lang="en-US" altLang="ko-KR"/>
              <a:t>- &lt;trim&gt;</a:t>
            </a:r>
            <a:r>
              <a:rPr lang="ko-KR" altLang="en-US"/>
              <a:t>태그 내부 실행될 쿼리문 앞에 설정해둔 속성값을 </a:t>
            </a:r>
            <a:r>
              <a:rPr lang="ko-KR" altLang="en-US" smtClean="0"/>
              <a:t>삽입한다</a:t>
            </a:r>
            <a:r>
              <a:rPr lang="en-US" altLang="ko-KR" smtClean="0"/>
              <a:t>.</a:t>
            </a:r>
          </a:p>
          <a:p>
            <a:r>
              <a:rPr lang="en-US" altLang="ko-KR" b="1"/>
              <a:t>suffix </a:t>
            </a:r>
            <a:r>
              <a:rPr lang="ko-KR" altLang="en-US" b="1"/>
              <a:t>속성</a:t>
            </a:r>
            <a:r>
              <a:rPr lang="ko-KR" altLang="en-US"/>
              <a:t> </a:t>
            </a:r>
            <a:r>
              <a:rPr lang="en-US" altLang="ko-KR"/>
              <a:t>- &lt;trim&gt;</a:t>
            </a:r>
            <a:r>
              <a:rPr lang="ko-KR" altLang="en-US"/>
              <a:t>태그 내부 실행될 쿼리문 뒤에 설정해둔 속성값을 </a:t>
            </a:r>
            <a:r>
              <a:rPr lang="ko-KR" altLang="en-US" smtClean="0"/>
              <a:t>삽입한다</a:t>
            </a:r>
            <a:r>
              <a:rPr lang="en-US" altLang="ko-KR" smtClean="0"/>
              <a:t>.</a:t>
            </a:r>
          </a:p>
          <a:p>
            <a:r>
              <a:rPr lang="en-US" altLang="ko-KR" b="1"/>
              <a:t>prefixOverrids </a:t>
            </a:r>
            <a:r>
              <a:rPr lang="ko-KR" altLang="en-US" b="1"/>
              <a:t>속성</a:t>
            </a:r>
            <a:r>
              <a:rPr lang="ko-KR" altLang="en-US"/>
              <a:t> </a:t>
            </a:r>
            <a:r>
              <a:rPr lang="en-US" altLang="ko-KR"/>
              <a:t>- &lt;trim&gt;</a:t>
            </a:r>
            <a:r>
              <a:rPr lang="ko-KR" altLang="en-US"/>
              <a:t>태그 내부 실행될 쿼리문 가장 앞의 단어가 속성값에 설쟁해둔 문자와 동일할 경우 문자를 </a:t>
            </a:r>
            <a:r>
              <a:rPr lang="ko-KR" altLang="en-US" smtClean="0"/>
              <a:t>지운다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 </a:t>
            </a:r>
            <a:r>
              <a:rPr lang="en-US" altLang="ko-KR" b="1"/>
              <a:t>suffixOverrids </a:t>
            </a:r>
            <a:r>
              <a:rPr lang="ko-KR" altLang="en-US" b="1"/>
              <a:t>속성</a:t>
            </a:r>
            <a:r>
              <a:rPr lang="ko-KR" altLang="en-US"/>
              <a:t> </a:t>
            </a:r>
            <a:r>
              <a:rPr lang="en-US" altLang="ko-KR"/>
              <a:t>- &lt;trim&gt; </a:t>
            </a:r>
            <a:r>
              <a:rPr lang="ko-KR" altLang="en-US"/>
              <a:t>태그 내부 실행될 쿼리문 가장 뒤의 단어가 속성값에 설정해둔 문자와 동일한 경우 문자를 </a:t>
            </a:r>
            <a:r>
              <a:rPr lang="ko-KR" altLang="en-US" smtClean="0"/>
              <a:t>지운다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7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TRIM</a:t>
            </a: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1579" y="2155583"/>
            <a:ext cx="7187865" cy="12361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&lt;trim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prefix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"WHERE"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prefixOverrides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"AND |OR 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&gt;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88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...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&lt;/trim&gt;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4916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534</TotalTime>
  <Words>532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Gill Sans MT</vt:lpstr>
      <vt:lpstr>Monaco</vt:lpstr>
      <vt:lpstr>맑은 고딕</vt:lpstr>
      <vt:lpstr>Arial</vt:lpstr>
      <vt:lpstr>Gallery</vt:lpstr>
      <vt:lpstr>MYBATIS 동적쿼리</vt:lpstr>
      <vt:lpstr>동적 쿼리 </vt:lpstr>
      <vt:lpstr>동적 쿼리  종류</vt:lpstr>
      <vt:lpstr>IF</vt:lpstr>
      <vt:lpstr>IF</vt:lpstr>
      <vt:lpstr>CHOOSE, WHEN, OTHERWISE</vt:lpstr>
      <vt:lpstr>FOREACH</vt:lpstr>
      <vt:lpstr>TRIM</vt:lpstr>
      <vt:lpstr>TRIM</vt:lpstr>
      <vt:lpstr>TRIM</vt:lpstr>
      <vt:lpstr>TRIM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 동적쿼리</dc:title>
  <dc:creator>EZEN-217T</dc:creator>
  <cp:lastModifiedBy>EZEN-217T</cp:lastModifiedBy>
  <cp:revision>7</cp:revision>
  <dcterms:created xsi:type="dcterms:W3CDTF">2023-05-23T03:10:55Z</dcterms:created>
  <dcterms:modified xsi:type="dcterms:W3CDTF">2023-05-24T09:13:10Z</dcterms:modified>
</cp:coreProperties>
</file>