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1" r:id="rId5"/>
    <p:sldId id="257" r:id="rId6"/>
    <p:sldId id="258" r:id="rId7"/>
    <p:sldId id="269" r:id="rId8"/>
    <p:sldId id="270" r:id="rId9"/>
    <p:sldId id="260" r:id="rId10"/>
    <p:sldId id="259" r:id="rId11"/>
    <p:sldId id="262" r:id="rId12"/>
    <p:sldId id="263" r:id="rId13"/>
    <p:sldId id="264" r:id="rId14"/>
    <p:sldId id="265" r:id="rId15"/>
    <p:sldId id="272" r:id="rId16"/>
    <p:sldId id="266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8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6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7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06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3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5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27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3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5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9E804-581A-4993-A490-A25D48822C9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A3B08D-052B-44EA-B571-AB0EEE948C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8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ging.apache.org/log4j/2.x/manual/layouts.html#PatternLayout" TargetMode="External"/><Relationship Id="rId2" Type="http://schemas.openxmlformats.org/officeDocument/2006/relationships/hyperlink" Target="https://logging.apache.org/log4j/2.x/manual/layouts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ybatis.org/dtd/mybatis-3-mapper.dtd" TargetMode="External"/><Relationship Id="rId2" Type="http://schemas.openxmlformats.org/officeDocument/2006/relationships/hyperlink" Target="http://mybatis.org/dtd/mybatis-3-config.dtd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6DE5D-AEDC-F812-A35D-D2C26893D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JSP – XML </a:t>
            </a:r>
            <a:r>
              <a:rPr lang="ko-KR" altLang="en-US" dirty="0"/>
              <a:t>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BAD56B-5893-995A-714B-95A79B2C1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87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7F9B-507D-6EB0-BCC4-57DEE55A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Log layout Pattern 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표기법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4450E-4DBA-98EE-9745-F4D455383340}"/>
              </a:ext>
            </a:extLst>
          </p:cNvPr>
          <p:cNvSpPr txBox="1"/>
          <p:nvPr/>
        </p:nvSpPr>
        <p:spPr>
          <a:xfrm>
            <a:off x="1239544" y="1957222"/>
            <a:ext cx="104488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%c, %logger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로그를 쓰는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로거의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이름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%C, %class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로그를 요청한 클래스 이름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%d, %date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로그가 발생한 시간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%enc, %encode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특정 언어에서의 출력을 위한 문자 인코딩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%ex, %exception, %throwable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예외 로그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길이를 설정할 수 있음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%F, %file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로그가 발생한 클래스 파일명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%l, %location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로그가 발생한 클래스명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메소드명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파일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라인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%L, %line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로그가 발생한 라인 번호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%m, %msg, %message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로그문에 전달된 메시지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%n :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줄바꿈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%p, %level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로그 레벨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%r, %relative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로그 처리시간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%t, %thread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해당 로그가 발생한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스레드명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%style{pattern}{ANSI style} : ANSI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사용해 특정 패턴을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스타일링함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%highlight{pattern}{style}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로그 레벨명을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ANSI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색깔로 하이라이트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공식문서의 </a:t>
            </a:r>
            <a:r>
              <a:rPr lang="en-US" altLang="ko-KR" b="0" i="0" u="none" strike="noStrike" dirty="0">
                <a:solidFill>
                  <a:srgbClr val="212529"/>
                </a:solidFill>
                <a:effectLst/>
                <a:latin typeface="-apple-system"/>
                <a:hlinkClick r:id="rId2"/>
              </a:rPr>
              <a:t>Layout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부분과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altLang="ko-KR" b="0" i="0" u="none" strike="noStrike" dirty="0" err="1">
                <a:solidFill>
                  <a:srgbClr val="212529"/>
                </a:solidFill>
                <a:effectLst/>
                <a:latin typeface="-apple-system"/>
                <a:hlinkClick r:id="rId3"/>
              </a:rPr>
              <a:t>PatternLayout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 부분을 참고하면 해당 부분에 대해 더욱 자세히 알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6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CBA17-A564-9CF9-0B5C-FE5BC8F2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Log4j2.xml</a:t>
            </a:r>
            <a:r>
              <a:rPr lang="ko-KR" altLang="en-US" dirty="0"/>
              <a:t>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0F87C-25D9-DF47-5FDD-B9F47AE5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87" y="376651"/>
            <a:ext cx="7216752" cy="56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CBA17-A564-9CF9-0B5C-FE5BC8F2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호출 예시 </a:t>
            </a:r>
            <a:r>
              <a:rPr lang="en-US" altLang="ko-KR" dirty="0"/>
              <a:t>– slf4j </a:t>
            </a:r>
            <a:r>
              <a:rPr lang="ko-KR" altLang="en-US" dirty="0"/>
              <a:t>사용시 </a:t>
            </a:r>
            <a:r>
              <a:rPr lang="en-US" altLang="ko-KR" dirty="0"/>
              <a:t>(</a:t>
            </a:r>
            <a:r>
              <a:rPr lang="ko-KR" altLang="en-US" dirty="0"/>
              <a:t>현재 수업에서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65380-D7C4-3F02-869B-5399C947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82906"/>
            <a:ext cx="7061131" cy="20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4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CBA17-A564-9CF9-0B5C-FE5BC8F2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호출 예시 </a:t>
            </a:r>
            <a:r>
              <a:rPr lang="en-US" altLang="ko-KR" dirty="0"/>
              <a:t>– slf4j </a:t>
            </a:r>
            <a:r>
              <a:rPr lang="ko-KR" altLang="en-US" dirty="0"/>
              <a:t>미사용시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796727-EB5C-8AB0-0873-AA6A6276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97791"/>
            <a:ext cx="8076734" cy="32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1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9122B-20C0-A767-5472-39884EAE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02D02-2805-A907-B3B2-4B1647A16ABC}"/>
              </a:ext>
            </a:extLst>
          </p:cNvPr>
          <p:cNvSpPr txBox="1"/>
          <p:nvPr/>
        </p:nvSpPr>
        <p:spPr>
          <a:xfrm>
            <a:off x="1451579" y="2093844"/>
            <a:ext cx="8595045" cy="2118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DAO(database access object)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클래스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Mapper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인터페이스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Mapper XML -&gt; DB 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SqlSession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통해 자바에서 데이터베이스에 쿼리를 전달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Mybatis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DTD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(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mxl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파일 제일 상단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!DOCTYPE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Mybatis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에서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제공하는 공식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mybatis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전용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DTD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무조건 있어야 함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9F7E9C-E5DF-6FB0-3811-F3916971C140}"/>
              </a:ext>
            </a:extLst>
          </p:cNvPr>
          <p:cNvSpPr/>
          <p:nvPr/>
        </p:nvSpPr>
        <p:spPr>
          <a:xfrm>
            <a:off x="1563758" y="4437165"/>
            <a:ext cx="8892208" cy="1934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Config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&lt;!DOCTYPE configuration PUBLIC "-//mybatis.org//DTD Config 3.0//EN" 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-apple-system"/>
              </a:rPr>
              <a:t>		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"</a:t>
            </a:r>
            <a:r>
              <a:rPr lang="en-US" altLang="ko-KR" b="0" i="0" u="sng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http://mybatis.org/</a:t>
            </a:r>
            <a:r>
              <a:rPr lang="en-US" altLang="ko-KR" b="0" i="0" u="sng" dirty="0" err="1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dtd</a:t>
            </a:r>
            <a:r>
              <a:rPr lang="en-US" altLang="ko-KR" b="0" i="0" u="sng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/mybatis-3-config.dtd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"&gt;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-apple-system"/>
              </a:rPr>
              <a:t>Mapper :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&lt;!DOCTYPE mapper PUBLIC "-//mybatis.org//DTD Mapper 3.0//EN" 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-apple-system"/>
              </a:rPr>
              <a:t>		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"</a:t>
            </a:r>
            <a:r>
              <a:rPr lang="en-US" altLang="ko-KR" b="0" i="0" u="sng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http://mybatis.org/</a:t>
            </a:r>
            <a:r>
              <a:rPr lang="en-US" altLang="ko-KR" b="0" i="0" u="sng" dirty="0" err="1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dtd</a:t>
            </a:r>
            <a:r>
              <a:rPr lang="en-US" altLang="ko-KR" b="0" i="0" u="sng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/mybatis-3-mapper.dtd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"&gt; </a:t>
            </a:r>
          </a:p>
        </p:txBody>
      </p:sp>
    </p:spTree>
    <p:extLst>
      <p:ext uri="{BB962C8B-B14F-4D97-AF65-F5344CB8AC3E}">
        <p14:creationId xmlns:p14="http://schemas.microsoft.com/office/powerpoint/2010/main" val="132764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E4D94-D1D9-9FE6-98C9-76CDCE48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49151"/>
            <a:ext cx="9603275" cy="1049235"/>
          </a:xfrm>
        </p:spPr>
        <p:txBody>
          <a:bodyPr/>
          <a:lstStyle/>
          <a:p>
            <a:r>
              <a:rPr lang="en-US" altLang="ko-KR" dirty="0"/>
              <a:t>MybatisConfig.xml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E6839-D9EB-2730-983C-0C36421A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98386"/>
            <a:ext cx="74104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E4D94-D1D9-9FE6-98C9-76CDCE48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49151"/>
            <a:ext cx="9603275" cy="1049235"/>
          </a:xfrm>
        </p:spPr>
        <p:txBody>
          <a:bodyPr/>
          <a:lstStyle/>
          <a:p>
            <a:r>
              <a:rPr lang="en-US" altLang="ko-KR" dirty="0"/>
              <a:t>mapper.xml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838D2-7EE0-1CE1-0684-DBA653EC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111029"/>
            <a:ext cx="8023725" cy="45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0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838C1-275A-432F-8754-5F6A56CC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685249"/>
            <a:ext cx="9603275" cy="10492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Sqlsessionfactory</a:t>
            </a:r>
            <a:br>
              <a:rPr lang="en-US" altLang="ko-KR" dirty="0"/>
            </a:b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XML에서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SqlSessionFactory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빌드하기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- https://mybatis.org/mybatis-3/ko/getting-started.html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3AD65-816A-82F5-48EF-52406B4A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25" y="2024269"/>
            <a:ext cx="10672350" cy="3833192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모든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마이바티스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애플리케이션은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SqlSessionFactory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인스턴스를 사용한다. 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Helvetica Neue"/>
              <a:cs typeface="Arial" panose="020B0604020202020204" pitchFamily="34" charset="0"/>
            </a:endParaRPr>
          </a:p>
          <a:p>
            <a:pPr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SqlSessionFactory인스턴스는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SqlSessionFactoryBuilder를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사용하여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만들수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있다.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SqlSessionFactoryBuilder는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XML설정파일에서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SqlSessionFactory인스턴스를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빌드할 수 있다.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XML파일에서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SqlSessionFactory인스턴스를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빌드하는 것은 매우 간단한다. 설정을 위해 클래스패스 자원을 사용하는 것을 추천하나 파일 경로나 file://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URL로부터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만들어진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InputStream인스턴스를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사용할 수도 있다.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마이바티스는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클래스패스와 다른 위치에서 자원을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로드하는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것으로 좀더 쉽게 해주는 Resources 라는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유틸성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  <a:cs typeface="Arial" panose="020B0604020202020204" pitchFamily="34" charset="0"/>
              </a:rPr>
              <a:t> 클래스를 가지고 있다.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ED291-B6E6-F08B-9164-4BE96A947F97}"/>
              </a:ext>
            </a:extLst>
          </p:cNvPr>
          <p:cNvSpPr txBox="1"/>
          <p:nvPr/>
        </p:nvSpPr>
        <p:spPr>
          <a:xfrm>
            <a:off x="1014257" y="5332964"/>
            <a:ext cx="9865777" cy="12875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String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resource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“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orm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/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mybatis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C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onfig.xml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"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;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InputStream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inputStream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Resources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.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getResourceAsStream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(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resource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);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onaco"/>
              <a:cs typeface="Arial" panose="020B0604020202020204" pitchFamily="34" charset="0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SqlSessionFactory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sqlSessionFactory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=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new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SqlSessionFactoryBuilder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().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build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(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inputStream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" panose="020B0604020202020204" pitchFamily="34" charset="0"/>
                <a:ea typeface="Monaco"/>
                <a:cs typeface="Arial" panose="020B0604020202020204" pitchFamily="34" charset="0"/>
              </a:rPr>
              <a:t>);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9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500E8-BB88-9BEB-10D2-F103B59D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Sqlsessionfactory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6CD9C4-3D3E-1A6C-6724-7785A7AF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329136"/>
            <a:ext cx="72009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A3B0C-4221-EA0E-BB1A-89DDD236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DD35F-8037-ADEA-93BE-A5AE434C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495721" cy="4467534"/>
          </a:xfrm>
        </p:spPr>
        <p:txBody>
          <a:bodyPr>
            <a:norm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web application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설정을 위한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deployment descriptor(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배포 설명자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 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서버 작동이 가능하도록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servlet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정보를 설정함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브라우저가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Java 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 접근하기 위해서는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WAS(Ex. Tomcat)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 필요한 정보를 알려줘야 해당하는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을 호출할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필요한 정보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1)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배포할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 무엇인지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 &lt;servlet&gt; - &lt;servlet-name&gt;,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poqa Han Sans"/>
              </a:rPr>
              <a:t>&lt;servlet-class&gt;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endParaRPr lang="en-US" altLang="ko-KR" dirty="0">
              <a:solidFill>
                <a:srgbClr val="555555"/>
              </a:solidFill>
              <a:latin typeface="Spoqa Han Sans"/>
            </a:endParaRP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필요한 정보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: 2)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해당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 어떤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URL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매핑되는지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 &lt;servlet-mapping&gt; - &lt;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url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-pattern&gt;)</a:t>
            </a:r>
          </a:p>
          <a:p>
            <a:pPr marL="285750" indent="-285750" algn="l">
              <a:buFontTx/>
              <a:buChar char="-"/>
            </a:pP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Url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맵핑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방식은 두가지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1. web.xml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적어서 인식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옛날 방식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Spoqa Han Sans"/>
              </a:rPr>
              <a:t>2. </a:t>
            </a:r>
            <a:r>
              <a:rPr lang="en-US" altLang="ko-KR" dirty="0">
                <a:solidFill>
                  <a:srgbClr val="555555"/>
                </a:solidFill>
                <a:highlight>
                  <a:srgbClr val="FFFF00"/>
                </a:highlight>
                <a:latin typeface="Spoqa Han Sans"/>
              </a:rPr>
              <a:t>Annotation(</a:t>
            </a:r>
            <a:r>
              <a:rPr lang="ko-KR" altLang="en-US" dirty="0" err="1">
                <a:solidFill>
                  <a:srgbClr val="555555"/>
                </a:solidFill>
                <a:highlight>
                  <a:srgbClr val="FFFF00"/>
                </a:highlight>
                <a:latin typeface="Spoqa Han Sans"/>
              </a:rPr>
              <a:t>어노테이션</a:t>
            </a:r>
            <a:r>
              <a:rPr lang="ko-KR" altLang="en-US" dirty="0">
                <a:solidFill>
                  <a:srgbClr val="555555"/>
                </a:solidFill>
                <a:highlight>
                  <a:srgbClr val="FFFF00"/>
                </a:highlight>
                <a:latin typeface="Spoqa Han Sans"/>
              </a:rPr>
              <a:t> </a:t>
            </a:r>
            <a:r>
              <a:rPr lang="en-US" altLang="ko-KR" dirty="0">
                <a:solidFill>
                  <a:srgbClr val="555555"/>
                </a:solidFill>
                <a:highlight>
                  <a:srgbClr val="FFFF00"/>
                </a:highlight>
                <a:latin typeface="Spoqa Han Sans"/>
              </a:rPr>
              <a:t>@WebServlet(“/brd/*”))</a:t>
            </a:r>
            <a:r>
              <a:rPr lang="ko-KR" altLang="en-US" dirty="0">
                <a:solidFill>
                  <a:srgbClr val="555555"/>
                </a:solidFill>
                <a:highlight>
                  <a:srgbClr val="FFFF00"/>
                </a:highlight>
                <a:latin typeface="Spoqa Han Sans"/>
              </a:rPr>
              <a:t> 방식  </a:t>
            </a:r>
            <a:r>
              <a:rPr lang="en-US" altLang="ko-KR" dirty="0">
                <a:solidFill>
                  <a:srgbClr val="555555"/>
                </a:solidFill>
                <a:highlight>
                  <a:srgbClr val="FFFF00"/>
                </a:highlight>
                <a:latin typeface="Spoqa Han Sans"/>
              </a:rPr>
              <a:t>= </a:t>
            </a:r>
            <a:r>
              <a:rPr lang="ko-KR" altLang="en-US" dirty="0">
                <a:solidFill>
                  <a:srgbClr val="555555"/>
                </a:solidFill>
                <a:highlight>
                  <a:srgbClr val="FFFF00"/>
                </a:highlight>
                <a:latin typeface="Spoqa Han Sans"/>
              </a:rPr>
              <a:t>요즘 방식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2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23ACB-8C60-D2C3-4807-A2060E0A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D02B06-320D-FCD0-60AE-E341FB8D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7789"/>
            <a:ext cx="7334612" cy="43053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EF06966-AB14-1BB6-A9AD-B62E0AB58BA3}"/>
              </a:ext>
            </a:extLst>
          </p:cNvPr>
          <p:cNvSpPr/>
          <p:nvPr/>
        </p:nvSpPr>
        <p:spPr>
          <a:xfrm>
            <a:off x="6253216" y="2544416"/>
            <a:ext cx="3447375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프로젝트명 </a:t>
            </a:r>
            <a:r>
              <a:rPr lang="en-US" altLang="ko-KR" dirty="0"/>
              <a:t>: </a:t>
            </a:r>
            <a:r>
              <a:rPr lang="ko-KR" altLang="en-US" dirty="0"/>
              <a:t>반드시 일치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CBE2DF-3008-AE49-19BF-E731C940931D}"/>
              </a:ext>
            </a:extLst>
          </p:cNvPr>
          <p:cNvSpPr/>
          <p:nvPr/>
        </p:nvSpPr>
        <p:spPr>
          <a:xfrm>
            <a:off x="7062504" y="3776871"/>
            <a:ext cx="1723688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Log4j2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690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5D62E-7A31-1D49-99F8-B781C396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log4j2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102E-7CD3-1FDB-9875-E1A26B65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java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 로그를 생성하는 프로그램은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log4j,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logback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log4j2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등이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있음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그 중에서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log4j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는 꽤나 오래된 프로그램이고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사실 상 개발이 중단되어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(2015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년에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점차  쓰이지 않을 것이라 예상됨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logback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: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log4j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개발한 개발자가 개발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log4j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비해 다양한 기능을 제공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필터링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자동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리로드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파일 자동 삭제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파일 자동 압축 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Log4j2 : 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logback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 비교했을 때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멀티스레드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환경에서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배에 가까운 처리량을 처리할 수 있고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다양한 설정파일 및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appender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지원함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7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A82B3-6FAE-AD9A-DD94-7A9B46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Log4j2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58932-FEF6-55A0-9B96-1303DCA687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51579" y="2042250"/>
            <a:ext cx="9604375" cy="38354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&lt;!-- log4j</a:t>
            </a:r>
            <a:r>
              <a:rPr lang="ko-KR" altLang="en-US" dirty="0"/>
              <a:t>의 설정 첫 요소</a:t>
            </a:r>
            <a:r>
              <a:rPr lang="en-US" altLang="ko-KR" dirty="0"/>
              <a:t>, </a:t>
            </a:r>
            <a:r>
              <a:rPr lang="ko-KR" altLang="en-US" dirty="0"/>
              <a:t>어떤 방식으로 내부 동작을 할 것인지 확인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ERROR : </a:t>
            </a:r>
            <a:r>
              <a:rPr lang="ko-KR" altLang="en-US" dirty="0"/>
              <a:t>오류</a:t>
            </a:r>
            <a:r>
              <a:rPr lang="en-US" altLang="ko-KR" dirty="0"/>
              <a:t>, </a:t>
            </a:r>
            <a:r>
              <a:rPr lang="ko-KR" altLang="en-US" dirty="0" err="1"/>
              <a:t>예치기</a:t>
            </a:r>
            <a:r>
              <a:rPr lang="ko-KR" altLang="en-US" dirty="0"/>
              <a:t> 못한 예외 발생하면 즉시 출력</a:t>
            </a:r>
          </a:p>
          <a:p>
            <a:r>
              <a:rPr lang="en-US" altLang="ko-KR" dirty="0"/>
              <a:t>WARN : </a:t>
            </a:r>
            <a:r>
              <a:rPr lang="ko-KR" altLang="en-US" dirty="0"/>
              <a:t>사용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INFO : </a:t>
            </a:r>
            <a:r>
              <a:rPr lang="ko-KR" altLang="en-US" dirty="0"/>
              <a:t>런타임 이벤트에 콘솔에 즉각 </a:t>
            </a:r>
            <a:r>
              <a:rPr lang="ko-KR" altLang="en-US" dirty="0" err="1"/>
              <a:t>보일것으로</a:t>
            </a:r>
            <a:r>
              <a:rPr lang="ko-KR" altLang="en-US" dirty="0"/>
              <a:t> 예상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DEBUG : </a:t>
            </a:r>
            <a:r>
              <a:rPr lang="ko-KR" altLang="en-US" dirty="0"/>
              <a:t>시스템을 통한 흐름에 대한 자세한 정보 </a:t>
            </a:r>
          </a:p>
          <a:p>
            <a:r>
              <a:rPr lang="en-US" altLang="ko-KR" dirty="0"/>
              <a:t>TRACE : </a:t>
            </a:r>
            <a:r>
              <a:rPr lang="ko-KR" altLang="en-US" dirty="0"/>
              <a:t>가장 자세한 정보를 표현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Appenders</a:t>
            </a:r>
            <a:r>
              <a:rPr lang="en-US" altLang="ko-KR" dirty="0"/>
              <a:t>&gt; //</a:t>
            </a:r>
            <a:r>
              <a:rPr lang="ko-KR" altLang="en-US" dirty="0"/>
              <a:t>로그가 출력되는 위치를 설정</a:t>
            </a:r>
          </a:p>
          <a:p>
            <a:r>
              <a:rPr lang="en-US" altLang="ko-KR" dirty="0"/>
              <a:t>&lt;Console&gt; :</a:t>
            </a:r>
            <a:r>
              <a:rPr lang="ko-KR" altLang="en-US" dirty="0"/>
              <a:t>콘솔</a:t>
            </a:r>
          </a:p>
          <a:p>
            <a:r>
              <a:rPr lang="en-US" altLang="ko-KR" dirty="0"/>
              <a:t>&lt;File&gt; : </a:t>
            </a:r>
            <a:r>
              <a:rPr lang="ko-KR" altLang="en-US" dirty="0"/>
              <a:t>파일</a:t>
            </a:r>
          </a:p>
          <a:p>
            <a:r>
              <a:rPr lang="en-US" altLang="ko-KR" dirty="0"/>
              <a:t>&lt;Rolling File&gt; : </a:t>
            </a:r>
            <a:r>
              <a:rPr lang="ko-KR" altLang="en-US" dirty="0"/>
              <a:t>일별</a:t>
            </a:r>
            <a:r>
              <a:rPr lang="en-US" altLang="ko-KR" dirty="0"/>
              <a:t>, </a:t>
            </a:r>
            <a:r>
              <a:rPr lang="ko-KR" altLang="en-US" dirty="0"/>
              <a:t>조건별로 파일</a:t>
            </a:r>
          </a:p>
          <a:p>
            <a:r>
              <a:rPr lang="en-US" altLang="ko-KR" dirty="0"/>
              <a:t>&lt;JDBC&gt; :DB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58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4B31C-C35F-BEE0-B3AE-3F7EEF99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log4j2.xml</a:t>
            </a:r>
            <a:r>
              <a:rPr lang="ko-KR" altLang="en-US" dirty="0"/>
              <a:t> 예시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A29D3-2B1F-0600-E13B-3C20EE76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9971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&lt;Configuration status="INFO"&gt;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Appenders</a:t>
            </a:r>
            <a:r>
              <a:rPr lang="en-US" altLang="ko-KR" dirty="0"/>
              <a:t>&gt; //</a:t>
            </a:r>
            <a:r>
              <a:rPr lang="ko-KR" altLang="en-US" dirty="0"/>
              <a:t>로그가 출력되는 위치를 설정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&lt;Console name="Console" target="SYSTEM_OUT"&gt;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PatternLayout</a:t>
            </a:r>
            <a:r>
              <a:rPr lang="en-US" altLang="ko-KR" dirty="0"/>
              <a:t> pattern="%d - %</a:t>
            </a:r>
            <a:r>
              <a:rPr lang="en-US" altLang="ko-KR" dirty="0" err="1"/>
              <a:t>msg%n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	&lt;/Console&gt;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Appenders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&lt;Loggers&gt;</a:t>
            </a:r>
          </a:p>
          <a:p>
            <a:r>
              <a:rPr lang="en-US" altLang="ko-KR" dirty="0"/>
              <a:t>	&lt;Root level="INFO"&gt;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AppenderRef</a:t>
            </a:r>
            <a:r>
              <a:rPr lang="en-US" altLang="ko-KR" dirty="0"/>
              <a:t> ref="Console" /&gt;</a:t>
            </a:r>
          </a:p>
          <a:p>
            <a:r>
              <a:rPr lang="en-US" altLang="ko-KR" dirty="0"/>
              <a:t>	&lt;/Root&gt;</a:t>
            </a:r>
          </a:p>
          <a:p>
            <a:r>
              <a:rPr lang="en-US" altLang="ko-KR" dirty="0"/>
              <a:t>&lt;/Loggers&gt;</a:t>
            </a:r>
          </a:p>
          <a:p>
            <a:r>
              <a:rPr lang="en-US" altLang="ko-KR" dirty="0"/>
              <a:t>&lt;/Configuration&gt;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56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6BD7E673-6E50-DB85-5E97-28361BB49BBE}"/>
              </a:ext>
            </a:extLst>
          </p:cNvPr>
          <p:cNvSpPr>
            <a:spLocks noGrp="1"/>
          </p:cNvSpPr>
          <p:nvPr/>
        </p:nvSpPr>
        <p:spPr>
          <a:xfrm>
            <a:off x="803237" y="288717"/>
            <a:ext cx="10585525" cy="543242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Configuration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- 최상위 요소이다. 하위요소로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Logger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Appender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Layout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등이 있다.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-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status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속성은 log4j2 내부 동작이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어떤식으로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하는지 확인,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logging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할건지에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대한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설정값을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부여하는 부분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 Unicode MS"/>
                <a:ea typeface="Menlo"/>
              </a:rPr>
              <a:t>Configuration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rial Unicode MS"/>
                <a:ea typeface="Menlo"/>
              </a:rPr>
              <a:t>status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 Unicode MS"/>
                <a:ea typeface="Menlo"/>
              </a:rPr>
              <a:t>="IN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 Unicode MS"/>
                <a:ea typeface="Menlo"/>
              </a:rPr>
              <a:t>FO”&gt;</a:t>
            </a:r>
          </a:p>
          <a:p>
            <a:pPr marL="0" lv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Appenders</a:t>
            </a:r>
            <a:br>
              <a:rPr lang="ko-KR" altLang="en-US" sz="1600" dirty="0"/>
            </a:br>
            <a:r>
              <a:rPr lang="en-US" altLang="ko-KR" dirty="0"/>
              <a:t>- </a:t>
            </a:r>
            <a:r>
              <a:rPr lang="en-US" altLang="ko-KR" dirty="0" err="1"/>
              <a:t>Appenders</a:t>
            </a:r>
            <a:r>
              <a:rPr lang="ko-KR" altLang="en-US" dirty="0"/>
              <a:t>는 로그가 출력되는 위치를 나타냄</a:t>
            </a:r>
            <a:br>
              <a:rPr lang="ko-KR" altLang="en-US" sz="1600" dirty="0"/>
            </a:br>
            <a:r>
              <a:rPr lang="en-US" altLang="ko-KR" dirty="0"/>
              <a:t>- </a:t>
            </a:r>
            <a:r>
              <a:rPr lang="ko-KR" altLang="en-US" dirty="0"/>
              <a:t>정의한 </a:t>
            </a:r>
            <a:r>
              <a:rPr lang="en-US" altLang="ko-KR" dirty="0"/>
              <a:t>name</a:t>
            </a:r>
            <a:r>
              <a:rPr lang="ko-KR" altLang="en-US" dirty="0"/>
              <a:t>은 </a:t>
            </a:r>
            <a:r>
              <a:rPr lang="en-US" altLang="ko-KR" dirty="0" err="1"/>
              <a:t>AppenderRef</a:t>
            </a:r>
            <a:r>
              <a:rPr lang="en-US" altLang="ko-KR" dirty="0"/>
              <a:t> </a:t>
            </a:r>
            <a:r>
              <a:rPr lang="ko-KR" altLang="en-US" dirty="0"/>
              <a:t>태그에서 참조를 할 때 사용</a:t>
            </a:r>
            <a:br>
              <a:rPr lang="ko-KR" altLang="en-US" sz="1600" dirty="0"/>
            </a:br>
            <a:r>
              <a:rPr lang="en-US" altLang="ko-KR" dirty="0"/>
              <a:t>- </a:t>
            </a:r>
            <a:r>
              <a:rPr lang="ko-KR" altLang="en-US" dirty="0"/>
              <a:t>태그 별 출력 위치</a:t>
            </a:r>
            <a:br>
              <a:rPr lang="ko-KR" altLang="en-US" sz="1600" dirty="0"/>
            </a:br>
            <a:r>
              <a:rPr lang="en-US" altLang="ko-KR" dirty="0"/>
              <a:t>&lt;Console&gt; : </a:t>
            </a:r>
            <a:r>
              <a:rPr lang="ko-KR" altLang="en-US" dirty="0"/>
              <a:t>콘솔</a:t>
            </a:r>
            <a:br>
              <a:rPr lang="ko-KR" altLang="en-US" sz="1600" dirty="0"/>
            </a:br>
            <a:r>
              <a:rPr lang="en-US" altLang="ko-KR" dirty="0"/>
              <a:t>&lt;File&gt; : </a:t>
            </a:r>
            <a:r>
              <a:rPr lang="ko-KR" altLang="en-US" dirty="0"/>
              <a:t>파일</a:t>
            </a:r>
            <a:br>
              <a:rPr lang="ko-KR" altLang="en-US" sz="1600" dirty="0"/>
            </a:br>
            <a:r>
              <a:rPr lang="en-US" altLang="ko-KR" dirty="0"/>
              <a:t>&lt;</a:t>
            </a:r>
            <a:r>
              <a:rPr lang="en-US" altLang="ko-KR" dirty="0" err="1"/>
              <a:t>RollingFile</a:t>
            </a:r>
            <a:r>
              <a:rPr lang="en-US" altLang="ko-KR" dirty="0"/>
              <a:t>&gt; : </a:t>
            </a:r>
            <a:r>
              <a:rPr lang="ko-KR" altLang="en-US" dirty="0"/>
              <a:t>조건에 따라 롤링</a:t>
            </a:r>
            <a:r>
              <a:rPr lang="en-US" altLang="ko-KR" dirty="0"/>
              <a:t>(</a:t>
            </a:r>
            <a:r>
              <a:rPr lang="ko-KR" altLang="en-US" dirty="0"/>
              <a:t>일별</a:t>
            </a:r>
            <a:r>
              <a:rPr lang="en-US" altLang="ko-KR" dirty="0"/>
              <a:t>, </a:t>
            </a:r>
            <a:r>
              <a:rPr lang="ko-KR" altLang="en-US" dirty="0" err="1"/>
              <a:t>조건별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br>
              <a:rPr lang="ko-KR" altLang="en-US" sz="1600" dirty="0"/>
            </a:br>
            <a:r>
              <a:rPr lang="en-US" altLang="ko-KR" dirty="0"/>
              <a:t>&lt;JDBC&gt;: DB</a:t>
            </a:r>
            <a:br>
              <a:rPr lang="ko-KR" altLang="en-US" sz="1600" dirty="0"/>
            </a:br>
            <a:r>
              <a:rPr lang="en-US" altLang="ko-KR" dirty="0"/>
              <a:t>- </a:t>
            </a:r>
            <a:r>
              <a:rPr lang="ko-KR" altLang="en-US" dirty="0"/>
              <a:t>아래는 </a:t>
            </a:r>
            <a:r>
              <a:rPr lang="en-US" altLang="ko-KR" dirty="0" err="1"/>
              <a:t>Appenders</a:t>
            </a:r>
            <a:r>
              <a:rPr lang="en-US" altLang="ko-KR" dirty="0"/>
              <a:t> </a:t>
            </a:r>
            <a:r>
              <a:rPr lang="ko-KR" altLang="en-US" dirty="0"/>
              <a:t>태그 안에 </a:t>
            </a:r>
            <a:r>
              <a:rPr lang="en-US" altLang="ko-KR" dirty="0"/>
              <a:t>Console </a:t>
            </a:r>
            <a:r>
              <a:rPr lang="ko-KR" altLang="en-US" dirty="0"/>
              <a:t>태그를 이용하여 </a:t>
            </a:r>
            <a:r>
              <a:rPr lang="en-US" altLang="ko-KR" dirty="0"/>
              <a:t>console</a:t>
            </a:r>
            <a:r>
              <a:rPr lang="ko-KR" altLang="en-US" dirty="0"/>
              <a:t>이라는 이름을 갖는 </a:t>
            </a:r>
            <a:r>
              <a:rPr lang="en-US" altLang="ko-KR" dirty="0" err="1"/>
              <a:t>system.out</a:t>
            </a:r>
            <a:r>
              <a:rPr lang="ko-KR" altLang="en-US" dirty="0"/>
              <a:t>의 출력을 정의하는 부분이다</a:t>
            </a:r>
            <a:r>
              <a:rPr lang="en-US" altLang="ko-KR" dirty="0"/>
              <a:t>.</a:t>
            </a:r>
            <a:br>
              <a:rPr lang="ko-KR" altLang="en-US" sz="1600" dirty="0"/>
            </a:br>
            <a:r>
              <a:rPr lang="en-US" altLang="ko-KR" dirty="0"/>
              <a:t>FILE, </a:t>
            </a:r>
            <a:r>
              <a:rPr lang="en-US" altLang="ko-KR" dirty="0" err="1"/>
              <a:t>RollingFile</a:t>
            </a:r>
            <a:r>
              <a:rPr lang="en-US" altLang="ko-KR" dirty="0"/>
              <a:t>, JDBC </a:t>
            </a:r>
            <a:r>
              <a:rPr lang="ko-KR" altLang="en-US" dirty="0"/>
              <a:t>등이 올 수 있다</a:t>
            </a:r>
            <a:r>
              <a:rPr lang="en-US" altLang="ko-KR" dirty="0"/>
              <a:t>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7D3E1E3-C6B2-5B74-231A-7D2E4C9DD5AA}"/>
              </a:ext>
            </a:extLst>
          </p:cNvPr>
          <p:cNvSpPr txBox="1"/>
          <p:nvPr/>
        </p:nvSpPr>
        <p:spPr>
          <a:xfrm>
            <a:off x="602526" y="596030"/>
            <a:ext cx="10668896" cy="4658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3. Loggers</a:t>
            </a:r>
            <a:br>
              <a:rPr lang="ko-KR" altLang="en-US" sz="2000" dirty="0"/>
            </a:b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로깅 작업의 주체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각 패키지 별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로그 정책을 설정 할 수 있다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br>
              <a:rPr lang="ko-KR" altLang="en-US" sz="2000" dirty="0"/>
            </a:b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- &lt;Loggers&gt; :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하위 요소로 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&lt;Root&gt;, &lt;logger&gt;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가 존재한다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br>
              <a:rPr lang="ko-KR" altLang="en-US" sz="2000" dirty="0"/>
            </a:b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- &lt;Root&gt; :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일반적인 로그 정책에 대해 정의를 할 수 있으며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반드시 한 개를  정의 </a:t>
            </a:r>
            <a:r>
              <a:rPr lang="ko-KR" altLang="en-US" sz="2000" b="0" i="0" dirty="0" err="1">
                <a:solidFill>
                  <a:srgbClr val="292929"/>
                </a:solidFill>
                <a:effectLst/>
                <a:latin typeface="charter"/>
              </a:rPr>
              <a:t>해야한다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br>
              <a:rPr lang="ko-KR" altLang="en-US" sz="2000" dirty="0"/>
            </a:b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- &lt;Logger&gt; : </a:t>
            </a:r>
            <a:r>
              <a:rPr lang="ko-KR" altLang="en-US" sz="2000" b="0" i="0" dirty="0" err="1">
                <a:solidFill>
                  <a:srgbClr val="292929"/>
                </a:solidFill>
                <a:effectLst/>
                <a:latin typeface="charter"/>
              </a:rPr>
              <a:t>여러개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 정의를 할 수 있으며 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name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에 정의하는 패키지 범위를 설정 할 수 있다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br>
              <a:rPr lang="ko-KR" altLang="en-US" sz="2000" dirty="0"/>
            </a:b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- &lt;</a:t>
            </a:r>
            <a:r>
              <a:rPr lang="en-US" altLang="ko-KR" sz="2000" b="0" i="0" dirty="0" err="1">
                <a:solidFill>
                  <a:srgbClr val="292929"/>
                </a:solidFill>
                <a:effectLst/>
                <a:latin typeface="charter"/>
              </a:rPr>
              <a:t>AppenderRef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&gt; :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위에 정의한 </a:t>
            </a:r>
            <a:r>
              <a:rPr lang="en-US" altLang="ko-KR" sz="2000" b="0" i="0" dirty="0" err="1">
                <a:solidFill>
                  <a:srgbClr val="292929"/>
                </a:solidFill>
                <a:effectLst/>
                <a:latin typeface="charter"/>
              </a:rPr>
              <a:t>Appender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의 참조를 지정 한다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. Root, Logger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태그 안에서만 사용가능</a:t>
            </a:r>
            <a:br>
              <a:rPr lang="ko-KR" altLang="en-US" sz="2000" dirty="0"/>
            </a:b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- name :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로그의 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name, </a:t>
            </a:r>
            <a:r>
              <a:rPr lang="ko-KR" altLang="en-US" sz="2000" b="1" i="0" dirty="0">
                <a:solidFill>
                  <a:srgbClr val="292929"/>
                </a:solidFill>
                <a:effectLst/>
                <a:latin typeface="charter"/>
              </a:rPr>
              <a:t>로그를 정의할 패키지의 범위</a:t>
            </a:r>
            <a:br>
              <a:rPr lang="ko-KR" altLang="en-US" sz="2000" dirty="0"/>
            </a:b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- level :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로그의 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Level(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위에 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log level </a:t>
            </a:r>
            <a:r>
              <a:rPr lang="ko-KR" altLang="en-US" sz="2000" b="0" i="0" dirty="0">
                <a:solidFill>
                  <a:srgbClr val="292929"/>
                </a:solidFill>
                <a:effectLst/>
                <a:latin typeface="charter"/>
              </a:rPr>
              <a:t>참고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br>
              <a:rPr lang="ko-KR" altLang="en-US" sz="2000" dirty="0"/>
            </a:b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- additivity : </a:t>
            </a:r>
            <a:r>
              <a:rPr lang="ko-KR" altLang="en-US" sz="2000" b="0" i="0" dirty="0" err="1">
                <a:solidFill>
                  <a:srgbClr val="292929"/>
                </a:solidFill>
                <a:effectLst/>
                <a:latin typeface="charter"/>
              </a:rPr>
              <a:t>중복로깅여부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635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7F9B-507D-6EB0-BCC4-57DEE55A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LOG 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레벨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9CBCDB-B84E-78C0-1823-0ABEE7911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80072"/>
            <a:ext cx="7460371" cy="37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86CD720-A196-097C-B7C9-DA4A15E9466C}"/>
              </a:ext>
            </a:extLst>
          </p:cNvPr>
          <p:cNvCxnSpPr/>
          <p:nvPr/>
        </p:nvCxnSpPr>
        <p:spPr>
          <a:xfrm>
            <a:off x="1762539" y="3949147"/>
            <a:ext cx="821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52EB7D-4299-048E-FEE9-577F1151E584}"/>
              </a:ext>
            </a:extLst>
          </p:cNvPr>
          <p:cNvSpPr/>
          <p:nvPr/>
        </p:nvSpPr>
        <p:spPr>
          <a:xfrm>
            <a:off x="8044070" y="3790122"/>
            <a:ext cx="3233530" cy="371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더 이상 사용하지 않는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79136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1255</TotalTime>
  <Words>1106</Words>
  <Application>Microsoft Office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-apple-system</vt:lpstr>
      <vt:lpstr>Arial Unicode MS</vt:lpstr>
      <vt:lpstr>charter</vt:lpstr>
      <vt:lpstr>Gill Sans MT</vt:lpstr>
      <vt:lpstr>Spoqa Han Sans</vt:lpstr>
      <vt:lpstr>Arial</vt:lpstr>
      <vt:lpstr>Calibri</vt:lpstr>
      <vt:lpstr>Consolas</vt:lpstr>
      <vt:lpstr>갤러리</vt:lpstr>
      <vt:lpstr>JSP – XML 설정</vt:lpstr>
      <vt:lpstr>WEB.xml</vt:lpstr>
      <vt:lpstr>Web.xml 예시</vt:lpstr>
      <vt:lpstr>log4j2</vt:lpstr>
      <vt:lpstr>Log4j2 설정 </vt:lpstr>
      <vt:lpstr>log4j2.xml 예시 </vt:lpstr>
      <vt:lpstr>PowerPoint 프레젠테이션</vt:lpstr>
      <vt:lpstr>PowerPoint 프레젠테이션</vt:lpstr>
      <vt:lpstr>** LOG 레벨</vt:lpstr>
      <vt:lpstr>** Log layout Pattern 표기법 </vt:lpstr>
      <vt:lpstr>Log4j2.xml 예시</vt:lpstr>
      <vt:lpstr>호출 예시 – slf4j 사용시 (현재 수업에서 사용)</vt:lpstr>
      <vt:lpstr>호출 예시 – slf4j 미사용시</vt:lpstr>
      <vt:lpstr>Mybatis 설정</vt:lpstr>
      <vt:lpstr>MybatisConfig.xml</vt:lpstr>
      <vt:lpstr>mapper.xml</vt:lpstr>
      <vt:lpstr>Sqlsessionfactory XML에서 SqlSessionFactory 빌드하기 - https://mybatis.org/mybatis-3/ko/getting-started.html</vt:lpstr>
      <vt:lpstr>Sqlsessionfactory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</dc:title>
  <dc:creator>ezen</dc:creator>
  <cp:lastModifiedBy>ezen</cp:lastModifiedBy>
  <cp:revision>14</cp:revision>
  <dcterms:created xsi:type="dcterms:W3CDTF">2022-11-25T05:31:02Z</dcterms:created>
  <dcterms:modified xsi:type="dcterms:W3CDTF">2022-11-29T10:21:04Z</dcterms:modified>
</cp:coreProperties>
</file>