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6" r:id="rId3"/>
    <p:sldId id="277" r:id="rId4"/>
    <p:sldId id="267" r:id="rId5"/>
    <p:sldId id="268" r:id="rId6"/>
    <p:sldId id="271" r:id="rId7"/>
    <p:sldId id="269" r:id="rId8"/>
    <p:sldId id="272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74" r:id="rId21"/>
    <p:sldId id="275" r:id="rId22"/>
    <p:sldId id="288" r:id="rId23"/>
    <p:sldId id="270" r:id="rId24"/>
    <p:sldId id="266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  <a:srgbClr val="EEEEEE"/>
    <a:srgbClr val="28C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8" autoAdjust="0"/>
    <p:restoredTop sz="94660"/>
  </p:normalViewPr>
  <p:slideViewPr>
    <p:cSldViewPr snapToGrid="0">
      <p:cViewPr varScale="1">
        <p:scale>
          <a:sx n="85" d="100"/>
          <a:sy n="85" d="100"/>
        </p:scale>
        <p:origin x="32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621976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18281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31304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61221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39288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7579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6980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69322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5053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6716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434763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rgbClr val="23AAA4">
                <a:lumMod val="91000"/>
                <a:lumOff val="9000"/>
              </a:srgbClr>
            </a:gs>
            <a:gs pos="100000">
              <a:srgbClr val="209C96">
                <a:lumMod val="90000"/>
                <a:lumOff val="10000"/>
              </a:srgbClr>
            </a:gs>
            <a:gs pos="23000">
              <a:srgbClr val="27C0BA"/>
            </a:gs>
            <a:gs pos="0">
              <a:srgbClr val="29CDC5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CAA8C-D84C-40CD-9779-9B501C37152D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656B-79E9-4238-87E2-FDAFD84575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03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C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756" y="2955464"/>
            <a:ext cx="3666020" cy="390253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6" name="TextBox 55"/>
          <p:cNvSpPr txBox="1"/>
          <p:nvPr/>
        </p:nvSpPr>
        <p:spPr>
          <a:xfrm>
            <a:off x="1178257" y="1121774"/>
            <a:ext cx="4414889" cy="344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 어플 사이트 </a:t>
            </a:r>
            <a:r>
              <a:rPr lang="en-US" altLang="ko-KR" sz="66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6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설계</a:t>
            </a:r>
          </a:p>
        </p:txBody>
      </p:sp>
      <p:sp>
        <p:nvSpPr>
          <p:cNvPr id="60" name="타원 59"/>
          <p:cNvSpPr/>
          <p:nvPr/>
        </p:nvSpPr>
        <p:spPr>
          <a:xfrm>
            <a:off x="8805264" y="658368"/>
            <a:ext cx="1919473" cy="1919473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8805264" y="1178779"/>
            <a:ext cx="191947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데이터베이스</a:t>
            </a:r>
            <a:r>
              <a:rPr lang="ko-KR" altLang="en-US" sz="16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실습</a:t>
            </a:r>
            <a:endParaRPr lang="en-US" altLang="ko-KR" sz="160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이정아교수님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178257" y="4822206"/>
            <a:ext cx="418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60" dirty="0">
                <a:solidFill>
                  <a:prstClr val="whit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컴퓨터공학과</a:t>
            </a:r>
            <a:endParaRPr lang="en-US" altLang="ko-KR" spc="-60">
              <a:solidFill>
                <a:prstClr val="white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-6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  <a:cs typeface="+mn-cs"/>
              </a:rPr>
              <a:t>16112332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pc="-60">
                <a:solidFill>
                  <a:prstClr val="white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신윤정</a:t>
            </a:r>
            <a:endParaRPr kumimoji="0" lang="ko-KR" altLang="en-US" sz="1800" b="0" i="0" u="none" strike="noStrike" kern="1200" cap="none" spc="-6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한나는 열한살" panose="020B0600000101010101" pitchFamily="50" charset="-127"/>
              <a:ea typeface="배달의민족 한나는 열한살" panose="020B0600000101010101" pitchFamily="50" charset="-127"/>
              <a:cs typeface="+mn-cs"/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5777214" y="5995388"/>
            <a:ext cx="637573" cy="862612"/>
            <a:chOff x="5693626" y="2564351"/>
            <a:chExt cx="877900" cy="1187765"/>
          </a:xfrm>
        </p:grpSpPr>
        <p:pic>
          <p:nvPicPr>
            <p:cNvPr id="78" name="그림 77"/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825239">
              <a:off x="5886152" y="2564351"/>
              <a:ext cx="419696" cy="558867"/>
            </a:xfrm>
            <a:prstGeom prst="rect">
              <a:avLst/>
            </a:prstGeom>
          </p:spPr>
        </p:pic>
        <p:pic>
          <p:nvPicPr>
            <p:cNvPr id="80" name="그림 79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93626" y="3105884"/>
              <a:ext cx="877900" cy="646232"/>
            </a:xfrm>
            <a:prstGeom prst="rect">
              <a:avLst/>
            </a:prstGeom>
          </p:spPr>
        </p:pic>
      </p:grpSp>
      <p:sp>
        <p:nvSpPr>
          <p:cNvPr id="82" name="TextBox 81"/>
          <p:cNvSpPr txBox="1"/>
          <p:nvPr/>
        </p:nvSpPr>
        <p:spPr>
          <a:xfrm>
            <a:off x="6069437" y="3286525"/>
            <a:ext cx="1233885" cy="114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안녕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내 이름은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배달이</a:t>
            </a:r>
          </a:p>
        </p:txBody>
      </p:sp>
    </p:spTree>
    <p:extLst>
      <p:ext uri="{BB962C8B-B14F-4D97-AF65-F5344CB8AC3E}">
        <p14:creationId xmlns:p14="http://schemas.microsoft.com/office/powerpoint/2010/main" val="204029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(2)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3285176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사장정보관리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(CEO)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3F291867-A24E-42AF-AB7A-29AA36A45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042997"/>
            <a:ext cx="94488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93144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(3)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3678715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가게정보관리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(STORE)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11967B57-E720-4DB8-8EE6-38CC20ADF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37" y="1575216"/>
            <a:ext cx="9458325" cy="512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7022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(4)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2914786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메뉴관리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(MENU)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11E0BD49-AA81-4D5E-834F-BE4549B2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25" y="1962150"/>
            <a:ext cx="9429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450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(5)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3759738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주문정보관리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(ORDER)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3EF69E6-DCED-4ED0-826E-D2B1F44B2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662834"/>
            <a:ext cx="94202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730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(6)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4130127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주문취소관리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(CANCEL)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07AABB40-FEEF-45D0-A302-F36BDD61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2109787"/>
            <a:ext cx="9420225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372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(7)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8" y="1060972"/>
            <a:ext cx="3192578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 err="1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알림톡관리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(TALK)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2B4B70F-E94B-4D0C-BB8C-8FBAFDFE4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502" y="2027604"/>
            <a:ext cx="943927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2092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(8)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3400922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리뷰관리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(REVIEW)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785DEAF8-2A15-46EB-AEF3-505AE6E9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967978"/>
            <a:ext cx="9420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10170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(9)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3389348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쿠폰관리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(COUPON)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3D10450C-5236-428C-9E4F-92EB1CD8B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027" y="1961875"/>
            <a:ext cx="9420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5203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(10)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5704413" cy="544765"/>
            <a:chOff x="6095999" y="857303"/>
            <a:chExt cx="5079251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5079251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 err="1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매장일시중지관리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(POSTPONE)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F49F3E7-64AE-43F7-8461-B4EA22BD0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740" y="2043944"/>
            <a:ext cx="9448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4735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183" y="267421"/>
            <a:ext cx="635896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en-US" altLang="ko-KR" sz="4400" spc="-15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ERwin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논리적모델링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9B0C16E-36F4-44C1-9BD1-8F6C0D6E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34" y="967971"/>
            <a:ext cx="12192000" cy="57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527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요구사항설명서</a:t>
            </a:r>
            <a:r>
              <a:rPr lang="en-US" altLang="ko-KR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99616-6149-4525-A725-F5D8B7EA79EA}"/>
              </a:ext>
            </a:extLst>
          </p:cNvPr>
          <p:cNvSpPr txBox="1"/>
          <p:nvPr/>
        </p:nvSpPr>
        <p:spPr>
          <a:xfrm>
            <a:off x="714184" y="1333355"/>
            <a:ext cx="10823624" cy="5309146"/>
          </a:xfrm>
          <a:prstGeom prst="rect">
            <a:avLst/>
          </a:prstGeom>
          <a:solidFill>
            <a:srgbClr val="EAEAEA">
              <a:alpha val="67843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2000" spc="-40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 어플 사이트는 회원제로 관리되고 있으나 비회원인 경우에도 주문이 가능하다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 가입을 하기 위해서는 닉네임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이메일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비밀번호와 같은 기본적인 정보를 입력해야 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만약 가게 사장님으로 회원 가입을 원하는 경우 가게등록을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해주어야한다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가게등록을 하기 위해서는 신청인 정보와 업소정보가 필요하다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신청인 정보는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사장님성함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이메일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통화가능한시간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(9-17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시까지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입력해야하고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업소정보는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업주명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업소명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배달형태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직접배달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배달대행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주력메뉴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한식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치킨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피자 등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업소주소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사업자등록번호를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입력해야한다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사장님은 여러 개의 가게를 등록할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 어플 사이트 운영자로부터 사장님으로 승인되면 자신의 가게에 대한 정보를 관리할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가게관리는 메뉴관리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리뷰관리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임시중지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운영정보 등을 관리할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메뉴관리는 각각의 가게에서 판매하는 여러 음식을 등록할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여러 음식을 등록할 때 대표메뉴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음료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주류제외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사이드 등 분야를 설정하여 분야에 맞는 음식메뉴를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등록해야한다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사용자는 여러 가게에서 판매하는 여러 음식을 주문할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주문이 원활하게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이루기위해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사장님은 주문한 사용자에게 주문 확정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안내톡을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보내야한다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알림톡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내용에는 주문일시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주문번호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가게명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배달주소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배달소모시간을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포함하고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결제방법은 카드결제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휴대폰결제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네이버페이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카카오페이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토스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페이코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만나서 카드결제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만나서 현금결제 방법이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 주문할 때 회원인 경우에 한해서 포인트 점수가 적립된다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만약 사장님으로부터 주문확정이 되지 않았다면 사용자는 해당 주문내역에 대해 주문취소가 가능하고 가게 사정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재료소진 등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인해 고객의 주문을 취소할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주문을 취소한 경우에는 취소한 이유를 반드시 작성한 후 환불해준다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20000"/>
              </a:lnSpc>
            </a:pPr>
            <a:endParaRPr lang="en-US" altLang="ko-KR" sz="1050" spc="-4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2F5E9-1B53-4934-AB5A-125CCA032BA8}"/>
              </a:ext>
            </a:extLst>
          </p:cNvPr>
          <p:cNvSpPr txBox="1"/>
          <p:nvPr/>
        </p:nvSpPr>
        <p:spPr>
          <a:xfrm>
            <a:off x="5152030" y="578790"/>
            <a:ext cx="400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PDF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따로 첨부했습니다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1050" spc="-4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62640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183" y="267421"/>
            <a:ext cx="635896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en-US" altLang="ko-KR" sz="4400" spc="-15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ERwin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논리적모델링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1BEFA71-BA84-42EE-8609-670E66554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0718"/>
            <a:ext cx="12192000" cy="5391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57D2C-311C-442A-B2CD-7279188BF860}"/>
              </a:ext>
            </a:extLst>
          </p:cNvPr>
          <p:cNvSpPr txBox="1"/>
          <p:nvPr/>
        </p:nvSpPr>
        <p:spPr>
          <a:xfrm>
            <a:off x="6587291" y="546580"/>
            <a:ext cx="400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데이터타입과 도메인표시</a:t>
            </a:r>
            <a:endParaRPr lang="en-US" altLang="ko-KR" sz="1050" spc="-4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00163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183" y="267421"/>
            <a:ext cx="635896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en-US" altLang="ko-KR" sz="4400" spc="-15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ERwin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물리적모델링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389963-B982-4AFC-BE37-2AC64A317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91" b="1139"/>
          <a:stretch/>
        </p:blipFill>
        <p:spPr>
          <a:xfrm>
            <a:off x="0" y="1070718"/>
            <a:ext cx="12192000" cy="55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5666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714183" y="267421"/>
            <a:ext cx="6358969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6. </a:t>
            </a:r>
            <a:r>
              <a:rPr lang="en-US" altLang="ko-KR" sz="4400" spc="-15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ERwin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-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물리적모델링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C8C99-586C-4654-BB80-01AA56B2A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847"/>
            <a:ext cx="12192000" cy="51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01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7. </a:t>
            </a: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기타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70718"/>
            <a:ext cx="4468620" cy="544765"/>
            <a:chOff x="6095999" y="867049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557019" y="867049"/>
              <a:ext cx="3291831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논리적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/</a:t>
              </a: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물리적모델링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6A99616-6149-4525-A725-F5D8B7EA79EA}"/>
              </a:ext>
            </a:extLst>
          </p:cNvPr>
          <p:cNvSpPr txBox="1"/>
          <p:nvPr/>
        </p:nvSpPr>
        <p:spPr>
          <a:xfrm>
            <a:off x="740847" y="1754366"/>
            <a:ext cx="40076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논리적모델링을 만들 때 우측 그림처럼 만들어 논리적모델링은 한글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물리적모델링은 영어로 만들었다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1050" spc="-4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64DBD7-CF17-4139-9E96-B35C153F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28" y="1628054"/>
            <a:ext cx="6486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22812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그림 5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8805264" y="658368"/>
            <a:ext cx="1919474" cy="1919473"/>
            <a:chOff x="8247888" y="649224"/>
            <a:chExt cx="2002536" cy="2002536"/>
          </a:xfrm>
          <a:effectLst>
            <a:outerShdw blurRad="127000" dist="12700" dir="5400000" sx="102000" sy="102000" algn="tl" rotWithShape="0">
              <a:prstClr val="black">
                <a:alpha val="23000"/>
              </a:prstClr>
            </a:outerShdw>
          </a:effectLst>
        </p:grpSpPr>
        <p:sp>
          <p:nvSpPr>
            <p:cNvPr id="25" name="타원 24"/>
            <p:cNvSpPr/>
            <p:nvPr/>
          </p:nvSpPr>
          <p:spPr>
            <a:xfrm>
              <a:off x="8247888" y="649224"/>
              <a:ext cx="2002536" cy="200253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335240" y="899931"/>
              <a:ext cx="1827830" cy="150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데이터베이스실습</a:t>
              </a:r>
              <a:endParaRPr lang="en-US" altLang="ko-KR" sz="20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  <a:p>
              <a:pPr lvl="0" algn="ctr">
                <a:lnSpc>
                  <a:spcPct val="150000"/>
                </a:lnSpc>
                <a:defRPr/>
              </a:pPr>
              <a:r>
                <a:rPr lang="ko-KR" altLang="en-US" sz="2000" dirty="0" err="1">
                  <a:solidFill>
                    <a:prstClr val="white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이정아교수님</a:t>
              </a:r>
              <a:endParaRPr lang="en-US" altLang="ko-KR" sz="200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56" name="그림 55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7756" y="2955464"/>
            <a:ext cx="3666020" cy="390253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/>
          <p:cNvSpPr txBox="1"/>
          <p:nvPr/>
        </p:nvSpPr>
        <p:spPr>
          <a:xfrm>
            <a:off x="1178257" y="1448361"/>
            <a:ext cx="5678782" cy="344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배달 어플 </a:t>
            </a:r>
            <a:endParaRPr lang="en-US" altLang="ko-KR" sz="6600" spc="-15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사이트 </a:t>
            </a:r>
            <a:r>
              <a:rPr lang="en-US" altLang="ko-KR" sz="66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</a:p>
          <a:p>
            <a:pPr marL="0" marR="0" lvl="0" indent="0" algn="l" defTabSz="914400" rtl="0" eaLnBrk="1" fontAlgn="auto" latin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6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설계 끝</a:t>
            </a:r>
            <a:endParaRPr lang="en-US" altLang="ko-KR" sz="6600" spc="-150" dirty="0">
              <a:solidFill>
                <a:srgbClr val="333333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DC565C1-BDAE-47B1-BA9E-1F213C3660F4}"/>
              </a:ext>
            </a:extLst>
          </p:cNvPr>
          <p:cNvGrpSpPr/>
          <p:nvPr/>
        </p:nvGrpSpPr>
        <p:grpSpPr>
          <a:xfrm rot="6652577">
            <a:off x="1357360" y="-378542"/>
            <a:ext cx="1687270" cy="2921876"/>
            <a:chOff x="9305926" y="-787238"/>
            <a:chExt cx="1687270" cy="2921876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A9A43A9-54FE-405E-9739-C1AD18F2A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9727F943-213C-401E-BB9D-C77AD29FD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91877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1.</a:t>
            </a: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 </a:t>
            </a:r>
            <a:r>
              <a:rPr lang="ko-KR" altLang="en-US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요구사항설명서</a:t>
            </a:r>
            <a:r>
              <a:rPr lang="en-US" altLang="ko-KR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99616-6149-4525-A725-F5D8B7EA79EA}"/>
              </a:ext>
            </a:extLst>
          </p:cNvPr>
          <p:cNvSpPr txBox="1"/>
          <p:nvPr/>
        </p:nvSpPr>
        <p:spPr>
          <a:xfrm>
            <a:off x="714184" y="1563777"/>
            <a:ext cx="10760640" cy="3253583"/>
          </a:xfrm>
          <a:prstGeom prst="rect">
            <a:avLst/>
          </a:prstGeom>
          <a:solidFill>
            <a:srgbClr val="EAEAEA">
              <a:alpha val="67843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사용자는 자신이 주문한 가게에 대하여 주문한 횟수만큼 리뷰를 작성할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그러나 주문일자가 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일이 지나면 리뷰를 남길 수 없다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리뷰에는 닉네임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리뷰내용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주문내역 등이 기록된다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사장님은 각각의 사용자가 남긴 리뷰에 댓글을 남길 수 있으며 감동을 받은 리뷰에 한해서 사장님의 마음대로 단골쿠폰을 제공할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쿠폰을 제공받은 사용자는 해당 쿠폰을 준 주문에서만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사용가능하다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다른 경로를 받은 쿠폰도 쿠폰번호를 통해 등록할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사용자는 여러 개의 쿠폰을 가지고 사용할 수 있지만 쿠폰기한이 지나면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자동소멸된다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만약 사장님이 가게 운영에 문제가 생길 경우 임시중지가 가능하다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임시중지를 할 경우에는 임시중지를 하게 된 이유와 임시중지기간을 </a:t>
            </a:r>
            <a:r>
              <a:rPr lang="ko-KR" altLang="en-US" dirty="0" err="1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기록해야한다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fontAlgn="base">
              <a:lnSpc>
                <a:spcPct val="120000"/>
              </a:lnSpc>
            </a:pP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가게에 대한 운영정보는 회원 가입했을 때 정보를 바탕으로 구성되며 가게 소개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안내 및 혜택 등은 사장님이 직접 추가적으로 내용을 입력할 수 있다</a:t>
            </a:r>
            <a:r>
              <a:rPr lang="en-US" altLang="ko-KR" dirty="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>
              <a:lnSpc>
                <a:spcPct val="105000"/>
              </a:lnSpc>
            </a:pPr>
            <a:endParaRPr lang="en-US" altLang="ko-KR" sz="1050" spc="-40" dirty="0"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621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2. </a:t>
            </a:r>
            <a:r>
              <a:rPr lang="ko-KR" altLang="en-US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엔티티 정의서</a:t>
            </a:r>
            <a:r>
              <a:rPr lang="en-US" altLang="ko-KR" sz="4400" spc="-15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</a:t>
            </a:r>
            <a:endParaRPr lang="en-US" altLang="ko-KR" sz="4800" spc="-15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 rot="8010767">
            <a:off x="9448064" y="-491021"/>
            <a:ext cx="1687270" cy="2921876"/>
            <a:chOff x="9305926" y="-787238"/>
            <a:chExt cx="1687270" cy="292187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8526A1-0CB3-40F6-8053-79938EB5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672838"/>
              </p:ext>
            </p:extLst>
          </p:nvPr>
        </p:nvGraphicFramePr>
        <p:xfrm>
          <a:off x="950772" y="1188927"/>
          <a:ext cx="10550348" cy="5387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894">
                  <a:extLst>
                    <a:ext uri="{9D8B030D-6E8A-4147-A177-3AD203B41FA5}">
                      <a16:colId xmlns:a16="http://schemas.microsoft.com/office/drawing/2014/main" val="946408536"/>
                    </a:ext>
                  </a:extLst>
                </a:gridCol>
                <a:gridCol w="8528454">
                  <a:extLst>
                    <a:ext uri="{9D8B030D-6E8A-4147-A177-3AD203B41FA5}">
                      <a16:colId xmlns:a16="http://schemas.microsoft.com/office/drawing/2014/main" val="3792705231"/>
                    </a:ext>
                  </a:extLst>
                </a:gridCol>
              </a:tblGrid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엔티티 명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포함속성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81662"/>
                  </a:ext>
                </a:extLst>
              </a:tr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닉네임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전화번호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이메일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비밀번호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포인트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73376"/>
                  </a:ext>
                </a:extLst>
              </a:tr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사장성함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전화번호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이메일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통화가능한시간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사업자등록번호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업주명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업소명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배달형태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(1: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직접배달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2: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배달대행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전화번호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주력메뉴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업소주소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34052"/>
                  </a:ext>
                </a:extLst>
              </a:tr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메뉴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사업자등록번호</a:t>
                      </a:r>
                      <a:r>
                        <a:rPr lang="en-US" altLang="ko-KR" sz="2400" u="sng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  <a:r>
                        <a:rPr lang="en-US" altLang="ko-KR" sz="2400" u="sng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sng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메뉴번호</a:t>
                      </a:r>
                      <a:r>
                        <a:rPr lang="en-US" altLang="ko-KR" sz="240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메뉴이름</a:t>
                      </a:r>
                      <a:r>
                        <a:rPr lang="en-US" altLang="ko-KR" sz="240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메뉴옵션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275548"/>
                  </a:ext>
                </a:extLst>
              </a:tr>
              <a:tr h="7025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주문번호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주문일시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배달주소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주문내역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주문금액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결제방법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(1: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카드결제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2: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휴대폰결제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3: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네이버페이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4: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카카오페이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5: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토스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6:</a:t>
                      </a:r>
                      <a:r>
                        <a:rPr lang="ko-KR" altLang="en-US" sz="2400" u="none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페이코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7: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만나서 카드결제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8: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만나서 현금결제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2400" u="sng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15680"/>
                  </a:ext>
                </a:extLst>
              </a:tr>
              <a:tr h="6752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알림톡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알림톡내용</a:t>
                      </a:r>
                      <a:endParaRPr lang="ko-KR" altLang="en-US" sz="2400" u="none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240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755647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1494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2. </a:t>
            </a: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엔티티 정의서</a:t>
            </a: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2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18" name="그룹 17"/>
          <p:cNvGrpSpPr/>
          <p:nvPr/>
        </p:nvGrpSpPr>
        <p:grpSpPr>
          <a:xfrm rot="8010767">
            <a:off x="9448064" y="-491021"/>
            <a:ext cx="1687270" cy="2921876"/>
            <a:chOff x="9305926" y="-787238"/>
            <a:chExt cx="1687270" cy="2921876"/>
          </a:xfrm>
        </p:grpSpPr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05926" y="-787238"/>
              <a:ext cx="1192762" cy="2334113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4103762">
              <a:off x="10034149" y="1175591"/>
              <a:ext cx="929077" cy="989017"/>
            </a:xfrm>
            <a:prstGeom prst="rect">
              <a:avLst/>
            </a:prstGeo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</p:pic>
      </p:grp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958526A1-0CB3-40F6-8053-79938EB5A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149303"/>
              </p:ext>
            </p:extLst>
          </p:nvPr>
        </p:nvGraphicFramePr>
        <p:xfrm>
          <a:off x="950772" y="1188927"/>
          <a:ext cx="10550348" cy="5401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1894">
                  <a:extLst>
                    <a:ext uri="{9D8B030D-6E8A-4147-A177-3AD203B41FA5}">
                      <a16:colId xmlns:a16="http://schemas.microsoft.com/office/drawing/2014/main" val="946408536"/>
                    </a:ext>
                  </a:extLst>
                </a:gridCol>
                <a:gridCol w="8528454">
                  <a:extLst>
                    <a:ext uri="{9D8B030D-6E8A-4147-A177-3AD203B41FA5}">
                      <a16:colId xmlns:a16="http://schemas.microsoft.com/office/drawing/2014/main" val="3792705231"/>
                    </a:ext>
                  </a:extLst>
                </a:gridCol>
              </a:tblGrid>
              <a:tr h="811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엔티티 명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도현" panose="020B0600000101010101" pitchFamily="50" charset="-127"/>
                          <a:ea typeface="배달의민족 도현" panose="020B0600000101010101" pitchFamily="50" charset="-127"/>
                        </a:rPr>
                        <a:t>포함속성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81662"/>
                  </a:ext>
                </a:extLst>
              </a:tr>
              <a:tr h="989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리뷰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리뷰번호</a:t>
                      </a:r>
                      <a:r>
                        <a:rPr lang="en-US" altLang="ko-KR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사업자등록증</a:t>
                      </a:r>
                      <a:r>
                        <a:rPr lang="en-US" altLang="ko-KR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  <a:r>
                        <a:rPr lang="en-US" altLang="ko-KR" sz="2400" u="sng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</a:t>
                      </a:r>
                      <a:r>
                        <a:rPr lang="en-US" altLang="ko-KR" sz="2400" u="none" dirty="0">
                          <a:effectLst/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회원번호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날짜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리뷰내역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별점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(1-5)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173376"/>
                  </a:ext>
                </a:extLst>
              </a:tr>
              <a:tr h="989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쿠폰함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쿠폰번호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쿠폰금액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(1-3 :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천원부터 삼천원까지 가능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유효기간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사업자등록증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회원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</a:t>
                      </a:r>
                      <a:endParaRPr lang="ko-KR" altLang="en-US" sz="2400" dirty="0">
                        <a:latin typeface="배달의민족 한나는 열한살" panose="020B0600000101010101" pitchFamily="50" charset="-127"/>
                        <a:ea typeface="배달의민족 한나는 열한살" panose="020B0600000101010101" pitchFamily="50" charset="-127"/>
                      </a:endParaRP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293868"/>
                  </a:ext>
                </a:extLst>
              </a:tr>
              <a:tr h="811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주문취소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취소번호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취소이유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534052"/>
                  </a:ext>
                </a:extLst>
              </a:tr>
              <a:tr h="8114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임시중지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임시중지이유</a:t>
                      </a:r>
                      <a:r>
                        <a:rPr lang="en-US" altLang="ko-KR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임시중지기간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275548"/>
                  </a:ext>
                </a:extLst>
              </a:tr>
              <a:tr h="9890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운영정보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/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사업자등록번호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사장번호</a:t>
                      </a:r>
                      <a:r>
                        <a:rPr lang="en-US" altLang="ko-KR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(</a:t>
                      </a:r>
                      <a:r>
                        <a:rPr lang="ko-KR" altLang="en-US" sz="2400" u="sng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사장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),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가게소개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안내</a:t>
                      </a:r>
                      <a:r>
                        <a:rPr lang="en-US" altLang="ko-KR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, </a:t>
                      </a:r>
                      <a:r>
                        <a:rPr lang="ko-KR" altLang="en-US" sz="2400" u="none" dirty="0">
                          <a:latin typeface="배달의민족 한나는 열한살" panose="020B0600000101010101" pitchFamily="50" charset="-127"/>
                          <a:ea typeface="배달의민족 한나는 열한살" panose="020B0600000101010101" pitchFamily="50" charset="-127"/>
                        </a:rPr>
                        <a:t>영업정보</a:t>
                      </a:r>
                    </a:p>
                  </a:txBody>
                  <a:tcPr anchor="ctr">
                    <a:cell3D prstMaterial="dkEdge">
                      <a:bevel prst="artDeco"/>
                      <a:lightRig rig="flood" dir="t"/>
                    </a:cell3D>
                    <a:solidFill>
                      <a:schemeClr val="bg1">
                        <a:alpha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7615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010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3. ER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다이어그램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C8D5F60-4B6D-4C28-9863-67409014C993}"/>
              </a:ext>
            </a:extLst>
          </p:cNvPr>
          <p:cNvGrpSpPr/>
          <p:nvPr/>
        </p:nvGrpSpPr>
        <p:grpSpPr>
          <a:xfrm>
            <a:off x="833185" y="1204428"/>
            <a:ext cx="10525630" cy="5519861"/>
            <a:chOff x="114362" y="282276"/>
            <a:chExt cx="11889330" cy="652665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F6B89E8-C989-474E-9ACD-A07EBF93D7FE}"/>
                </a:ext>
              </a:extLst>
            </p:cNvPr>
            <p:cNvGrpSpPr/>
            <p:nvPr/>
          </p:nvGrpSpPr>
          <p:grpSpPr>
            <a:xfrm>
              <a:off x="8575078" y="561820"/>
              <a:ext cx="1706796" cy="1408694"/>
              <a:chOff x="8575078" y="561820"/>
              <a:chExt cx="1706796" cy="1408694"/>
            </a:xfrm>
          </p:grpSpPr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F7D59FFA-7C8F-4049-99CB-48EF6E52C8E3}"/>
                  </a:ext>
                </a:extLst>
              </p:cNvPr>
              <p:cNvCxnSpPr>
                <a:cxnSpLocks/>
                <a:stCxn id="133" idx="3"/>
                <a:endCxn id="131" idx="0"/>
              </p:cNvCxnSpPr>
              <p:nvPr/>
            </p:nvCxnSpPr>
            <p:spPr>
              <a:xfrm flipH="1">
                <a:off x="9349526" y="967985"/>
                <a:ext cx="39314" cy="67494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D8CEA779-A58A-4FDB-A1DE-C369EE92D055}"/>
                  </a:ext>
                </a:extLst>
              </p:cNvPr>
              <p:cNvSpPr/>
              <p:nvPr/>
            </p:nvSpPr>
            <p:spPr>
              <a:xfrm>
                <a:off x="8575078" y="902184"/>
                <a:ext cx="776567" cy="55077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>
                    <a:latin typeface="+mn-ea"/>
                  </a:rPr>
                  <a:t>메뉴번호</a:t>
                </a:r>
                <a:endParaRPr lang="ko-KR" altLang="en-US" sz="1100" u="sng" dirty="0">
                  <a:latin typeface="+mn-ea"/>
                </a:endParaRPr>
              </a:p>
            </p:txBody>
          </p:sp>
          <p:sp>
            <p:nvSpPr>
              <p:cNvPr id="131" name="직사각형 130">
                <a:extLst>
                  <a:ext uri="{FF2B5EF4-FFF2-40B4-BE49-F238E27FC236}">
                    <a16:creationId xmlns:a16="http://schemas.microsoft.com/office/drawing/2014/main" id="{AC40211C-5B06-4294-AF7E-F34019E5F336}"/>
                  </a:ext>
                </a:extLst>
              </p:cNvPr>
              <p:cNvSpPr/>
              <p:nvPr/>
            </p:nvSpPr>
            <p:spPr>
              <a:xfrm>
                <a:off x="8688824" y="1642934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메뉴</a:t>
                </a: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5027E50A-0E01-4703-8916-88C9D63D1A13}"/>
                  </a:ext>
                </a:extLst>
              </p:cNvPr>
              <p:cNvSpPr/>
              <p:nvPr/>
            </p:nvSpPr>
            <p:spPr>
              <a:xfrm>
                <a:off x="9505308" y="1066592"/>
                <a:ext cx="776566" cy="43704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메뉴</a:t>
                </a:r>
                <a:endParaRPr lang="en-US" altLang="ko-KR" sz="1100" dirty="0">
                  <a:latin typeface="+mn-ea"/>
                </a:endParaRPr>
              </a:p>
              <a:p>
                <a:pPr algn="ctr"/>
                <a:r>
                  <a:rPr lang="ko-KR" altLang="en-US" sz="1100" dirty="0">
                    <a:latin typeface="+mn-ea"/>
                  </a:rPr>
                  <a:t>이름</a:t>
                </a: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E02A3D27-5C13-4DB0-9470-2856354CB653}"/>
                  </a:ext>
                </a:extLst>
              </p:cNvPr>
              <p:cNvSpPr/>
              <p:nvPr/>
            </p:nvSpPr>
            <p:spPr>
              <a:xfrm>
                <a:off x="9275115" y="561820"/>
                <a:ext cx="776566" cy="47585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메뉴옵션</a:t>
                </a: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939BCEF8-AD7D-4B5B-A26F-7CE7E96A1675}"/>
                  </a:ext>
                </a:extLst>
              </p:cNvPr>
              <p:cNvCxnSpPr>
                <a:cxnSpLocks/>
                <a:stCxn id="130" idx="4"/>
                <a:endCxn id="131" idx="0"/>
              </p:cNvCxnSpPr>
              <p:nvPr/>
            </p:nvCxnSpPr>
            <p:spPr>
              <a:xfrm>
                <a:off x="8963362" y="1452961"/>
                <a:ext cx="386164" cy="1899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ECB7E2C6-C7D1-4678-85F6-AB73EA66DB16}"/>
                  </a:ext>
                </a:extLst>
              </p:cNvPr>
              <p:cNvCxnSpPr>
                <a:cxnSpLocks/>
                <a:stCxn id="132" idx="4"/>
                <a:endCxn id="131" idx="0"/>
              </p:cNvCxnSpPr>
              <p:nvPr/>
            </p:nvCxnSpPr>
            <p:spPr>
              <a:xfrm flipH="1">
                <a:off x="9349526" y="1503634"/>
                <a:ext cx="544065" cy="1393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26324C91-37CA-4F39-B447-25B4096314CA}"/>
                </a:ext>
              </a:extLst>
            </p:cNvPr>
            <p:cNvGrpSpPr/>
            <p:nvPr/>
          </p:nvGrpSpPr>
          <p:grpSpPr>
            <a:xfrm>
              <a:off x="2260804" y="282276"/>
              <a:ext cx="3412466" cy="1726756"/>
              <a:chOff x="2891726" y="-133572"/>
              <a:chExt cx="3412466" cy="1726756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2269E93-E26C-42B0-A315-AFEC07F878C3}"/>
                  </a:ext>
                </a:extLst>
              </p:cNvPr>
              <p:cNvCxnSpPr>
                <a:cxnSpLocks/>
                <a:stCxn id="120" idx="3"/>
                <a:endCxn id="117" idx="0"/>
              </p:cNvCxnSpPr>
              <p:nvPr/>
            </p:nvCxnSpPr>
            <p:spPr>
              <a:xfrm flipH="1">
                <a:off x="4853648" y="332364"/>
                <a:ext cx="311753" cy="9332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FCE5179B-D69C-4CB8-A227-B563AA578480}"/>
                  </a:ext>
                </a:extLst>
              </p:cNvPr>
              <p:cNvCxnSpPr>
                <a:cxnSpLocks/>
                <a:stCxn id="121" idx="4"/>
                <a:endCxn id="117" idx="0"/>
              </p:cNvCxnSpPr>
              <p:nvPr/>
            </p:nvCxnSpPr>
            <p:spPr>
              <a:xfrm>
                <a:off x="4524128" y="544600"/>
                <a:ext cx="329520" cy="72100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BB92A3E3-6C6D-4DDE-B61D-45747911F9FC}"/>
                  </a:ext>
                </a:extLst>
              </p:cNvPr>
              <p:cNvSpPr/>
              <p:nvPr/>
            </p:nvSpPr>
            <p:spPr>
              <a:xfrm>
                <a:off x="2891726" y="882988"/>
                <a:ext cx="1321404" cy="50454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사업자</a:t>
                </a:r>
                <a:endParaRPr lang="en-US" altLang="ko-KR" sz="1100" u="sng" dirty="0">
                  <a:latin typeface="+mn-ea"/>
                </a:endParaRPr>
              </a:p>
              <a:p>
                <a:pPr algn="ctr"/>
                <a:r>
                  <a:rPr lang="ko-KR" altLang="en-US" sz="1100" u="sng" dirty="0">
                    <a:latin typeface="+mn-ea"/>
                  </a:rPr>
                  <a:t>등록번호</a:t>
                </a: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208A9AFB-970B-4842-8124-DB2706685D98}"/>
                  </a:ext>
                </a:extLst>
              </p:cNvPr>
              <p:cNvSpPr/>
              <p:nvPr/>
            </p:nvSpPr>
            <p:spPr>
              <a:xfrm>
                <a:off x="4192946" y="1265604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가게</a:t>
                </a: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5F5F9DE7-04D4-4C5E-A4DE-6277EDC8FFEC}"/>
                  </a:ext>
                </a:extLst>
              </p:cNvPr>
              <p:cNvSpPr/>
              <p:nvPr/>
            </p:nvSpPr>
            <p:spPr>
              <a:xfrm>
                <a:off x="4972653" y="496643"/>
                <a:ext cx="804545" cy="44405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업소</a:t>
                </a:r>
                <a:endParaRPr lang="en-US" altLang="ko-KR" sz="1100" dirty="0">
                  <a:latin typeface="+mn-ea"/>
                </a:endParaRPr>
              </a:p>
              <a:p>
                <a:pPr algn="ctr"/>
                <a:r>
                  <a:rPr lang="ko-KR" altLang="en-US" sz="1100" dirty="0">
                    <a:latin typeface="+mn-ea"/>
                  </a:rPr>
                  <a:t>주소</a:t>
                </a: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A72E634F-5BD2-4D16-A866-E4688FD6A63E}"/>
                  </a:ext>
                </a:extLst>
              </p:cNvPr>
              <p:cNvSpPr/>
              <p:nvPr/>
            </p:nvSpPr>
            <p:spPr>
              <a:xfrm>
                <a:off x="3189765" y="385644"/>
                <a:ext cx="1077492" cy="40511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latin typeface="+mn-ea"/>
                  </a:rPr>
                  <a:t>업주명</a:t>
                </a:r>
                <a:endParaRPr lang="ko-KR" altLang="en-US" sz="1100" dirty="0">
                  <a:latin typeface="+mn-ea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D777A34-790E-4F38-91CB-000ACA190DAF}"/>
                  </a:ext>
                </a:extLst>
              </p:cNvPr>
              <p:cNvSpPr/>
              <p:nvPr/>
            </p:nvSpPr>
            <p:spPr>
              <a:xfrm>
                <a:off x="5042803" y="-133572"/>
                <a:ext cx="837153" cy="54587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9A85C7A2-CB1E-49AE-A373-F659BB97E5BD}"/>
                  </a:ext>
                </a:extLst>
              </p:cNvPr>
              <p:cNvSpPr/>
              <p:nvPr/>
            </p:nvSpPr>
            <p:spPr>
              <a:xfrm>
                <a:off x="4113314" y="-45787"/>
                <a:ext cx="821627" cy="59038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배달형태</a:t>
                </a: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59C0718B-F459-41FA-ADF2-DAD89C2F2817}"/>
                  </a:ext>
                </a:extLst>
              </p:cNvPr>
              <p:cNvCxnSpPr>
                <a:cxnSpLocks/>
                <a:stCxn id="116" idx="6"/>
                <a:endCxn id="117" idx="0"/>
              </p:cNvCxnSpPr>
              <p:nvPr/>
            </p:nvCxnSpPr>
            <p:spPr>
              <a:xfrm>
                <a:off x="4213130" y="1135263"/>
                <a:ext cx="640518" cy="1303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E077E6B4-FFBD-4535-BCAF-442285AE7294}"/>
                  </a:ext>
                </a:extLst>
              </p:cNvPr>
              <p:cNvCxnSpPr>
                <a:cxnSpLocks/>
                <a:stCxn id="118" idx="3"/>
                <a:endCxn id="117" idx="0"/>
              </p:cNvCxnSpPr>
              <p:nvPr/>
            </p:nvCxnSpPr>
            <p:spPr>
              <a:xfrm flipH="1">
                <a:off x="4853648" y="875664"/>
                <a:ext cx="236828" cy="3899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8D5B4772-C25D-4426-9254-3F38F27AC566}"/>
                  </a:ext>
                </a:extLst>
              </p:cNvPr>
              <p:cNvCxnSpPr>
                <a:cxnSpLocks/>
                <a:stCxn id="119" idx="5"/>
                <a:endCxn id="117" idx="0"/>
              </p:cNvCxnSpPr>
              <p:nvPr/>
            </p:nvCxnSpPr>
            <p:spPr>
              <a:xfrm>
                <a:off x="4109462" y="731427"/>
                <a:ext cx="744186" cy="5341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F77AB633-70FC-4261-A287-B5E1110B7BE4}"/>
                  </a:ext>
                </a:extLst>
              </p:cNvPr>
              <p:cNvSpPr/>
              <p:nvPr/>
            </p:nvSpPr>
            <p:spPr>
              <a:xfrm>
                <a:off x="3839846" y="673924"/>
                <a:ext cx="1013802" cy="35864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latin typeface="+mn-ea"/>
                  </a:rPr>
                  <a:t>업소명</a:t>
                </a:r>
                <a:endParaRPr lang="ko-KR" altLang="en-US" sz="1100" dirty="0">
                  <a:latin typeface="+mn-ea"/>
                </a:endParaRPr>
              </a:p>
            </p:txBody>
          </p: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79DBB35B-64E4-40BE-A863-A0580A600313}"/>
                  </a:ext>
                </a:extLst>
              </p:cNvPr>
              <p:cNvCxnSpPr>
                <a:cxnSpLocks/>
                <a:stCxn id="125" idx="4"/>
                <a:endCxn id="117" idx="0"/>
              </p:cNvCxnSpPr>
              <p:nvPr/>
            </p:nvCxnSpPr>
            <p:spPr>
              <a:xfrm>
                <a:off x="4346747" y="1032573"/>
                <a:ext cx="506901" cy="2330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251F6198-20C3-4964-91B1-BA2792974058}"/>
                  </a:ext>
                </a:extLst>
              </p:cNvPr>
              <p:cNvSpPr/>
              <p:nvPr/>
            </p:nvSpPr>
            <p:spPr>
              <a:xfrm>
                <a:off x="5499647" y="759800"/>
                <a:ext cx="804545" cy="475273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주력</a:t>
                </a:r>
                <a:endParaRPr lang="en-US" altLang="ko-KR" sz="1100" dirty="0">
                  <a:latin typeface="+mn-ea"/>
                </a:endParaRPr>
              </a:p>
              <a:p>
                <a:pPr algn="ctr"/>
                <a:r>
                  <a:rPr lang="ko-KR" altLang="en-US" sz="1100" dirty="0">
                    <a:latin typeface="+mn-ea"/>
                  </a:rPr>
                  <a:t>메뉴</a:t>
                </a: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BA667E40-A90D-45C9-9D51-2D0B7B9AA832}"/>
                  </a:ext>
                </a:extLst>
              </p:cNvPr>
              <p:cNvCxnSpPr>
                <a:cxnSpLocks/>
                <a:stCxn id="127" idx="2"/>
                <a:endCxn id="117" idx="0"/>
              </p:cNvCxnSpPr>
              <p:nvPr/>
            </p:nvCxnSpPr>
            <p:spPr>
              <a:xfrm flipH="1">
                <a:off x="4853648" y="997437"/>
                <a:ext cx="645999" cy="2681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5AB320EC-A2EA-4A91-B347-2BBB5C4D8510}"/>
                </a:ext>
              </a:extLst>
            </p:cNvPr>
            <p:cNvGrpSpPr/>
            <p:nvPr/>
          </p:nvGrpSpPr>
          <p:grpSpPr>
            <a:xfrm>
              <a:off x="114362" y="3850572"/>
              <a:ext cx="2561528" cy="2127461"/>
              <a:chOff x="1386067" y="1102763"/>
              <a:chExt cx="2561528" cy="2127461"/>
            </a:xfrm>
          </p:grpSpPr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83F4F32A-C44D-438E-BCAF-68E19B249B7A}"/>
                  </a:ext>
                </a:extLst>
              </p:cNvPr>
              <p:cNvCxnSpPr>
                <a:cxnSpLocks/>
                <a:stCxn id="109" idx="0"/>
                <a:endCxn id="106" idx="1"/>
              </p:cNvCxnSpPr>
              <p:nvPr/>
            </p:nvCxnSpPr>
            <p:spPr>
              <a:xfrm flipV="1">
                <a:off x="1923218" y="1955432"/>
                <a:ext cx="702973" cy="80765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BF6B6C44-C0E8-4167-9766-1C6D8EE03EEB}"/>
                  </a:ext>
                </a:extLst>
              </p:cNvPr>
              <p:cNvCxnSpPr>
                <a:cxnSpLocks/>
                <a:stCxn id="110" idx="0"/>
                <a:endCxn id="106" idx="1"/>
              </p:cNvCxnSpPr>
              <p:nvPr/>
            </p:nvCxnSpPr>
            <p:spPr>
              <a:xfrm flipV="1">
                <a:off x="2544712" y="1955432"/>
                <a:ext cx="81479" cy="33411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71D458FF-003D-4A3C-9188-319276526E7C}"/>
                  </a:ext>
                </a:extLst>
              </p:cNvPr>
              <p:cNvSpPr/>
              <p:nvPr/>
            </p:nvSpPr>
            <p:spPr>
              <a:xfrm>
                <a:off x="1891999" y="1102763"/>
                <a:ext cx="774993" cy="59664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사장번호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B6241A70-EE6B-4F46-9F0F-1AA53B267424}"/>
                  </a:ext>
                </a:extLst>
              </p:cNvPr>
              <p:cNvSpPr/>
              <p:nvPr/>
            </p:nvSpPr>
            <p:spPr>
              <a:xfrm>
                <a:off x="2626191" y="1791642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사장</a:t>
                </a: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390FE70E-0FA1-4683-9D18-278CF49C68D7}"/>
                  </a:ext>
                </a:extLst>
              </p:cNvPr>
              <p:cNvSpPr/>
              <p:nvPr/>
            </p:nvSpPr>
            <p:spPr>
              <a:xfrm>
                <a:off x="1548933" y="1571318"/>
                <a:ext cx="777315" cy="61205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사장</a:t>
                </a:r>
                <a:endParaRPr lang="en-US" altLang="ko-KR" sz="1100" dirty="0">
                  <a:latin typeface="+mn-ea"/>
                </a:endParaRPr>
              </a:p>
              <a:p>
                <a:pPr algn="ctr"/>
                <a:r>
                  <a:rPr lang="ko-KR" altLang="en-US" sz="1100" dirty="0">
                    <a:latin typeface="+mn-ea"/>
                  </a:rPr>
                  <a:t>성함</a:t>
                </a:r>
                <a:endParaRPr lang="en-US" altLang="ko-KR" sz="1100" dirty="0">
                  <a:latin typeface="+mn-ea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27A2022F-19D5-461C-8CA4-57AC25DF2F4D}"/>
                  </a:ext>
                </a:extLst>
              </p:cNvPr>
              <p:cNvSpPr/>
              <p:nvPr/>
            </p:nvSpPr>
            <p:spPr>
              <a:xfrm>
                <a:off x="1420560" y="2143304"/>
                <a:ext cx="835268" cy="54646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2EA03308-2634-46DD-9BB4-1B540C8248C5}"/>
                  </a:ext>
                </a:extLst>
              </p:cNvPr>
              <p:cNvSpPr/>
              <p:nvPr/>
            </p:nvSpPr>
            <p:spPr>
              <a:xfrm>
                <a:off x="1386067" y="2763085"/>
                <a:ext cx="1074302" cy="46713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이메일</a:t>
                </a: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C55DFC2D-FF98-4B44-84FF-C0EAA2D31B38}"/>
                  </a:ext>
                </a:extLst>
              </p:cNvPr>
              <p:cNvSpPr/>
              <p:nvPr/>
            </p:nvSpPr>
            <p:spPr>
              <a:xfrm>
                <a:off x="2125887" y="2289545"/>
                <a:ext cx="837650" cy="61205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통화가능시간</a:t>
                </a:r>
              </a:p>
            </p:txBody>
          </p:sp>
          <p:cxnSp>
            <p:nvCxnSpPr>
              <p:cNvPr id="111" name="직선 연결선 110">
                <a:extLst>
                  <a:ext uri="{FF2B5EF4-FFF2-40B4-BE49-F238E27FC236}">
                    <a16:creationId xmlns:a16="http://schemas.microsoft.com/office/drawing/2014/main" id="{27A0366B-CFEF-4A16-B0E6-78FE6213FE27}"/>
                  </a:ext>
                </a:extLst>
              </p:cNvPr>
              <p:cNvCxnSpPr>
                <a:cxnSpLocks/>
                <a:stCxn id="105" idx="4"/>
                <a:endCxn id="106" idx="1"/>
              </p:cNvCxnSpPr>
              <p:nvPr/>
            </p:nvCxnSpPr>
            <p:spPr>
              <a:xfrm>
                <a:off x="2279496" y="1699408"/>
                <a:ext cx="346695" cy="2560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직선 연결선 111">
                <a:extLst>
                  <a:ext uri="{FF2B5EF4-FFF2-40B4-BE49-F238E27FC236}">
                    <a16:creationId xmlns:a16="http://schemas.microsoft.com/office/drawing/2014/main" id="{4FEC64D9-A57A-45CB-8627-EFE4D254D4B8}"/>
                  </a:ext>
                </a:extLst>
              </p:cNvPr>
              <p:cNvCxnSpPr>
                <a:cxnSpLocks/>
                <a:stCxn id="107" idx="6"/>
                <a:endCxn id="106" idx="1"/>
              </p:cNvCxnSpPr>
              <p:nvPr/>
            </p:nvCxnSpPr>
            <p:spPr>
              <a:xfrm>
                <a:off x="2326248" y="1877348"/>
                <a:ext cx="299943" cy="7808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E020C4A8-D99D-4AA5-AE34-F4F87A927337}"/>
                  </a:ext>
                </a:extLst>
              </p:cNvPr>
              <p:cNvCxnSpPr>
                <a:cxnSpLocks/>
                <a:stCxn id="108" idx="7"/>
                <a:endCxn id="106" idx="1"/>
              </p:cNvCxnSpPr>
              <p:nvPr/>
            </p:nvCxnSpPr>
            <p:spPr>
              <a:xfrm flipV="1">
                <a:off x="2133506" y="1955432"/>
                <a:ext cx="492685" cy="2679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순서도: 판단 7">
              <a:extLst>
                <a:ext uri="{FF2B5EF4-FFF2-40B4-BE49-F238E27FC236}">
                  <a16:creationId xmlns:a16="http://schemas.microsoft.com/office/drawing/2014/main" id="{D3FA79E6-8785-4A94-94E9-3067F7A40586}"/>
                </a:ext>
              </a:extLst>
            </p:cNvPr>
            <p:cNvSpPr/>
            <p:nvPr/>
          </p:nvSpPr>
          <p:spPr>
            <a:xfrm>
              <a:off x="463504" y="1444956"/>
              <a:ext cx="131939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운영정보</a:t>
              </a:r>
            </a:p>
          </p:txBody>
        </p:sp>
        <p:sp>
          <p:nvSpPr>
            <p:cNvPr id="9" name="순서도: 판단 8">
              <a:extLst>
                <a:ext uri="{FF2B5EF4-FFF2-40B4-BE49-F238E27FC236}">
                  <a16:creationId xmlns:a16="http://schemas.microsoft.com/office/drawing/2014/main" id="{DDDCB354-61F1-4DA5-9E92-8EA505ACD6B7}"/>
                </a:ext>
              </a:extLst>
            </p:cNvPr>
            <p:cNvSpPr/>
            <p:nvPr/>
          </p:nvSpPr>
          <p:spPr>
            <a:xfrm>
              <a:off x="2658029" y="2844084"/>
              <a:ext cx="132140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가게등록</a:t>
              </a:r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D4C71E5D-F433-4DF5-949A-45C278E22F57}"/>
                </a:ext>
              </a:extLst>
            </p:cNvPr>
            <p:cNvCxnSpPr>
              <a:cxnSpLocks/>
              <a:stCxn id="106" idx="0"/>
              <a:endCxn id="8" idx="2"/>
            </p:cNvCxnSpPr>
            <p:nvPr/>
          </p:nvCxnSpPr>
          <p:spPr>
            <a:xfrm flipH="1" flipV="1">
              <a:off x="1123201" y="2245527"/>
              <a:ext cx="891987" cy="22939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4D99B8C0-2825-403C-97F1-C40F5EB756F9}"/>
                </a:ext>
              </a:extLst>
            </p:cNvPr>
            <p:cNvCxnSpPr>
              <a:cxnSpLocks/>
              <a:stCxn id="8" idx="3"/>
              <a:endCxn id="117" idx="1"/>
            </p:cNvCxnSpPr>
            <p:nvPr/>
          </p:nvCxnSpPr>
          <p:spPr>
            <a:xfrm>
              <a:off x="1782898" y="1845242"/>
              <a:ext cx="17791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4A444AF-0450-434B-A749-58F6677098D5}"/>
                </a:ext>
              </a:extLst>
            </p:cNvPr>
            <p:cNvCxnSpPr>
              <a:cxnSpLocks/>
              <a:stCxn id="91" idx="0"/>
              <a:endCxn id="117" idx="1"/>
            </p:cNvCxnSpPr>
            <p:nvPr/>
          </p:nvCxnSpPr>
          <p:spPr>
            <a:xfrm flipV="1">
              <a:off x="2345539" y="1845242"/>
              <a:ext cx="1216485" cy="4526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9A5F0D9-DCAF-4BAB-836A-938997AFCF09}"/>
                </a:ext>
              </a:extLst>
            </p:cNvPr>
            <p:cNvCxnSpPr>
              <a:cxnSpLocks/>
              <a:stCxn id="106" idx="0"/>
              <a:endCxn id="91" idx="2"/>
            </p:cNvCxnSpPr>
            <p:nvPr/>
          </p:nvCxnSpPr>
          <p:spPr>
            <a:xfrm flipV="1">
              <a:off x="2015188" y="3098466"/>
              <a:ext cx="330351" cy="14409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3F2FB5FA-577F-47C6-A212-1C80C4EBC0B2}"/>
                </a:ext>
              </a:extLst>
            </p:cNvPr>
            <p:cNvCxnSpPr>
              <a:cxnSpLocks/>
              <a:stCxn id="106" idx="0"/>
              <a:endCxn id="9" idx="2"/>
            </p:cNvCxnSpPr>
            <p:nvPr/>
          </p:nvCxnSpPr>
          <p:spPr>
            <a:xfrm flipV="1">
              <a:off x="2015188" y="3644655"/>
              <a:ext cx="1303543" cy="8947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23098555-0AAF-4DC4-B305-67CB8D2D7CA4}"/>
                </a:ext>
              </a:extLst>
            </p:cNvPr>
            <p:cNvCxnSpPr>
              <a:cxnSpLocks/>
              <a:stCxn id="117" idx="1"/>
              <a:endCxn id="9" idx="0"/>
            </p:cNvCxnSpPr>
            <p:nvPr/>
          </p:nvCxnSpPr>
          <p:spPr>
            <a:xfrm flipH="1">
              <a:off x="3318731" y="1845242"/>
              <a:ext cx="243293" cy="998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A14DD339-3402-4893-B1DE-F3734C26E617}"/>
                </a:ext>
              </a:extLst>
            </p:cNvPr>
            <p:cNvSpPr/>
            <p:nvPr/>
          </p:nvSpPr>
          <p:spPr>
            <a:xfrm>
              <a:off x="6237621" y="1417808"/>
              <a:ext cx="132140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메뉴등록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412C8D9-5345-4AAF-8D77-1346E1F39D77}"/>
                </a:ext>
              </a:extLst>
            </p:cNvPr>
            <p:cNvCxnSpPr>
              <a:cxnSpLocks/>
              <a:stCxn id="117" idx="3"/>
              <a:endCxn id="17" idx="1"/>
            </p:cNvCxnSpPr>
            <p:nvPr/>
          </p:nvCxnSpPr>
          <p:spPr>
            <a:xfrm flipV="1">
              <a:off x="4883428" y="1818094"/>
              <a:ext cx="1354193" cy="271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F87A3BE3-8F68-47F9-8AC3-3D933F4A31DD}"/>
                </a:ext>
              </a:extLst>
            </p:cNvPr>
            <p:cNvCxnSpPr>
              <a:cxnSpLocks/>
              <a:stCxn id="17" idx="3"/>
              <a:endCxn id="131" idx="1"/>
            </p:cNvCxnSpPr>
            <p:nvPr/>
          </p:nvCxnSpPr>
          <p:spPr>
            <a:xfrm flipV="1">
              <a:off x="7559025" y="1806724"/>
              <a:ext cx="1129799" cy="113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832B2D2-C347-4949-B939-D38CBFAA4EEF}"/>
                </a:ext>
              </a:extLst>
            </p:cNvPr>
            <p:cNvCxnSpPr>
              <a:cxnSpLocks/>
              <a:stCxn id="117" idx="2"/>
              <a:endCxn id="55" idx="0"/>
            </p:cNvCxnSpPr>
            <p:nvPr/>
          </p:nvCxnSpPr>
          <p:spPr>
            <a:xfrm>
              <a:off x="4222726" y="2009032"/>
              <a:ext cx="1318492" cy="19896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87AEF3A5-26DB-4CA5-B84E-2B2DD0E89656}"/>
                </a:ext>
              </a:extLst>
            </p:cNvPr>
            <p:cNvCxnSpPr>
              <a:cxnSpLocks/>
              <a:stCxn id="81" idx="1"/>
              <a:endCxn id="55" idx="2"/>
            </p:cNvCxnSpPr>
            <p:nvPr/>
          </p:nvCxnSpPr>
          <p:spPr>
            <a:xfrm flipH="1" flipV="1">
              <a:off x="5541218" y="4723933"/>
              <a:ext cx="2754303" cy="7830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1A843576-8211-4ADC-BDC0-6684A4B5B445}"/>
                </a:ext>
              </a:extLst>
            </p:cNvPr>
            <p:cNvCxnSpPr>
              <a:cxnSpLocks/>
              <a:stCxn id="65" idx="0"/>
              <a:endCxn id="131" idx="2"/>
            </p:cNvCxnSpPr>
            <p:nvPr/>
          </p:nvCxnSpPr>
          <p:spPr>
            <a:xfrm flipH="1" flipV="1">
              <a:off x="9349526" y="1970514"/>
              <a:ext cx="342831" cy="139626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CA55F1C-AF71-448A-BD77-0C7902E7C43E}"/>
                </a:ext>
              </a:extLst>
            </p:cNvPr>
            <p:cNvCxnSpPr>
              <a:cxnSpLocks/>
              <a:stCxn id="81" idx="0"/>
              <a:endCxn id="65" idx="2"/>
            </p:cNvCxnSpPr>
            <p:nvPr/>
          </p:nvCxnSpPr>
          <p:spPr>
            <a:xfrm flipV="1">
              <a:off x="8956223" y="4092053"/>
              <a:ext cx="736134" cy="1251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78245AC4-C933-415D-B731-756617BD6E19}"/>
                </a:ext>
              </a:extLst>
            </p:cNvPr>
            <p:cNvSpPr/>
            <p:nvPr/>
          </p:nvSpPr>
          <p:spPr>
            <a:xfrm rot="20417478">
              <a:off x="5918686" y="3392282"/>
              <a:ext cx="1321404" cy="725275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err="1">
                  <a:solidFill>
                    <a:schemeClr val="tx1"/>
                  </a:solidFill>
                </a:rPr>
                <a:t>알림톡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1A48697D-EA13-48D9-AC20-F6EA8A26AFDD}"/>
                </a:ext>
              </a:extLst>
            </p:cNvPr>
            <p:cNvCxnSpPr>
              <a:cxnSpLocks/>
              <a:stCxn id="96" idx="0"/>
              <a:endCxn id="117" idx="2"/>
            </p:cNvCxnSpPr>
            <p:nvPr/>
          </p:nvCxnSpPr>
          <p:spPr>
            <a:xfrm flipH="1" flipV="1">
              <a:off x="4222726" y="2009032"/>
              <a:ext cx="743321" cy="27777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AFC93A88-31D5-4DBD-8DDA-6B25A6A799EE}"/>
                </a:ext>
              </a:extLst>
            </p:cNvPr>
            <p:cNvCxnSpPr>
              <a:cxnSpLocks/>
              <a:stCxn id="81" idx="1"/>
              <a:endCxn id="96" idx="3"/>
            </p:cNvCxnSpPr>
            <p:nvPr/>
          </p:nvCxnSpPr>
          <p:spPr>
            <a:xfrm flipH="1" flipV="1">
              <a:off x="5626749" y="5149436"/>
              <a:ext cx="2668772" cy="357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22C415AD-C584-4ECA-8D7F-478895CBA2CF}"/>
                </a:ext>
              </a:extLst>
            </p:cNvPr>
            <p:cNvCxnSpPr>
              <a:cxnSpLocks/>
              <a:stCxn id="24" idx="0"/>
              <a:endCxn id="117" idx="2"/>
            </p:cNvCxnSpPr>
            <p:nvPr/>
          </p:nvCxnSpPr>
          <p:spPr>
            <a:xfrm flipH="1" flipV="1">
              <a:off x="4222726" y="2009032"/>
              <a:ext cx="2234367" cy="14044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70BA336-78C4-423A-87EC-6E6EF48B956C}"/>
                </a:ext>
              </a:extLst>
            </p:cNvPr>
            <p:cNvCxnSpPr>
              <a:cxnSpLocks/>
              <a:stCxn id="24" idx="2"/>
              <a:endCxn id="81" idx="1"/>
            </p:cNvCxnSpPr>
            <p:nvPr/>
          </p:nvCxnSpPr>
          <p:spPr>
            <a:xfrm>
              <a:off x="6701683" y="4096313"/>
              <a:ext cx="1593838" cy="14106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F109ABC-FFE6-4E69-AAD5-46B9D6231C21}"/>
                </a:ext>
              </a:extLst>
            </p:cNvPr>
            <p:cNvCxnSpPr>
              <a:cxnSpLocks/>
              <a:stCxn id="31" idx="1"/>
              <a:endCxn id="51" idx="2"/>
            </p:cNvCxnSpPr>
            <p:nvPr/>
          </p:nvCxnSpPr>
          <p:spPr>
            <a:xfrm flipH="1" flipV="1">
              <a:off x="10796713" y="5670783"/>
              <a:ext cx="527116" cy="12742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D1BCB0B-564B-4B5A-B247-AB7FD2A93DCB}"/>
                </a:ext>
              </a:extLst>
            </p:cNvPr>
            <p:cNvSpPr/>
            <p:nvPr/>
          </p:nvSpPr>
          <p:spPr>
            <a:xfrm>
              <a:off x="10549316" y="6184371"/>
              <a:ext cx="796509" cy="612059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u="sng" dirty="0">
                  <a:latin typeface="+mn-ea"/>
                </a:rPr>
                <a:t>취소번호</a:t>
              </a: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3C5B4B-5FC2-48D2-B24C-DCC1663EBC57}"/>
                </a:ext>
              </a:extLst>
            </p:cNvPr>
            <p:cNvSpPr/>
            <p:nvPr/>
          </p:nvSpPr>
          <p:spPr>
            <a:xfrm>
              <a:off x="11207183" y="5703836"/>
              <a:ext cx="796509" cy="644426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+mn-ea"/>
                </a:rPr>
                <a:t>취소이유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357C629D-B839-4944-9F6D-5A4B61565AD0}"/>
                </a:ext>
              </a:extLst>
            </p:cNvPr>
            <p:cNvCxnSpPr>
              <a:cxnSpLocks/>
              <a:stCxn id="30" idx="0"/>
              <a:endCxn id="51" idx="2"/>
            </p:cNvCxnSpPr>
            <p:nvPr/>
          </p:nvCxnSpPr>
          <p:spPr>
            <a:xfrm flipH="1" flipV="1">
              <a:off x="10796713" y="5670783"/>
              <a:ext cx="150858" cy="513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F2B0F82-BDDA-4030-B671-BA6F0026B9E0}"/>
                </a:ext>
              </a:extLst>
            </p:cNvPr>
            <p:cNvGrpSpPr/>
            <p:nvPr/>
          </p:nvGrpSpPr>
          <p:grpSpPr>
            <a:xfrm>
              <a:off x="3537149" y="4786798"/>
              <a:ext cx="2089600" cy="1877286"/>
              <a:chOff x="3537149" y="4786798"/>
              <a:chExt cx="2089600" cy="1877286"/>
            </a:xfrm>
          </p:grpSpPr>
          <p:sp>
            <p:nvSpPr>
              <p:cNvPr id="96" name="순서도: 판단 95">
                <a:extLst>
                  <a:ext uri="{FF2B5EF4-FFF2-40B4-BE49-F238E27FC236}">
                    <a16:creationId xmlns:a16="http://schemas.microsoft.com/office/drawing/2014/main" id="{294586B7-E7B2-4D94-B145-522233431570}"/>
                  </a:ext>
                </a:extLst>
              </p:cNvPr>
              <p:cNvSpPr/>
              <p:nvPr/>
            </p:nvSpPr>
            <p:spPr>
              <a:xfrm>
                <a:off x="4305345" y="4786798"/>
                <a:ext cx="1321404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solidFill>
                      <a:schemeClr val="tx1"/>
                    </a:solidFill>
                  </a:rPr>
                  <a:t>쿠폰함</a:t>
                </a:r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타원 96">
                <a:extLst>
                  <a:ext uri="{FF2B5EF4-FFF2-40B4-BE49-F238E27FC236}">
                    <a16:creationId xmlns:a16="http://schemas.microsoft.com/office/drawing/2014/main" id="{E5586AFC-6DB3-4423-9D78-CABF6DB52C6C}"/>
                  </a:ext>
                </a:extLst>
              </p:cNvPr>
              <p:cNvSpPr/>
              <p:nvPr/>
            </p:nvSpPr>
            <p:spPr>
              <a:xfrm>
                <a:off x="3603341" y="5367778"/>
                <a:ext cx="781296" cy="67211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쿠폰</a:t>
                </a:r>
                <a:endParaRPr lang="en-US" altLang="ko-KR" sz="1100" u="sng" dirty="0">
                  <a:latin typeface="+mn-ea"/>
                </a:endParaRPr>
              </a:p>
              <a:p>
                <a:pPr algn="ctr"/>
                <a:r>
                  <a:rPr lang="ko-KR" altLang="en-US" sz="1100" u="sng" dirty="0">
                    <a:latin typeface="+mn-ea"/>
                  </a:rPr>
                  <a:t>번호</a:t>
                </a: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D5870EE4-19F7-4FDF-97C8-530D0F5F4FAA}"/>
                  </a:ext>
                </a:extLst>
              </p:cNvPr>
              <p:cNvCxnSpPr>
                <a:cxnSpLocks/>
                <a:stCxn id="96" idx="2"/>
                <a:endCxn id="97" idx="6"/>
              </p:cNvCxnSpPr>
              <p:nvPr/>
            </p:nvCxnSpPr>
            <p:spPr>
              <a:xfrm flipH="1">
                <a:off x="4384637" y="5512073"/>
                <a:ext cx="581410" cy="19176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타원 98">
                <a:extLst>
                  <a:ext uri="{FF2B5EF4-FFF2-40B4-BE49-F238E27FC236}">
                    <a16:creationId xmlns:a16="http://schemas.microsoft.com/office/drawing/2014/main" id="{6016BCB4-BC31-4FE7-8645-DD8DA15D6237}"/>
                  </a:ext>
                </a:extLst>
              </p:cNvPr>
              <p:cNvSpPr/>
              <p:nvPr/>
            </p:nvSpPr>
            <p:spPr>
              <a:xfrm>
                <a:off x="3537149" y="6082765"/>
                <a:ext cx="767533" cy="58131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쿠폰</a:t>
                </a:r>
                <a:endParaRPr lang="en-US" altLang="ko-KR" sz="1100" dirty="0">
                  <a:latin typeface="+mn-ea"/>
                </a:endParaRPr>
              </a:p>
              <a:p>
                <a:pPr algn="ctr"/>
                <a:r>
                  <a:rPr lang="ko-KR" altLang="en-US" sz="1100" dirty="0">
                    <a:latin typeface="+mn-ea"/>
                  </a:rPr>
                  <a:t>금액</a:t>
                </a:r>
              </a:p>
            </p:txBody>
          </p: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2F1D5F73-EDE4-43EF-88DE-0E9FA78A89A8}"/>
                  </a:ext>
                </a:extLst>
              </p:cNvPr>
              <p:cNvCxnSpPr>
                <a:cxnSpLocks/>
                <a:stCxn id="96" idx="2"/>
                <a:endCxn id="99" idx="7"/>
              </p:cNvCxnSpPr>
              <p:nvPr/>
            </p:nvCxnSpPr>
            <p:spPr>
              <a:xfrm flipH="1">
                <a:off x="4192279" y="5512073"/>
                <a:ext cx="773768" cy="6558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타원 100">
                <a:extLst>
                  <a:ext uri="{FF2B5EF4-FFF2-40B4-BE49-F238E27FC236}">
                    <a16:creationId xmlns:a16="http://schemas.microsoft.com/office/drawing/2014/main" id="{1F40A988-D2AC-499D-96F0-2748FC201AF4}"/>
                  </a:ext>
                </a:extLst>
              </p:cNvPr>
              <p:cNvSpPr/>
              <p:nvPr/>
            </p:nvSpPr>
            <p:spPr>
              <a:xfrm>
                <a:off x="4304020" y="5943205"/>
                <a:ext cx="767533" cy="64688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유효기간</a:t>
                </a:r>
              </a:p>
            </p:txBody>
          </p: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2D72DC78-BFB5-4D89-A79C-CFB5E42347EB}"/>
                  </a:ext>
                </a:extLst>
              </p:cNvPr>
              <p:cNvCxnSpPr>
                <a:cxnSpLocks/>
                <a:stCxn id="96" idx="2"/>
                <a:endCxn id="101" idx="0"/>
              </p:cNvCxnSpPr>
              <p:nvPr/>
            </p:nvCxnSpPr>
            <p:spPr>
              <a:xfrm flipH="1">
                <a:off x="4687787" y="5512073"/>
                <a:ext cx="278260" cy="43113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E034902D-1B68-462E-8575-66B1B3115A9F}"/>
                </a:ext>
              </a:extLst>
            </p:cNvPr>
            <p:cNvGrpSpPr/>
            <p:nvPr/>
          </p:nvGrpSpPr>
          <p:grpSpPr>
            <a:xfrm>
              <a:off x="1684837" y="2297895"/>
              <a:ext cx="1321404" cy="1404263"/>
              <a:chOff x="1684837" y="2297895"/>
              <a:chExt cx="1321404" cy="1404263"/>
            </a:xfrm>
          </p:grpSpPr>
          <p:sp>
            <p:nvSpPr>
              <p:cNvPr id="91" name="순서도: 판단 90">
                <a:extLst>
                  <a:ext uri="{FF2B5EF4-FFF2-40B4-BE49-F238E27FC236}">
                    <a16:creationId xmlns:a16="http://schemas.microsoft.com/office/drawing/2014/main" id="{23549B5A-6A83-4557-97FC-AE0B37541702}"/>
                  </a:ext>
                </a:extLst>
              </p:cNvPr>
              <p:cNvSpPr/>
              <p:nvPr/>
            </p:nvSpPr>
            <p:spPr>
              <a:xfrm>
                <a:off x="1684837" y="2297895"/>
                <a:ext cx="1321404" cy="800571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일시중시</a:t>
                </a:r>
              </a:p>
            </p:txBody>
          </p: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284C685A-0BE9-4192-87EF-33C752D4038C}"/>
                  </a:ext>
                </a:extLst>
              </p:cNvPr>
              <p:cNvSpPr/>
              <p:nvPr/>
            </p:nvSpPr>
            <p:spPr>
              <a:xfrm>
                <a:off x="2343410" y="3098466"/>
                <a:ext cx="394017" cy="60369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이유</a:t>
                </a:r>
              </a:p>
            </p:txBody>
          </p: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F4791CC2-6194-4B43-A3E8-EF0E38B232D7}"/>
                  </a:ext>
                </a:extLst>
              </p:cNvPr>
              <p:cNvCxnSpPr>
                <a:cxnSpLocks/>
                <a:stCxn id="92" idx="1"/>
                <a:endCxn id="91" idx="2"/>
              </p:cNvCxnSpPr>
              <p:nvPr/>
            </p:nvCxnSpPr>
            <p:spPr>
              <a:xfrm flipH="1" flipV="1">
                <a:off x="2345539" y="3098466"/>
                <a:ext cx="55573" cy="8840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9DAECFC8-FEAC-4DF5-B9E1-03210B9977A0}"/>
                  </a:ext>
                </a:extLst>
              </p:cNvPr>
              <p:cNvSpPr/>
              <p:nvPr/>
            </p:nvSpPr>
            <p:spPr>
              <a:xfrm>
                <a:off x="1883050" y="3055254"/>
                <a:ext cx="359307" cy="57630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기간</a:t>
                </a: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5B393FF5-4AC8-4213-9973-3BB05D0538CD}"/>
                  </a:ext>
                </a:extLst>
              </p:cNvPr>
              <p:cNvCxnSpPr>
                <a:cxnSpLocks/>
                <a:stCxn id="94" idx="7"/>
                <a:endCxn id="91" idx="2"/>
              </p:cNvCxnSpPr>
              <p:nvPr/>
            </p:nvCxnSpPr>
            <p:spPr>
              <a:xfrm flipV="1">
                <a:off x="2189738" y="3098466"/>
                <a:ext cx="155801" cy="4118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C741710B-D93B-43A1-A4B8-2EDEDCDBAE8E}"/>
                </a:ext>
              </a:extLst>
            </p:cNvPr>
            <p:cNvSpPr/>
            <p:nvPr/>
          </p:nvSpPr>
          <p:spPr>
            <a:xfrm>
              <a:off x="1431384" y="933812"/>
              <a:ext cx="782865" cy="45488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+mn-ea"/>
                </a:rPr>
                <a:t>가게소개</a:t>
              </a: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96AC2FB-589A-4D58-83B4-BF7C24F67B79}"/>
                </a:ext>
              </a:extLst>
            </p:cNvPr>
            <p:cNvCxnSpPr>
              <a:cxnSpLocks/>
              <a:stCxn id="8" idx="0"/>
              <a:endCxn id="35" idx="3"/>
            </p:cNvCxnSpPr>
            <p:nvPr/>
          </p:nvCxnSpPr>
          <p:spPr>
            <a:xfrm flipV="1">
              <a:off x="1123201" y="1322076"/>
              <a:ext cx="422831" cy="12288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1802359-7B56-4F4D-A058-C344887BA340}"/>
                </a:ext>
              </a:extLst>
            </p:cNvPr>
            <p:cNvSpPr/>
            <p:nvPr/>
          </p:nvSpPr>
          <p:spPr>
            <a:xfrm>
              <a:off x="978826" y="627982"/>
              <a:ext cx="491866" cy="590387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/>
                <a:t>안내</a:t>
              </a:r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B635968-2A30-4588-8413-D8477FC45E72}"/>
                </a:ext>
              </a:extLst>
            </p:cNvPr>
            <p:cNvCxnSpPr>
              <a:cxnSpLocks/>
              <a:stCxn id="8" idx="0"/>
              <a:endCxn id="37" idx="4"/>
            </p:cNvCxnSpPr>
            <p:nvPr/>
          </p:nvCxnSpPr>
          <p:spPr>
            <a:xfrm flipV="1">
              <a:off x="1123201" y="1218369"/>
              <a:ext cx="101558" cy="2265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D8836AD-B6B7-4F47-880F-AF961632E5CF}"/>
                </a:ext>
              </a:extLst>
            </p:cNvPr>
            <p:cNvSpPr/>
            <p:nvPr/>
          </p:nvSpPr>
          <p:spPr>
            <a:xfrm>
              <a:off x="266218" y="875645"/>
              <a:ext cx="771042" cy="513047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atin typeface="+mn-ea"/>
                </a:rPr>
                <a:t>영업정보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FA7617C-845D-4F72-9276-64BB9EEBE4D5}"/>
                </a:ext>
              </a:extLst>
            </p:cNvPr>
            <p:cNvCxnSpPr>
              <a:cxnSpLocks/>
              <a:stCxn id="8" idx="0"/>
              <a:endCxn id="39" idx="5"/>
            </p:cNvCxnSpPr>
            <p:nvPr/>
          </p:nvCxnSpPr>
          <p:spPr>
            <a:xfrm flipH="1" flipV="1">
              <a:off x="924344" y="1313558"/>
              <a:ext cx="198857" cy="1313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0EA84F-996F-412D-A7E1-1EA1BC8C0146}"/>
                </a:ext>
              </a:extLst>
            </p:cNvPr>
            <p:cNvSpPr txBox="1"/>
            <p:nvPr/>
          </p:nvSpPr>
          <p:spPr>
            <a:xfrm>
              <a:off x="10348278" y="4583336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1:1</a:t>
              </a:r>
              <a:endParaRPr lang="ko-KR" altLang="en-US" sz="11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E8C7048-112C-4E9A-A86B-215CB7738155}"/>
                </a:ext>
              </a:extLst>
            </p:cNvPr>
            <p:cNvSpPr txBox="1"/>
            <p:nvPr/>
          </p:nvSpPr>
          <p:spPr>
            <a:xfrm>
              <a:off x="9039015" y="2952915"/>
              <a:ext cx="510977" cy="30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M:N</a:t>
              </a:r>
              <a:endParaRPr lang="ko-KR" altLang="en-US" sz="1100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189167D-D953-4C07-AC7F-58DBBD56C4A2}"/>
                </a:ext>
              </a:extLst>
            </p:cNvPr>
            <p:cNvSpPr txBox="1"/>
            <p:nvPr/>
          </p:nvSpPr>
          <p:spPr>
            <a:xfrm>
              <a:off x="6661815" y="1066186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1:1</a:t>
              </a:r>
              <a:endParaRPr lang="ko-KR" altLang="en-US" sz="11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C11AA3C-A028-4546-B66B-825447D5F56C}"/>
                </a:ext>
              </a:extLst>
            </p:cNvPr>
            <p:cNvSpPr txBox="1"/>
            <p:nvPr/>
          </p:nvSpPr>
          <p:spPr>
            <a:xfrm>
              <a:off x="6847998" y="3911647"/>
              <a:ext cx="510977" cy="30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N:M</a:t>
              </a:r>
              <a:endParaRPr lang="ko-KR" altLang="en-US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56D6001-2C41-4EB2-A1C7-765E30C5A7FB}"/>
                </a:ext>
              </a:extLst>
            </p:cNvPr>
            <p:cNvSpPr txBox="1"/>
            <p:nvPr/>
          </p:nvSpPr>
          <p:spPr>
            <a:xfrm>
              <a:off x="5121633" y="5302234"/>
              <a:ext cx="4523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N:M</a:t>
              </a:r>
              <a:endParaRPr lang="ko-KR" altLang="en-US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B825CF-45C9-4573-B217-DE014E2B3D2B}"/>
                </a:ext>
              </a:extLst>
            </p:cNvPr>
            <p:cNvSpPr txBox="1"/>
            <p:nvPr/>
          </p:nvSpPr>
          <p:spPr>
            <a:xfrm>
              <a:off x="3188361" y="3602392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1:N</a:t>
              </a:r>
              <a:endParaRPr lang="ko-KR" altLang="en-US" sz="11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D12C8A-8182-4168-9CAB-46EE41790ED1}"/>
                </a:ext>
              </a:extLst>
            </p:cNvPr>
            <p:cNvSpPr txBox="1"/>
            <p:nvPr/>
          </p:nvSpPr>
          <p:spPr>
            <a:xfrm>
              <a:off x="1534214" y="2753138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1:N</a:t>
              </a:r>
              <a:endParaRPr lang="ko-KR" altLang="en-US" sz="11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41A35E-3CA7-4C79-9C39-8A24DA9DAE39}"/>
                </a:ext>
              </a:extLst>
            </p:cNvPr>
            <p:cNvSpPr txBox="1"/>
            <p:nvPr/>
          </p:nvSpPr>
          <p:spPr>
            <a:xfrm>
              <a:off x="582905" y="2250985"/>
              <a:ext cx="3994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1:N</a:t>
              </a:r>
              <a:endParaRPr lang="ko-KR" altLang="en-US" sz="1100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98906429-15AA-4D6B-B568-A1A253389524}"/>
                </a:ext>
              </a:extLst>
            </p:cNvPr>
            <p:cNvGrpSpPr/>
            <p:nvPr/>
          </p:nvGrpSpPr>
          <p:grpSpPr>
            <a:xfrm>
              <a:off x="7362629" y="5343203"/>
              <a:ext cx="2744551" cy="1465730"/>
              <a:chOff x="7362629" y="5343203"/>
              <a:chExt cx="2744551" cy="1465730"/>
            </a:xfrm>
          </p:grpSpPr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484538CB-6718-481A-AE85-023C0C989F4C}"/>
                  </a:ext>
                </a:extLst>
              </p:cNvPr>
              <p:cNvCxnSpPr>
                <a:cxnSpLocks/>
                <a:stCxn id="84" idx="0"/>
                <a:endCxn id="81" idx="2"/>
              </p:cNvCxnSpPr>
              <p:nvPr/>
            </p:nvCxnSpPr>
            <p:spPr>
              <a:xfrm flipH="1" flipV="1">
                <a:off x="8956223" y="5670783"/>
                <a:ext cx="372212" cy="75540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직선 연결선 78">
                <a:extLst>
                  <a:ext uri="{FF2B5EF4-FFF2-40B4-BE49-F238E27FC236}">
                    <a16:creationId xmlns:a16="http://schemas.microsoft.com/office/drawing/2014/main" id="{5FB3A6B8-2FD3-4CC7-8BD6-26957345314D}"/>
                  </a:ext>
                </a:extLst>
              </p:cNvPr>
              <p:cNvCxnSpPr>
                <a:cxnSpLocks/>
                <a:stCxn id="85" idx="1"/>
                <a:endCxn id="81" idx="2"/>
              </p:cNvCxnSpPr>
              <p:nvPr/>
            </p:nvCxnSpPr>
            <p:spPr>
              <a:xfrm flipH="1" flipV="1">
                <a:off x="8956223" y="5670783"/>
                <a:ext cx="478643" cy="22064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942D15C4-5927-4FB0-86ED-505D275A8A26}"/>
                  </a:ext>
                </a:extLst>
              </p:cNvPr>
              <p:cNvSpPr/>
              <p:nvPr/>
            </p:nvSpPr>
            <p:spPr>
              <a:xfrm>
                <a:off x="7362629" y="5500807"/>
                <a:ext cx="805929" cy="49529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회원번호</a:t>
                </a: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:a16="http://schemas.microsoft.com/office/drawing/2014/main" id="{5CC7A2AA-882E-4268-A1FA-82D5C0ED64EC}"/>
                  </a:ext>
                </a:extLst>
              </p:cNvPr>
              <p:cNvSpPr/>
              <p:nvPr/>
            </p:nvSpPr>
            <p:spPr>
              <a:xfrm>
                <a:off x="8295521" y="5343203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회원</a:t>
                </a:r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4A54877-5B85-48B3-81C5-AC0243EFD30A}"/>
                  </a:ext>
                </a:extLst>
              </p:cNvPr>
              <p:cNvSpPr/>
              <p:nvPr/>
            </p:nvSpPr>
            <p:spPr>
              <a:xfrm>
                <a:off x="7395599" y="6021004"/>
                <a:ext cx="1053759" cy="27573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닉네임</a:t>
                </a:r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A1485463-3401-41F4-881A-A4D662E86158}"/>
                  </a:ext>
                </a:extLst>
              </p:cNvPr>
              <p:cNvSpPr/>
              <p:nvPr/>
            </p:nvSpPr>
            <p:spPr>
              <a:xfrm>
                <a:off x="8446104" y="5929982"/>
                <a:ext cx="787665" cy="5356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4EF1B88C-9129-4619-9491-F1AA78FDA0AA}"/>
                  </a:ext>
                </a:extLst>
              </p:cNvPr>
              <p:cNvSpPr/>
              <p:nvPr/>
            </p:nvSpPr>
            <p:spPr>
              <a:xfrm>
                <a:off x="8811563" y="6426188"/>
                <a:ext cx="1033744" cy="38274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이메일</a:t>
                </a:r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5D00E9C6-091E-4CAF-9833-8675660623DB}"/>
                  </a:ext>
                </a:extLst>
              </p:cNvPr>
              <p:cNvSpPr/>
              <p:nvPr/>
            </p:nvSpPr>
            <p:spPr>
              <a:xfrm>
                <a:off x="9319515" y="5797548"/>
                <a:ext cx="787665" cy="64103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비밀번호</a:t>
                </a: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3076C65-54CA-488A-9648-88946B081872}"/>
                  </a:ext>
                </a:extLst>
              </p:cNvPr>
              <p:cNvCxnSpPr>
                <a:cxnSpLocks/>
                <a:stCxn id="80" idx="6"/>
                <a:endCxn id="81" idx="2"/>
              </p:cNvCxnSpPr>
              <p:nvPr/>
            </p:nvCxnSpPr>
            <p:spPr>
              <a:xfrm flipV="1">
                <a:off x="8168558" y="5670783"/>
                <a:ext cx="787665" cy="776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6211219B-E347-4E25-B561-1FA326C20655}"/>
                  </a:ext>
                </a:extLst>
              </p:cNvPr>
              <p:cNvCxnSpPr>
                <a:cxnSpLocks/>
                <a:stCxn id="82" idx="0"/>
                <a:endCxn id="81" idx="2"/>
              </p:cNvCxnSpPr>
              <p:nvPr/>
            </p:nvCxnSpPr>
            <p:spPr>
              <a:xfrm flipV="1">
                <a:off x="7922479" y="5670783"/>
                <a:ext cx="1033744" cy="35022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E7F482DF-6377-42F7-B4B6-8A2550FABE07}"/>
                  </a:ext>
                </a:extLst>
              </p:cNvPr>
              <p:cNvCxnSpPr>
                <a:cxnSpLocks/>
                <a:stCxn id="83" idx="1"/>
                <a:endCxn id="81" idx="2"/>
              </p:cNvCxnSpPr>
              <p:nvPr/>
            </p:nvCxnSpPr>
            <p:spPr>
              <a:xfrm flipV="1">
                <a:off x="8561455" y="5670783"/>
                <a:ext cx="394768" cy="33764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215F318E-D08B-46D6-94F5-822B0EAF46DB}"/>
                  </a:ext>
                </a:extLst>
              </p:cNvPr>
              <p:cNvSpPr/>
              <p:nvPr/>
            </p:nvSpPr>
            <p:spPr>
              <a:xfrm>
                <a:off x="7600299" y="6286919"/>
                <a:ext cx="1033744" cy="38557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포인트</a:t>
                </a: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30446153-FD3F-4D9D-AFBD-A4B201433E3D}"/>
                  </a:ext>
                </a:extLst>
              </p:cNvPr>
              <p:cNvCxnSpPr>
                <a:cxnSpLocks/>
                <a:stCxn id="89" idx="0"/>
                <a:endCxn id="81" idx="2"/>
              </p:cNvCxnSpPr>
              <p:nvPr/>
            </p:nvCxnSpPr>
            <p:spPr>
              <a:xfrm flipV="1">
                <a:off x="8117171" y="5670783"/>
                <a:ext cx="839052" cy="61613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25CD457A-1FD8-49BA-8B40-1C66E5245C5E}"/>
                </a:ext>
              </a:extLst>
            </p:cNvPr>
            <p:cNvGrpSpPr/>
            <p:nvPr/>
          </p:nvGrpSpPr>
          <p:grpSpPr>
            <a:xfrm>
              <a:off x="9245007" y="2218379"/>
              <a:ext cx="2758685" cy="2030599"/>
              <a:chOff x="9245007" y="2218379"/>
              <a:chExt cx="2758685" cy="2030599"/>
            </a:xfrm>
          </p:grpSpPr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A269566F-366E-4396-91BE-AE3B0A1AC399}"/>
                  </a:ext>
                </a:extLst>
              </p:cNvPr>
              <p:cNvCxnSpPr>
                <a:cxnSpLocks/>
                <a:stCxn id="65" idx="3"/>
                <a:endCxn id="75" idx="2"/>
              </p:cNvCxnSpPr>
              <p:nvPr/>
            </p:nvCxnSpPr>
            <p:spPr>
              <a:xfrm flipV="1">
                <a:off x="10139706" y="3535827"/>
                <a:ext cx="1089008" cy="19358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순서도: 판단 64">
                <a:extLst>
                  <a:ext uri="{FF2B5EF4-FFF2-40B4-BE49-F238E27FC236}">
                    <a16:creationId xmlns:a16="http://schemas.microsoft.com/office/drawing/2014/main" id="{B49F53A7-E3D1-41E3-A555-892B1363C072}"/>
                  </a:ext>
                </a:extLst>
              </p:cNvPr>
              <p:cNvSpPr/>
              <p:nvPr/>
            </p:nvSpPr>
            <p:spPr>
              <a:xfrm>
                <a:off x="9245007" y="3366778"/>
                <a:ext cx="894699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주문</a:t>
                </a: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3F8FA12F-82C7-4F83-A4DE-E9330AEF6316}"/>
                  </a:ext>
                </a:extLst>
              </p:cNvPr>
              <p:cNvSpPr/>
              <p:nvPr/>
            </p:nvSpPr>
            <p:spPr>
              <a:xfrm>
                <a:off x="9678509" y="2670646"/>
                <a:ext cx="795706" cy="50736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주문번호</a:t>
                </a:r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06E6AD53-19C2-4942-8F5A-2C01A94B187D}"/>
                  </a:ext>
                </a:extLst>
              </p:cNvPr>
              <p:cNvSpPr/>
              <p:nvPr/>
            </p:nvSpPr>
            <p:spPr>
              <a:xfrm>
                <a:off x="10225293" y="2218379"/>
                <a:ext cx="795706" cy="53807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주문일시</a:t>
                </a:r>
              </a:p>
            </p:txBody>
          </p: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F3794587-AE50-48DC-A917-FEC346B2DDAB}"/>
                  </a:ext>
                </a:extLst>
              </p:cNvPr>
              <p:cNvCxnSpPr>
                <a:cxnSpLocks/>
                <a:stCxn id="65" idx="3"/>
                <a:endCxn id="67" idx="4"/>
              </p:cNvCxnSpPr>
              <p:nvPr/>
            </p:nvCxnSpPr>
            <p:spPr>
              <a:xfrm flipV="1">
                <a:off x="10139706" y="2756457"/>
                <a:ext cx="483440" cy="97295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3B337F07-D830-45FD-8BEA-EAB125B970D6}"/>
                  </a:ext>
                </a:extLst>
              </p:cNvPr>
              <p:cNvSpPr/>
              <p:nvPr/>
            </p:nvSpPr>
            <p:spPr>
              <a:xfrm>
                <a:off x="10922496" y="2450318"/>
                <a:ext cx="795706" cy="50640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배달주소</a:t>
                </a:r>
              </a:p>
            </p:txBody>
          </p: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D965F7A2-9F4A-45C8-905B-CF1F36B56B88}"/>
                  </a:ext>
                </a:extLst>
              </p:cNvPr>
              <p:cNvCxnSpPr>
                <a:cxnSpLocks/>
                <a:stCxn id="65" idx="3"/>
                <a:endCxn id="69" idx="3"/>
              </p:cNvCxnSpPr>
              <p:nvPr/>
            </p:nvCxnSpPr>
            <p:spPr>
              <a:xfrm flipV="1">
                <a:off x="10139706" y="2882561"/>
                <a:ext cx="899318" cy="8468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7187CB53-093D-474A-8725-0366E727FAFE}"/>
                  </a:ext>
                </a:extLst>
              </p:cNvPr>
              <p:cNvCxnSpPr>
                <a:cxnSpLocks/>
                <a:stCxn id="65" idx="3"/>
                <a:endCxn id="66" idx="4"/>
              </p:cNvCxnSpPr>
              <p:nvPr/>
            </p:nvCxnSpPr>
            <p:spPr>
              <a:xfrm flipH="1" flipV="1">
                <a:off x="10076362" y="3178007"/>
                <a:ext cx="63344" cy="55140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D5C92001-53FE-44A1-8B54-E465A4194D63}"/>
                  </a:ext>
                </a:extLst>
              </p:cNvPr>
              <p:cNvSpPr/>
              <p:nvPr/>
            </p:nvSpPr>
            <p:spPr>
              <a:xfrm>
                <a:off x="10430821" y="3055255"/>
                <a:ext cx="774978" cy="55140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주문내역</a:t>
                </a:r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5FAB290A-67EB-464F-A396-0FF5C2D6A5C7}"/>
                  </a:ext>
                </a:extLst>
              </p:cNvPr>
              <p:cNvSpPr/>
              <p:nvPr/>
            </p:nvSpPr>
            <p:spPr>
              <a:xfrm>
                <a:off x="10493679" y="3773441"/>
                <a:ext cx="774978" cy="47553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주문금액</a:t>
                </a: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8A67C480-49E4-4101-BC84-54780D161D35}"/>
                  </a:ext>
                </a:extLst>
              </p:cNvPr>
              <p:cNvCxnSpPr>
                <a:cxnSpLocks/>
                <a:stCxn id="65" idx="3"/>
                <a:endCxn id="72" idx="3"/>
              </p:cNvCxnSpPr>
              <p:nvPr/>
            </p:nvCxnSpPr>
            <p:spPr>
              <a:xfrm flipV="1">
                <a:off x="10139706" y="3525912"/>
                <a:ext cx="404608" cy="20350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3C8CED7F-7077-4690-A336-0954BA13DAE8}"/>
                  </a:ext>
                </a:extLst>
              </p:cNvPr>
              <p:cNvSpPr/>
              <p:nvPr/>
            </p:nvSpPr>
            <p:spPr>
              <a:xfrm>
                <a:off x="11228714" y="3221081"/>
                <a:ext cx="774978" cy="62949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결제방법</a:t>
                </a: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BA2C52C6-CC62-45C5-9145-F1525DB750DE}"/>
                  </a:ext>
                </a:extLst>
              </p:cNvPr>
              <p:cNvCxnSpPr>
                <a:cxnSpLocks/>
                <a:stCxn id="65" idx="3"/>
                <a:endCxn id="73" idx="2"/>
              </p:cNvCxnSpPr>
              <p:nvPr/>
            </p:nvCxnSpPr>
            <p:spPr>
              <a:xfrm>
                <a:off x="10139706" y="3729416"/>
                <a:ext cx="353973" cy="28179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20B2FC9A-4C2F-4487-9DA4-0B9C2C5D5877}"/>
                </a:ext>
              </a:extLst>
            </p:cNvPr>
            <p:cNvSpPr/>
            <p:nvPr/>
          </p:nvSpPr>
          <p:spPr>
            <a:xfrm>
              <a:off x="10136011" y="5343203"/>
              <a:ext cx="1321404" cy="32758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주문취소</a:t>
              </a: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ACCC55EB-20FA-4555-A22C-9271DC3DAB85}"/>
                </a:ext>
              </a:extLst>
            </p:cNvPr>
            <p:cNvCxnSpPr>
              <a:cxnSpLocks/>
              <a:stCxn id="51" idx="0"/>
              <a:endCxn id="65" idx="2"/>
            </p:cNvCxnSpPr>
            <p:nvPr/>
          </p:nvCxnSpPr>
          <p:spPr>
            <a:xfrm flipH="1" flipV="1">
              <a:off x="9692357" y="4092053"/>
              <a:ext cx="1104356" cy="1251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E70D88F-52D8-490E-8C5E-36CA2FF9CEBB}"/>
                </a:ext>
              </a:extLst>
            </p:cNvPr>
            <p:cNvSpPr txBox="1"/>
            <p:nvPr/>
          </p:nvSpPr>
          <p:spPr>
            <a:xfrm>
              <a:off x="5833005" y="4506435"/>
              <a:ext cx="510977" cy="309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N:M</a:t>
              </a:r>
              <a:endParaRPr lang="ko-KR" altLang="en-US" sz="1100" dirty="0"/>
            </a:p>
          </p:txBody>
        </p:sp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575DDD2E-1A20-46D2-8B87-CAD65CB6507C}"/>
                </a:ext>
              </a:extLst>
            </p:cNvPr>
            <p:cNvGrpSpPr/>
            <p:nvPr/>
          </p:nvGrpSpPr>
          <p:grpSpPr>
            <a:xfrm>
              <a:off x="4229478" y="3128646"/>
              <a:ext cx="1815618" cy="1595287"/>
              <a:chOff x="4229478" y="3128646"/>
              <a:chExt cx="1815618" cy="1595287"/>
            </a:xfrm>
          </p:grpSpPr>
          <p:sp>
            <p:nvSpPr>
              <p:cNvPr id="55" name="순서도: 판단 54">
                <a:extLst>
                  <a:ext uri="{FF2B5EF4-FFF2-40B4-BE49-F238E27FC236}">
                    <a16:creationId xmlns:a16="http://schemas.microsoft.com/office/drawing/2014/main" id="{7223BDAB-A37B-4805-8EDF-FB3D90B39B45}"/>
                  </a:ext>
                </a:extLst>
              </p:cNvPr>
              <p:cNvSpPr/>
              <p:nvPr/>
            </p:nvSpPr>
            <p:spPr>
              <a:xfrm>
                <a:off x="5093868" y="3998658"/>
                <a:ext cx="894699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리뷰</a:t>
                </a:r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45DE4569-C52F-493A-9A8A-F05424B98941}"/>
                  </a:ext>
                </a:extLst>
              </p:cNvPr>
              <p:cNvSpPr/>
              <p:nvPr/>
            </p:nvSpPr>
            <p:spPr>
              <a:xfrm>
                <a:off x="4860217" y="3744590"/>
                <a:ext cx="417287" cy="47962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latin typeface="+mn-ea"/>
                  </a:rPr>
                  <a:t>날짜</a:t>
                </a:r>
                <a:endParaRPr lang="ko-KR" altLang="en-US" sz="1100" dirty="0">
                  <a:latin typeface="+mn-ea"/>
                </a:endParaRPr>
              </a:p>
            </p:txBody>
          </p:sp>
          <p:cxnSp>
            <p:nvCxnSpPr>
              <p:cNvPr id="57" name="직선 연결선 56">
                <a:extLst>
                  <a:ext uri="{FF2B5EF4-FFF2-40B4-BE49-F238E27FC236}">
                    <a16:creationId xmlns:a16="http://schemas.microsoft.com/office/drawing/2014/main" id="{C4E506D7-94CE-4FE9-B1BE-8CE6DE1645E2}"/>
                  </a:ext>
                </a:extLst>
              </p:cNvPr>
              <p:cNvCxnSpPr>
                <a:cxnSpLocks/>
                <a:stCxn id="55" idx="0"/>
                <a:endCxn id="56" idx="6"/>
              </p:cNvCxnSpPr>
              <p:nvPr/>
            </p:nvCxnSpPr>
            <p:spPr>
              <a:xfrm flipH="1" flipV="1">
                <a:off x="5277504" y="3984401"/>
                <a:ext cx="263714" cy="1425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92F02A80-05BA-4FFC-AC2A-4829B366BFD2}"/>
                  </a:ext>
                </a:extLst>
              </p:cNvPr>
              <p:cNvSpPr/>
              <p:nvPr/>
            </p:nvSpPr>
            <p:spPr>
              <a:xfrm>
                <a:off x="4875841" y="3128646"/>
                <a:ext cx="785668" cy="5731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latin typeface="+mn-ea"/>
                  </a:rPr>
                  <a:t>리뷰내역</a:t>
                </a:r>
              </a:p>
            </p:txBody>
          </p: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6E29590F-0818-4BF3-B6F7-69D444D598F6}"/>
                  </a:ext>
                </a:extLst>
              </p:cNvPr>
              <p:cNvCxnSpPr>
                <a:cxnSpLocks/>
                <a:stCxn id="55" idx="0"/>
                <a:endCxn id="58" idx="4"/>
              </p:cNvCxnSpPr>
              <p:nvPr/>
            </p:nvCxnSpPr>
            <p:spPr>
              <a:xfrm flipH="1" flipV="1">
                <a:off x="5268675" y="3701793"/>
                <a:ext cx="272543" cy="29686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타원 59">
                <a:extLst>
                  <a:ext uri="{FF2B5EF4-FFF2-40B4-BE49-F238E27FC236}">
                    <a16:creationId xmlns:a16="http://schemas.microsoft.com/office/drawing/2014/main" id="{684F6055-2D8B-4220-8387-6223BB96F0F9}"/>
                  </a:ext>
                </a:extLst>
              </p:cNvPr>
              <p:cNvSpPr/>
              <p:nvPr/>
            </p:nvSpPr>
            <p:spPr>
              <a:xfrm>
                <a:off x="5568619" y="3417943"/>
                <a:ext cx="476477" cy="52840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>
                    <a:latin typeface="+mn-ea"/>
                  </a:rPr>
                  <a:t>별점</a:t>
                </a:r>
                <a:endParaRPr lang="ko-KR" altLang="en-US" sz="1100" dirty="0">
                  <a:latin typeface="+mn-ea"/>
                </a:endParaRPr>
              </a:p>
            </p:txBody>
          </p: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5C15CB07-0382-4592-ADA3-34D43F6AE428}"/>
                  </a:ext>
                </a:extLst>
              </p:cNvPr>
              <p:cNvCxnSpPr>
                <a:cxnSpLocks/>
                <a:stCxn id="55" idx="0"/>
                <a:endCxn id="60" idx="3"/>
              </p:cNvCxnSpPr>
              <p:nvPr/>
            </p:nvCxnSpPr>
            <p:spPr>
              <a:xfrm flipV="1">
                <a:off x="5541218" y="3868966"/>
                <a:ext cx="97179" cy="12969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타원 61">
                <a:extLst>
                  <a:ext uri="{FF2B5EF4-FFF2-40B4-BE49-F238E27FC236}">
                    <a16:creationId xmlns:a16="http://schemas.microsoft.com/office/drawing/2014/main" id="{A6C8CB78-FA22-4080-80B5-3A1F15BC49EE}"/>
                  </a:ext>
                </a:extLst>
              </p:cNvPr>
              <p:cNvSpPr/>
              <p:nvPr/>
            </p:nvSpPr>
            <p:spPr>
              <a:xfrm>
                <a:off x="4229478" y="3350036"/>
                <a:ext cx="785668" cy="5731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u="sng" dirty="0">
                    <a:latin typeface="+mn-ea"/>
                  </a:rPr>
                  <a:t>리뷰번호</a:t>
                </a:r>
              </a:p>
            </p:txBody>
          </p:sp>
          <p:cxnSp>
            <p:nvCxnSpPr>
              <p:cNvPr id="63" name="직선 연결선 62">
                <a:extLst>
                  <a:ext uri="{FF2B5EF4-FFF2-40B4-BE49-F238E27FC236}">
                    <a16:creationId xmlns:a16="http://schemas.microsoft.com/office/drawing/2014/main" id="{6E5CEC4B-21D1-4E12-897F-6A52DC2C799E}"/>
                  </a:ext>
                </a:extLst>
              </p:cNvPr>
              <p:cNvCxnSpPr>
                <a:cxnSpLocks/>
                <a:stCxn id="55" idx="0"/>
                <a:endCxn id="62" idx="6"/>
              </p:cNvCxnSpPr>
              <p:nvPr/>
            </p:nvCxnSpPr>
            <p:spPr>
              <a:xfrm flipH="1" flipV="1">
                <a:off x="5015146" y="3636610"/>
                <a:ext cx="526072" cy="36204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FCCDAAD7-1927-4CAF-8798-25AC5530E4C7}"/>
              </a:ext>
            </a:extLst>
          </p:cNvPr>
          <p:cNvSpPr txBox="1"/>
          <p:nvPr/>
        </p:nvSpPr>
        <p:spPr>
          <a:xfrm>
            <a:off x="4865160" y="585106"/>
            <a:ext cx="40076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-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뒤에 조금 더 큰 글씨로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적혀있습니다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1050" spc="-4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91737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그룹 31">
            <a:extLst>
              <a:ext uri="{FF2B5EF4-FFF2-40B4-BE49-F238E27FC236}">
                <a16:creationId xmlns:a16="http://schemas.microsoft.com/office/drawing/2014/main" id="{BC4BB6DE-FFF9-45BC-9162-E704988F1543}"/>
              </a:ext>
            </a:extLst>
          </p:cNvPr>
          <p:cNvGrpSpPr/>
          <p:nvPr/>
        </p:nvGrpSpPr>
        <p:grpSpPr>
          <a:xfrm>
            <a:off x="114362" y="282276"/>
            <a:ext cx="11889330" cy="6526657"/>
            <a:chOff x="114362" y="282276"/>
            <a:chExt cx="11889330" cy="6526657"/>
          </a:xfrm>
        </p:grpSpPr>
        <p:grpSp>
          <p:nvGrpSpPr>
            <p:cNvPr id="410" name="그룹 409">
              <a:extLst>
                <a:ext uri="{FF2B5EF4-FFF2-40B4-BE49-F238E27FC236}">
                  <a16:creationId xmlns:a16="http://schemas.microsoft.com/office/drawing/2014/main" id="{BB702F82-4918-4CBF-A8A5-FE31F3657EF7}"/>
                </a:ext>
              </a:extLst>
            </p:cNvPr>
            <p:cNvGrpSpPr/>
            <p:nvPr/>
          </p:nvGrpSpPr>
          <p:grpSpPr>
            <a:xfrm>
              <a:off x="8575078" y="561820"/>
              <a:ext cx="1706796" cy="1408694"/>
              <a:chOff x="8575078" y="561820"/>
              <a:chExt cx="1706796" cy="1408694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36DB2A1-AA60-4994-A192-85E56D67B65A}"/>
                  </a:ext>
                </a:extLst>
              </p:cNvPr>
              <p:cNvCxnSpPr>
                <a:cxnSpLocks/>
                <a:stCxn id="45" idx="3"/>
                <a:endCxn id="41" idx="0"/>
              </p:cNvCxnSpPr>
              <p:nvPr/>
            </p:nvCxnSpPr>
            <p:spPr>
              <a:xfrm flipH="1">
                <a:off x="9349526" y="967985"/>
                <a:ext cx="39314" cy="67494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F207E8E3-8FA7-4834-8C88-893907517894}"/>
                  </a:ext>
                </a:extLst>
              </p:cNvPr>
              <p:cNvSpPr/>
              <p:nvPr/>
            </p:nvSpPr>
            <p:spPr>
              <a:xfrm>
                <a:off x="8575078" y="902184"/>
                <a:ext cx="776567" cy="55077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>
                    <a:latin typeface="+mn-ea"/>
                  </a:rPr>
                  <a:t>메뉴번호</a:t>
                </a:r>
                <a:endParaRPr lang="ko-KR" altLang="en-US" sz="1400" u="sng" dirty="0">
                  <a:latin typeface="+mn-ea"/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CE1DA2DB-A451-45A1-8243-F9DEF2BF9CF9}"/>
                  </a:ext>
                </a:extLst>
              </p:cNvPr>
              <p:cNvSpPr/>
              <p:nvPr/>
            </p:nvSpPr>
            <p:spPr>
              <a:xfrm>
                <a:off x="8688824" y="1642934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메뉴</a:t>
                </a:r>
              </a:p>
            </p:txBody>
          </p:sp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FACB63C2-C24A-4C20-81FC-245D22F3B349}"/>
                  </a:ext>
                </a:extLst>
              </p:cNvPr>
              <p:cNvSpPr/>
              <p:nvPr/>
            </p:nvSpPr>
            <p:spPr>
              <a:xfrm>
                <a:off x="9505308" y="1066592"/>
                <a:ext cx="776566" cy="43704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메뉴</a:t>
                </a:r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1400" dirty="0">
                    <a:latin typeface="+mn-ea"/>
                  </a:rPr>
                  <a:t>이름</a:t>
                </a: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32D4B5A-FF08-4C6A-906B-8816E6D06F92}"/>
                  </a:ext>
                </a:extLst>
              </p:cNvPr>
              <p:cNvSpPr/>
              <p:nvPr/>
            </p:nvSpPr>
            <p:spPr>
              <a:xfrm>
                <a:off x="9275115" y="561820"/>
                <a:ext cx="776566" cy="47585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메뉴옵션</a:t>
                </a:r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8FC0757-279E-483E-BA3F-03C91977AF7B}"/>
                  </a:ext>
                </a:extLst>
              </p:cNvPr>
              <p:cNvCxnSpPr>
                <a:cxnSpLocks/>
                <a:stCxn id="40" idx="4"/>
                <a:endCxn id="41" idx="0"/>
              </p:cNvCxnSpPr>
              <p:nvPr/>
            </p:nvCxnSpPr>
            <p:spPr>
              <a:xfrm>
                <a:off x="8963362" y="1452961"/>
                <a:ext cx="386164" cy="1899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03D66F74-803E-465C-9828-E436E3B44215}"/>
                  </a:ext>
                </a:extLst>
              </p:cNvPr>
              <p:cNvCxnSpPr>
                <a:cxnSpLocks/>
                <a:stCxn id="43" idx="4"/>
                <a:endCxn id="41" idx="0"/>
              </p:cNvCxnSpPr>
              <p:nvPr/>
            </p:nvCxnSpPr>
            <p:spPr>
              <a:xfrm flipH="1">
                <a:off x="9349526" y="1503634"/>
                <a:ext cx="544065" cy="1393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CEC810B-72A0-41E2-A86E-1FACFCEC5BCD}"/>
                </a:ext>
              </a:extLst>
            </p:cNvPr>
            <p:cNvGrpSpPr/>
            <p:nvPr/>
          </p:nvGrpSpPr>
          <p:grpSpPr>
            <a:xfrm>
              <a:off x="2260804" y="282276"/>
              <a:ext cx="3412466" cy="1726756"/>
              <a:chOff x="2891726" y="-133572"/>
              <a:chExt cx="3412466" cy="1726756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04359709-4C21-4A55-892E-9D2AD3678D32}"/>
                  </a:ext>
                </a:extLst>
              </p:cNvPr>
              <p:cNvCxnSpPr>
                <a:cxnSpLocks/>
                <a:stCxn id="79" idx="3"/>
                <a:endCxn id="75" idx="0"/>
              </p:cNvCxnSpPr>
              <p:nvPr/>
            </p:nvCxnSpPr>
            <p:spPr>
              <a:xfrm flipH="1">
                <a:off x="4853648" y="332364"/>
                <a:ext cx="311753" cy="9332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A1E6C1C8-383E-4068-B29B-644E7C7A30C6}"/>
                  </a:ext>
                </a:extLst>
              </p:cNvPr>
              <p:cNvCxnSpPr>
                <a:cxnSpLocks/>
                <a:stCxn id="80" idx="4"/>
                <a:endCxn id="75" idx="0"/>
              </p:cNvCxnSpPr>
              <p:nvPr/>
            </p:nvCxnSpPr>
            <p:spPr>
              <a:xfrm>
                <a:off x="4524128" y="544600"/>
                <a:ext cx="329520" cy="72100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타원 73">
                <a:extLst>
                  <a:ext uri="{FF2B5EF4-FFF2-40B4-BE49-F238E27FC236}">
                    <a16:creationId xmlns:a16="http://schemas.microsoft.com/office/drawing/2014/main" id="{74D28A10-1A4C-4469-B514-E77F6044E2E0}"/>
                  </a:ext>
                </a:extLst>
              </p:cNvPr>
              <p:cNvSpPr/>
              <p:nvPr/>
            </p:nvSpPr>
            <p:spPr>
              <a:xfrm>
                <a:off x="2891726" y="882988"/>
                <a:ext cx="1321404" cy="50454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사업자</a:t>
                </a:r>
                <a:endParaRPr lang="en-US" altLang="ko-KR" sz="1400" u="sng" dirty="0">
                  <a:latin typeface="+mn-ea"/>
                </a:endParaRPr>
              </a:p>
              <a:p>
                <a:pPr algn="ctr"/>
                <a:r>
                  <a:rPr lang="ko-KR" altLang="en-US" sz="1400" u="sng" dirty="0">
                    <a:latin typeface="+mn-ea"/>
                  </a:rPr>
                  <a:t>등록번호</a:t>
                </a: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DDCEDF8-19C7-474A-BF8B-CC6FDCD565B3}"/>
                  </a:ext>
                </a:extLst>
              </p:cNvPr>
              <p:cNvSpPr/>
              <p:nvPr/>
            </p:nvSpPr>
            <p:spPr>
              <a:xfrm>
                <a:off x="4192946" y="1265604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가게</a:t>
                </a: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B1428746-17AE-4E63-BE2D-4D1B93B38936}"/>
                  </a:ext>
                </a:extLst>
              </p:cNvPr>
              <p:cNvSpPr/>
              <p:nvPr/>
            </p:nvSpPr>
            <p:spPr>
              <a:xfrm>
                <a:off x="4972653" y="496643"/>
                <a:ext cx="804545" cy="44405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업소</a:t>
                </a:r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1400" dirty="0">
                    <a:latin typeface="+mn-ea"/>
                  </a:rPr>
                  <a:t>주소</a:t>
                </a:r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BD719B0F-C7CD-4FB3-872E-633A839CF61C}"/>
                  </a:ext>
                </a:extLst>
              </p:cNvPr>
              <p:cNvSpPr/>
              <p:nvPr/>
            </p:nvSpPr>
            <p:spPr>
              <a:xfrm>
                <a:off x="3189765" y="385644"/>
                <a:ext cx="1077492" cy="405110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latin typeface="+mn-ea"/>
                  </a:rPr>
                  <a:t>업주명</a:t>
                </a:r>
                <a:endParaRPr lang="ko-KR" altLang="en-US" sz="1400" dirty="0">
                  <a:latin typeface="+mn-ea"/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72B49D2D-CB2F-4200-BD0D-DCB9A207152D}"/>
                  </a:ext>
                </a:extLst>
              </p:cNvPr>
              <p:cNvSpPr/>
              <p:nvPr/>
            </p:nvSpPr>
            <p:spPr>
              <a:xfrm>
                <a:off x="5042803" y="-133572"/>
                <a:ext cx="837153" cy="54587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C6B35EB1-3B06-40B2-8504-0B3C876E2B74}"/>
                  </a:ext>
                </a:extLst>
              </p:cNvPr>
              <p:cNvSpPr/>
              <p:nvPr/>
            </p:nvSpPr>
            <p:spPr>
              <a:xfrm>
                <a:off x="4113314" y="-45787"/>
                <a:ext cx="821627" cy="59038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배달형태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75F083C-BE04-4F86-8919-DB91F0E66C09}"/>
                  </a:ext>
                </a:extLst>
              </p:cNvPr>
              <p:cNvCxnSpPr>
                <a:cxnSpLocks/>
                <a:stCxn id="74" idx="6"/>
                <a:endCxn id="75" idx="0"/>
              </p:cNvCxnSpPr>
              <p:nvPr/>
            </p:nvCxnSpPr>
            <p:spPr>
              <a:xfrm>
                <a:off x="4213130" y="1135263"/>
                <a:ext cx="640518" cy="13034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4AD3A38-FEA1-4804-A3A6-D9720F7FEC8D}"/>
                  </a:ext>
                </a:extLst>
              </p:cNvPr>
              <p:cNvCxnSpPr>
                <a:cxnSpLocks/>
                <a:stCxn id="77" idx="3"/>
                <a:endCxn id="75" idx="0"/>
              </p:cNvCxnSpPr>
              <p:nvPr/>
            </p:nvCxnSpPr>
            <p:spPr>
              <a:xfrm flipH="1">
                <a:off x="4853648" y="875664"/>
                <a:ext cx="236828" cy="38994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9986A03E-5991-4CCC-808E-4DE759E13B1E}"/>
                  </a:ext>
                </a:extLst>
              </p:cNvPr>
              <p:cNvCxnSpPr>
                <a:cxnSpLocks/>
                <a:stCxn id="78" idx="5"/>
                <a:endCxn id="75" idx="0"/>
              </p:cNvCxnSpPr>
              <p:nvPr/>
            </p:nvCxnSpPr>
            <p:spPr>
              <a:xfrm>
                <a:off x="4109462" y="731427"/>
                <a:ext cx="744186" cy="53417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D06AC441-ACCA-41AD-95B7-E81D5A103FDF}"/>
                  </a:ext>
                </a:extLst>
              </p:cNvPr>
              <p:cNvSpPr/>
              <p:nvPr/>
            </p:nvSpPr>
            <p:spPr>
              <a:xfrm>
                <a:off x="3839846" y="673924"/>
                <a:ext cx="1013802" cy="35864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latin typeface="+mn-ea"/>
                  </a:rPr>
                  <a:t>업소명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DD203E36-8DFE-48E5-B2EA-2ED45A9121B8}"/>
                  </a:ext>
                </a:extLst>
              </p:cNvPr>
              <p:cNvCxnSpPr>
                <a:cxnSpLocks/>
                <a:stCxn id="113" idx="4"/>
                <a:endCxn id="75" idx="0"/>
              </p:cNvCxnSpPr>
              <p:nvPr/>
            </p:nvCxnSpPr>
            <p:spPr>
              <a:xfrm>
                <a:off x="4346747" y="1032573"/>
                <a:ext cx="506901" cy="23303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C916EE39-DC4A-435A-B0FD-C1A52B379831}"/>
                  </a:ext>
                </a:extLst>
              </p:cNvPr>
              <p:cNvSpPr/>
              <p:nvPr/>
            </p:nvSpPr>
            <p:spPr>
              <a:xfrm>
                <a:off x="5499647" y="759800"/>
                <a:ext cx="804545" cy="475273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주력</a:t>
                </a:r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1400" dirty="0">
                    <a:latin typeface="+mn-ea"/>
                  </a:rPr>
                  <a:t>메뉴</a:t>
                </a:r>
              </a:p>
            </p:txBody>
          </p: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8FAE2BCF-83A3-4D9E-AEFC-755598737AB2}"/>
                  </a:ext>
                </a:extLst>
              </p:cNvPr>
              <p:cNvCxnSpPr>
                <a:cxnSpLocks/>
                <a:stCxn id="170" idx="2"/>
                <a:endCxn id="75" idx="0"/>
              </p:cNvCxnSpPr>
              <p:nvPr/>
            </p:nvCxnSpPr>
            <p:spPr>
              <a:xfrm flipH="1">
                <a:off x="4853648" y="997437"/>
                <a:ext cx="645999" cy="26816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1" name="그룹 200">
              <a:extLst>
                <a:ext uri="{FF2B5EF4-FFF2-40B4-BE49-F238E27FC236}">
                  <a16:creationId xmlns:a16="http://schemas.microsoft.com/office/drawing/2014/main" id="{B1AF367B-244E-41A4-9BFA-35D48EDC530F}"/>
                </a:ext>
              </a:extLst>
            </p:cNvPr>
            <p:cNvGrpSpPr/>
            <p:nvPr/>
          </p:nvGrpSpPr>
          <p:grpSpPr>
            <a:xfrm>
              <a:off x="114362" y="3850572"/>
              <a:ext cx="2561528" cy="2127461"/>
              <a:chOff x="1386067" y="1102763"/>
              <a:chExt cx="2561528" cy="2127461"/>
            </a:xfrm>
          </p:grpSpPr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97D05C2B-396F-46DE-9C58-A3A93322A641}"/>
                  </a:ext>
                </a:extLst>
              </p:cNvPr>
              <p:cNvCxnSpPr>
                <a:cxnSpLocks/>
                <a:stCxn id="208" idx="0"/>
                <a:endCxn id="205" idx="1"/>
              </p:cNvCxnSpPr>
              <p:nvPr/>
            </p:nvCxnSpPr>
            <p:spPr>
              <a:xfrm flipV="1">
                <a:off x="1923218" y="1955432"/>
                <a:ext cx="702973" cy="80765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68D2B0CB-2600-46FB-A2BA-86084613CC65}"/>
                  </a:ext>
                </a:extLst>
              </p:cNvPr>
              <p:cNvCxnSpPr>
                <a:cxnSpLocks/>
                <a:stCxn id="209" idx="0"/>
                <a:endCxn id="205" idx="1"/>
              </p:cNvCxnSpPr>
              <p:nvPr/>
            </p:nvCxnSpPr>
            <p:spPr>
              <a:xfrm flipV="1">
                <a:off x="2544712" y="1955432"/>
                <a:ext cx="81479" cy="33411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08962B83-53DB-4C4D-A86B-6D82A5144393}"/>
                  </a:ext>
                </a:extLst>
              </p:cNvPr>
              <p:cNvSpPr/>
              <p:nvPr/>
            </p:nvSpPr>
            <p:spPr>
              <a:xfrm>
                <a:off x="1891999" y="1102763"/>
                <a:ext cx="774993" cy="59664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사장번호</a:t>
                </a: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DCFA274C-3769-484E-B3B0-4E6C1405AC57}"/>
                  </a:ext>
                </a:extLst>
              </p:cNvPr>
              <p:cNvSpPr/>
              <p:nvPr/>
            </p:nvSpPr>
            <p:spPr>
              <a:xfrm>
                <a:off x="2626191" y="1791642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600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사장</a:t>
                </a:r>
              </a:p>
            </p:txBody>
          </p:sp>
          <p:sp>
            <p:nvSpPr>
              <p:cNvPr id="206" name="타원 205">
                <a:extLst>
                  <a:ext uri="{FF2B5EF4-FFF2-40B4-BE49-F238E27FC236}">
                    <a16:creationId xmlns:a16="http://schemas.microsoft.com/office/drawing/2014/main" id="{6B4400FD-8A69-4D13-B7E7-9B97F97384DD}"/>
                  </a:ext>
                </a:extLst>
              </p:cNvPr>
              <p:cNvSpPr/>
              <p:nvPr/>
            </p:nvSpPr>
            <p:spPr>
              <a:xfrm>
                <a:off x="1548933" y="1571318"/>
                <a:ext cx="777315" cy="61205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사장</a:t>
                </a:r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1400" dirty="0">
                    <a:latin typeface="+mn-ea"/>
                  </a:rPr>
                  <a:t>성함</a:t>
                </a:r>
                <a:endParaRPr lang="en-US" altLang="ko-KR" sz="1400" dirty="0">
                  <a:latin typeface="+mn-ea"/>
                </a:endParaRPr>
              </a:p>
            </p:txBody>
          </p:sp>
          <p:sp>
            <p:nvSpPr>
              <p:cNvPr id="207" name="타원 206">
                <a:extLst>
                  <a:ext uri="{FF2B5EF4-FFF2-40B4-BE49-F238E27FC236}">
                    <a16:creationId xmlns:a16="http://schemas.microsoft.com/office/drawing/2014/main" id="{6716B9D9-2EBD-42D8-AAE6-F325B8AC3309}"/>
                  </a:ext>
                </a:extLst>
              </p:cNvPr>
              <p:cNvSpPr/>
              <p:nvPr/>
            </p:nvSpPr>
            <p:spPr>
              <a:xfrm>
                <a:off x="1420560" y="2143304"/>
                <a:ext cx="835268" cy="54646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208" name="타원 207">
                <a:extLst>
                  <a:ext uri="{FF2B5EF4-FFF2-40B4-BE49-F238E27FC236}">
                    <a16:creationId xmlns:a16="http://schemas.microsoft.com/office/drawing/2014/main" id="{9A23D404-B6CD-4FD3-A1EF-63E5AC4E1322}"/>
                  </a:ext>
                </a:extLst>
              </p:cNvPr>
              <p:cNvSpPr/>
              <p:nvPr/>
            </p:nvSpPr>
            <p:spPr>
              <a:xfrm>
                <a:off x="1386067" y="2763085"/>
                <a:ext cx="1074302" cy="46713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이메일</a:t>
                </a:r>
              </a:p>
            </p:txBody>
          </p:sp>
          <p:sp>
            <p:nvSpPr>
              <p:cNvPr id="209" name="타원 208">
                <a:extLst>
                  <a:ext uri="{FF2B5EF4-FFF2-40B4-BE49-F238E27FC236}">
                    <a16:creationId xmlns:a16="http://schemas.microsoft.com/office/drawing/2014/main" id="{231EC192-F18A-4E77-AD70-C6E6A299701B}"/>
                  </a:ext>
                </a:extLst>
              </p:cNvPr>
              <p:cNvSpPr/>
              <p:nvPr/>
            </p:nvSpPr>
            <p:spPr>
              <a:xfrm>
                <a:off x="2125887" y="2289545"/>
                <a:ext cx="837650" cy="61205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통화가능시간</a:t>
                </a:r>
              </a:p>
            </p:txBody>
          </p: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A98C80E0-D44D-4971-8E18-0132C0565654}"/>
                  </a:ext>
                </a:extLst>
              </p:cNvPr>
              <p:cNvCxnSpPr>
                <a:cxnSpLocks/>
                <a:stCxn id="204" idx="4"/>
                <a:endCxn id="205" idx="1"/>
              </p:cNvCxnSpPr>
              <p:nvPr/>
            </p:nvCxnSpPr>
            <p:spPr>
              <a:xfrm>
                <a:off x="2279496" y="1699408"/>
                <a:ext cx="346695" cy="2560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34905884-59AA-4D74-B471-A30DFCAA172B}"/>
                  </a:ext>
                </a:extLst>
              </p:cNvPr>
              <p:cNvCxnSpPr>
                <a:cxnSpLocks/>
                <a:stCxn id="206" idx="6"/>
                <a:endCxn id="205" idx="1"/>
              </p:cNvCxnSpPr>
              <p:nvPr/>
            </p:nvCxnSpPr>
            <p:spPr>
              <a:xfrm>
                <a:off x="2326248" y="1877348"/>
                <a:ext cx="299943" cy="7808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1544A156-6AA6-4CBA-9CA9-C86921B2D7AC}"/>
                  </a:ext>
                </a:extLst>
              </p:cNvPr>
              <p:cNvCxnSpPr>
                <a:cxnSpLocks/>
                <a:stCxn id="207" idx="7"/>
                <a:endCxn id="205" idx="1"/>
              </p:cNvCxnSpPr>
              <p:nvPr/>
            </p:nvCxnSpPr>
            <p:spPr>
              <a:xfrm flipV="1">
                <a:off x="2133506" y="1955432"/>
                <a:ext cx="492685" cy="26790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7" name="순서도: 판단 256">
              <a:extLst>
                <a:ext uri="{FF2B5EF4-FFF2-40B4-BE49-F238E27FC236}">
                  <a16:creationId xmlns:a16="http://schemas.microsoft.com/office/drawing/2014/main" id="{E068AE94-8122-417A-B8F7-8972CC599CE9}"/>
                </a:ext>
              </a:extLst>
            </p:cNvPr>
            <p:cNvSpPr/>
            <p:nvPr/>
          </p:nvSpPr>
          <p:spPr>
            <a:xfrm>
              <a:off x="463504" y="1444956"/>
              <a:ext cx="131939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운영정보</a:t>
              </a:r>
            </a:p>
          </p:txBody>
        </p:sp>
        <p:sp>
          <p:nvSpPr>
            <p:cNvPr id="258" name="순서도: 판단 257">
              <a:extLst>
                <a:ext uri="{FF2B5EF4-FFF2-40B4-BE49-F238E27FC236}">
                  <a16:creationId xmlns:a16="http://schemas.microsoft.com/office/drawing/2014/main" id="{699DE2A6-54F8-4268-91D4-C46FF3E73CDA}"/>
                </a:ext>
              </a:extLst>
            </p:cNvPr>
            <p:cNvSpPr/>
            <p:nvPr/>
          </p:nvSpPr>
          <p:spPr>
            <a:xfrm>
              <a:off x="2658029" y="2844084"/>
              <a:ext cx="132140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가게등록</a:t>
              </a:r>
            </a:p>
          </p:txBody>
        </p:sp>
        <p:cxnSp>
          <p:nvCxnSpPr>
            <p:cNvPr id="261" name="직선 연결선 260">
              <a:extLst>
                <a:ext uri="{FF2B5EF4-FFF2-40B4-BE49-F238E27FC236}">
                  <a16:creationId xmlns:a16="http://schemas.microsoft.com/office/drawing/2014/main" id="{B2733D2E-CAEC-4078-ABFF-4ABBF7177831}"/>
                </a:ext>
              </a:extLst>
            </p:cNvPr>
            <p:cNvCxnSpPr>
              <a:cxnSpLocks/>
              <a:stCxn id="205" idx="0"/>
              <a:endCxn id="257" idx="2"/>
            </p:cNvCxnSpPr>
            <p:nvPr/>
          </p:nvCxnSpPr>
          <p:spPr>
            <a:xfrm flipH="1" flipV="1">
              <a:off x="1123201" y="2245527"/>
              <a:ext cx="891987" cy="229392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2EBAF1BC-3404-4432-954B-120D7A161FBB}"/>
                </a:ext>
              </a:extLst>
            </p:cNvPr>
            <p:cNvCxnSpPr>
              <a:cxnSpLocks/>
              <a:stCxn id="257" idx="3"/>
              <a:endCxn id="75" idx="1"/>
            </p:cNvCxnSpPr>
            <p:nvPr/>
          </p:nvCxnSpPr>
          <p:spPr>
            <a:xfrm>
              <a:off x="1782898" y="1845242"/>
              <a:ext cx="1779126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9C92F07E-0E66-49D9-B9D1-124FF62E59BD}"/>
                </a:ext>
              </a:extLst>
            </p:cNvPr>
            <p:cNvCxnSpPr>
              <a:cxnSpLocks/>
              <a:stCxn id="259" idx="0"/>
              <a:endCxn id="75" idx="1"/>
            </p:cNvCxnSpPr>
            <p:nvPr/>
          </p:nvCxnSpPr>
          <p:spPr>
            <a:xfrm flipV="1">
              <a:off x="2345539" y="1845242"/>
              <a:ext cx="1216485" cy="4526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1" name="직선 연결선 270">
              <a:extLst>
                <a:ext uri="{FF2B5EF4-FFF2-40B4-BE49-F238E27FC236}">
                  <a16:creationId xmlns:a16="http://schemas.microsoft.com/office/drawing/2014/main" id="{FB862C7C-AE8B-476F-AC89-A3585278BD13}"/>
                </a:ext>
              </a:extLst>
            </p:cNvPr>
            <p:cNvCxnSpPr>
              <a:cxnSpLocks/>
              <a:stCxn id="205" idx="0"/>
              <a:endCxn id="259" idx="2"/>
            </p:cNvCxnSpPr>
            <p:nvPr/>
          </p:nvCxnSpPr>
          <p:spPr>
            <a:xfrm flipV="1">
              <a:off x="2015188" y="3098466"/>
              <a:ext cx="330351" cy="14409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직선 연결선 273">
              <a:extLst>
                <a:ext uri="{FF2B5EF4-FFF2-40B4-BE49-F238E27FC236}">
                  <a16:creationId xmlns:a16="http://schemas.microsoft.com/office/drawing/2014/main" id="{9EF71B10-866D-4115-B5B0-432634CC5061}"/>
                </a:ext>
              </a:extLst>
            </p:cNvPr>
            <p:cNvCxnSpPr>
              <a:cxnSpLocks/>
              <a:stCxn id="205" idx="0"/>
              <a:endCxn id="258" idx="2"/>
            </p:cNvCxnSpPr>
            <p:nvPr/>
          </p:nvCxnSpPr>
          <p:spPr>
            <a:xfrm flipV="1">
              <a:off x="2015188" y="3644655"/>
              <a:ext cx="1303543" cy="89479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47DAB9F7-A542-44FF-AE51-4D480D6A897E}"/>
                </a:ext>
              </a:extLst>
            </p:cNvPr>
            <p:cNvCxnSpPr>
              <a:cxnSpLocks/>
              <a:stCxn id="75" idx="1"/>
              <a:endCxn id="258" idx="0"/>
            </p:cNvCxnSpPr>
            <p:nvPr/>
          </p:nvCxnSpPr>
          <p:spPr>
            <a:xfrm flipH="1">
              <a:off x="3318731" y="1845242"/>
              <a:ext cx="243293" cy="99884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2" name="순서도: 판단 281">
              <a:extLst>
                <a:ext uri="{FF2B5EF4-FFF2-40B4-BE49-F238E27FC236}">
                  <a16:creationId xmlns:a16="http://schemas.microsoft.com/office/drawing/2014/main" id="{82FC4FB0-FEC3-4964-87AA-9AC0063D42A9}"/>
                </a:ext>
              </a:extLst>
            </p:cNvPr>
            <p:cNvSpPr/>
            <p:nvPr/>
          </p:nvSpPr>
          <p:spPr>
            <a:xfrm>
              <a:off x="6237621" y="1417808"/>
              <a:ext cx="1321404" cy="800571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메뉴등록</a:t>
              </a:r>
            </a:p>
          </p:txBody>
        </p: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61B7ADD-BB9C-4086-9606-3C2C24404974}"/>
                </a:ext>
              </a:extLst>
            </p:cNvPr>
            <p:cNvCxnSpPr>
              <a:cxnSpLocks/>
              <a:stCxn id="75" idx="3"/>
              <a:endCxn id="282" idx="1"/>
            </p:cNvCxnSpPr>
            <p:nvPr/>
          </p:nvCxnSpPr>
          <p:spPr>
            <a:xfrm flipV="1">
              <a:off x="4883428" y="1818094"/>
              <a:ext cx="1354193" cy="2714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직선 연결선 285">
              <a:extLst>
                <a:ext uri="{FF2B5EF4-FFF2-40B4-BE49-F238E27FC236}">
                  <a16:creationId xmlns:a16="http://schemas.microsoft.com/office/drawing/2014/main" id="{4A20BDF1-79DF-4465-8D48-061B4F444F6D}"/>
                </a:ext>
              </a:extLst>
            </p:cNvPr>
            <p:cNvCxnSpPr>
              <a:cxnSpLocks/>
              <a:stCxn id="282" idx="3"/>
              <a:endCxn id="41" idx="1"/>
            </p:cNvCxnSpPr>
            <p:nvPr/>
          </p:nvCxnSpPr>
          <p:spPr>
            <a:xfrm flipV="1">
              <a:off x="7559025" y="1806724"/>
              <a:ext cx="1129799" cy="113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2BC96AF8-D7B2-4279-ABF5-D9B028C7A15F}"/>
                </a:ext>
              </a:extLst>
            </p:cNvPr>
            <p:cNvCxnSpPr>
              <a:cxnSpLocks/>
              <a:stCxn id="75" idx="2"/>
              <a:endCxn id="293" idx="0"/>
            </p:cNvCxnSpPr>
            <p:nvPr/>
          </p:nvCxnSpPr>
          <p:spPr>
            <a:xfrm>
              <a:off x="4222726" y="2009032"/>
              <a:ext cx="1318492" cy="198962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직선 연결선 296">
              <a:extLst>
                <a:ext uri="{FF2B5EF4-FFF2-40B4-BE49-F238E27FC236}">
                  <a16:creationId xmlns:a16="http://schemas.microsoft.com/office/drawing/2014/main" id="{DA8F0347-01C3-45C1-871D-C05D79633EC4}"/>
                </a:ext>
              </a:extLst>
            </p:cNvPr>
            <p:cNvCxnSpPr>
              <a:cxnSpLocks/>
              <a:stCxn id="4" idx="1"/>
              <a:endCxn id="293" idx="2"/>
            </p:cNvCxnSpPr>
            <p:nvPr/>
          </p:nvCxnSpPr>
          <p:spPr>
            <a:xfrm flipH="1" flipV="1">
              <a:off x="5541218" y="4723933"/>
              <a:ext cx="2754303" cy="7830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F9DA18B-C158-441E-8655-7921B3052BB5}"/>
                </a:ext>
              </a:extLst>
            </p:cNvPr>
            <p:cNvCxnSpPr>
              <a:cxnSpLocks/>
              <a:stCxn id="317" idx="0"/>
              <a:endCxn id="41" idx="2"/>
            </p:cNvCxnSpPr>
            <p:nvPr/>
          </p:nvCxnSpPr>
          <p:spPr>
            <a:xfrm flipH="1" flipV="1">
              <a:off x="9349526" y="1970514"/>
              <a:ext cx="342831" cy="139626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F9083AC9-0EE5-4ACB-BD6B-76C6CCD06B10}"/>
                </a:ext>
              </a:extLst>
            </p:cNvPr>
            <p:cNvCxnSpPr>
              <a:cxnSpLocks/>
              <a:stCxn id="4" idx="0"/>
              <a:endCxn id="317" idx="2"/>
            </p:cNvCxnSpPr>
            <p:nvPr/>
          </p:nvCxnSpPr>
          <p:spPr>
            <a:xfrm flipV="1">
              <a:off x="8956223" y="4092053"/>
              <a:ext cx="736134" cy="1251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순서도: 판단 323">
              <a:extLst>
                <a:ext uri="{FF2B5EF4-FFF2-40B4-BE49-F238E27FC236}">
                  <a16:creationId xmlns:a16="http://schemas.microsoft.com/office/drawing/2014/main" id="{2B78E851-35F9-4AD6-B8F4-32071FFA8A0D}"/>
                </a:ext>
              </a:extLst>
            </p:cNvPr>
            <p:cNvSpPr/>
            <p:nvPr/>
          </p:nvSpPr>
          <p:spPr>
            <a:xfrm rot="20417478">
              <a:off x="5918686" y="3392282"/>
              <a:ext cx="1321404" cy="725275"/>
            </a:xfrm>
            <a:prstGeom prst="flowChartDecision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err="1">
                  <a:solidFill>
                    <a:schemeClr val="tx1"/>
                  </a:solidFill>
                </a:rPr>
                <a:t>알림톡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26" name="직선 연결선 325">
              <a:extLst>
                <a:ext uri="{FF2B5EF4-FFF2-40B4-BE49-F238E27FC236}">
                  <a16:creationId xmlns:a16="http://schemas.microsoft.com/office/drawing/2014/main" id="{000E390F-E6AB-4624-B668-1F3AAB82FF48}"/>
                </a:ext>
              </a:extLst>
            </p:cNvPr>
            <p:cNvCxnSpPr>
              <a:cxnSpLocks/>
              <a:stCxn id="325" idx="0"/>
              <a:endCxn id="75" idx="2"/>
            </p:cNvCxnSpPr>
            <p:nvPr/>
          </p:nvCxnSpPr>
          <p:spPr>
            <a:xfrm flipH="1" flipV="1">
              <a:off x="4222726" y="2009032"/>
              <a:ext cx="743321" cy="277776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99387916-118A-44E1-9FFD-BEE9347108C7}"/>
                </a:ext>
              </a:extLst>
            </p:cNvPr>
            <p:cNvCxnSpPr>
              <a:cxnSpLocks/>
              <a:stCxn id="4" idx="1"/>
              <a:endCxn id="325" idx="3"/>
            </p:cNvCxnSpPr>
            <p:nvPr/>
          </p:nvCxnSpPr>
          <p:spPr>
            <a:xfrm flipH="1" flipV="1">
              <a:off x="5626749" y="5149436"/>
              <a:ext cx="2668772" cy="35755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C038DCB1-6157-4F8D-8982-D77BCD8C98FD}"/>
                </a:ext>
              </a:extLst>
            </p:cNvPr>
            <p:cNvCxnSpPr>
              <a:cxnSpLocks/>
              <a:stCxn id="324" idx="0"/>
              <a:endCxn id="75" idx="2"/>
            </p:cNvCxnSpPr>
            <p:nvPr/>
          </p:nvCxnSpPr>
          <p:spPr>
            <a:xfrm flipH="1" flipV="1">
              <a:off x="4222726" y="2009032"/>
              <a:ext cx="2234367" cy="1404494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직선 연결선 340">
              <a:extLst>
                <a:ext uri="{FF2B5EF4-FFF2-40B4-BE49-F238E27FC236}">
                  <a16:creationId xmlns:a16="http://schemas.microsoft.com/office/drawing/2014/main" id="{8EE774EE-B1B4-480F-B27A-1576BEAACE81}"/>
                </a:ext>
              </a:extLst>
            </p:cNvPr>
            <p:cNvCxnSpPr>
              <a:cxnSpLocks/>
              <a:stCxn id="324" idx="2"/>
              <a:endCxn id="4" idx="1"/>
            </p:cNvCxnSpPr>
            <p:nvPr/>
          </p:nvCxnSpPr>
          <p:spPr>
            <a:xfrm>
              <a:off x="6701683" y="4096313"/>
              <a:ext cx="1593838" cy="141068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직선 연결선 388">
              <a:extLst>
                <a:ext uri="{FF2B5EF4-FFF2-40B4-BE49-F238E27FC236}">
                  <a16:creationId xmlns:a16="http://schemas.microsoft.com/office/drawing/2014/main" id="{7A37C469-7429-4337-A3E7-FA9C3257C142}"/>
                </a:ext>
              </a:extLst>
            </p:cNvPr>
            <p:cNvCxnSpPr>
              <a:cxnSpLocks/>
              <a:stCxn id="394" idx="1"/>
              <a:endCxn id="213" idx="2"/>
            </p:cNvCxnSpPr>
            <p:nvPr/>
          </p:nvCxnSpPr>
          <p:spPr>
            <a:xfrm flipH="1" flipV="1">
              <a:off x="10796713" y="5670783"/>
              <a:ext cx="527116" cy="12742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636601C7-62DA-4A12-AF39-9F5E497A56A3}"/>
                </a:ext>
              </a:extLst>
            </p:cNvPr>
            <p:cNvSpPr/>
            <p:nvPr/>
          </p:nvSpPr>
          <p:spPr>
            <a:xfrm>
              <a:off x="10549316" y="6184371"/>
              <a:ext cx="796509" cy="612059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u="sng" dirty="0">
                  <a:latin typeface="+mn-ea"/>
                </a:rPr>
                <a:t>취소번호</a:t>
              </a:r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A36D4EBF-BE8D-4469-A654-AE098ACC59E3}"/>
                </a:ext>
              </a:extLst>
            </p:cNvPr>
            <p:cNvSpPr/>
            <p:nvPr/>
          </p:nvSpPr>
          <p:spPr>
            <a:xfrm>
              <a:off x="11207183" y="5703836"/>
              <a:ext cx="796509" cy="644426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n-ea"/>
                </a:rPr>
                <a:t>취소이유</a:t>
              </a:r>
            </a:p>
          </p:txBody>
        </p: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8DE7A956-87E8-4F41-8475-5F711085EC09}"/>
                </a:ext>
              </a:extLst>
            </p:cNvPr>
            <p:cNvCxnSpPr>
              <a:cxnSpLocks/>
              <a:stCxn id="391" idx="0"/>
              <a:endCxn id="213" idx="2"/>
            </p:cNvCxnSpPr>
            <p:nvPr/>
          </p:nvCxnSpPr>
          <p:spPr>
            <a:xfrm flipH="1" flipV="1">
              <a:off x="10796713" y="5670783"/>
              <a:ext cx="150858" cy="513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70C78932-6966-455F-B498-03DA8EA27F9B}"/>
                </a:ext>
              </a:extLst>
            </p:cNvPr>
            <p:cNvGrpSpPr/>
            <p:nvPr/>
          </p:nvGrpSpPr>
          <p:grpSpPr>
            <a:xfrm>
              <a:off x="3537149" y="4786798"/>
              <a:ext cx="2089600" cy="1877286"/>
              <a:chOff x="3537149" y="4786798"/>
              <a:chExt cx="2089600" cy="1877286"/>
            </a:xfrm>
          </p:grpSpPr>
          <p:sp>
            <p:nvSpPr>
              <p:cNvPr id="325" name="순서도: 판단 324">
                <a:extLst>
                  <a:ext uri="{FF2B5EF4-FFF2-40B4-BE49-F238E27FC236}">
                    <a16:creationId xmlns:a16="http://schemas.microsoft.com/office/drawing/2014/main" id="{31A873E5-8D36-4571-ABCA-7A20176F742A}"/>
                  </a:ext>
                </a:extLst>
              </p:cNvPr>
              <p:cNvSpPr/>
              <p:nvPr/>
            </p:nvSpPr>
            <p:spPr>
              <a:xfrm>
                <a:off x="4305345" y="4786798"/>
                <a:ext cx="1321404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solidFill>
                      <a:schemeClr val="tx1"/>
                    </a:solidFill>
                  </a:rPr>
                  <a:t>쿠폰함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타원 407">
                <a:extLst>
                  <a:ext uri="{FF2B5EF4-FFF2-40B4-BE49-F238E27FC236}">
                    <a16:creationId xmlns:a16="http://schemas.microsoft.com/office/drawing/2014/main" id="{6AAE1418-1F8D-4037-83EF-429528FB426D}"/>
                  </a:ext>
                </a:extLst>
              </p:cNvPr>
              <p:cNvSpPr/>
              <p:nvPr/>
            </p:nvSpPr>
            <p:spPr>
              <a:xfrm>
                <a:off x="3603341" y="5367778"/>
                <a:ext cx="781296" cy="67211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쿠폰</a:t>
                </a:r>
                <a:endParaRPr lang="en-US" altLang="ko-KR" sz="1400" u="sng" dirty="0">
                  <a:latin typeface="+mn-ea"/>
                </a:endParaRPr>
              </a:p>
              <a:p>
                <a:pPr algn="ctr"/>
                <a:r>
                  <a:rPr lang="ko-KR" altLang="en-US" sz="1400" u="sng" dirty="0">
                    <a:latin typeface="+mn-ea"/>
                  </a:rPr>
                  <a:t>번호</a:t>
                </a:r>
              </a:p>
            </p:txBody>
          </p:sp>
          <p:cxnSp>
            <p:nvCxnSpPr>
              <p:cNvPr id="409" name="직선 연결선 408">
                <a:extLst>
                  <a:ext uri="{FF2B5EF4-FFF2-40B4-BE49-F238E27FC236}">
                    <a16:creationId xmlns:a16="http://schemas.microsoft.com/office/drawing/2014/main" id="{864CCCD8-52DC-4D8E-B2F9-F7608B5BB1A3}"/>
                  </a:ext>
                </a:extLst>
              </p:cNvPr>
              <p:cNvCxnSpPr>
                <a:cxnSpLocks/>
                <a:stCxn id="325" idx="2"/>
                <a:endCxn id="408" idx="6"/>
              </p:cNvCxnSpPr>
              <p:nvPr/>
            </p:nvCxnSpPr>
            <p:spPr>
              <a:xfrm flipH="1">
                <a:off x="4384637" y="5512073"/>
                <a:ext cx="581410" cy="19176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5" name="타원 414">
                <a:extLst>
                  <a:ext uri="{FF2B5EF4-FFF2-40B4-BE49-F238E27FC236}">
                    <a16:creationId xmlns:a16="http://schemas.microsoft.com/office/drawing/2014/main" id="{03E94A98-DA2D-4ECF-9F7D-3AD3CB7D8B72}"/>
                  </a:ext>
                </a:extLst>
              </p:cNvPr>
              <p:cNvSpPr/>
              <p:nvPr/>
            </p:nvSpPr>
            <p:spPr>
              <a:xfrm>
                <a:off x="3537149" y="6082765"/>
                <a:ext cx="767533" cy="58131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쿠폰</a:t>
                </a:r>
                <a:endParaRPr lang="en-US" altLang="ko-KR" sz="1400" dirty="0">
                  <a:latin typeface="+mn-ea"/>
                </a:endParaRPr>
              </a:p>
              <a:p>
                <a:pPr algn="ctr"/>
                <a:r>
                  <a:rPr lang="ko-KR" altLang="en-US" sz="1400" dirty="0">
                    <a:latin typeface="+mn-ea"/>
                  </a:rPr>
                  <a:t>금액</a:t>
                </a:r>
              </a:p>
            </p:txBody>
          </p:sp>
          <p:cxnSp>
            <p:nvCxnSpPr>
              <p:cNvPr id="416" name="직선 연결선 415">
                <a:extLst>
                  <a:ext uri="{FF2B5EF4-FFF2-40B4-BE49-F238E27FC236}">
                    <a16:creationId xmlns:a16="http://schemas.microsoft.com/office/drawing/2014/main" id="{0FD0BA90-1C58-465E-9672-98C23D0634CD}"/>
                  </a:ext>
                </a:extLst>
              </p:cNvPr>
              <p:cNvCxnSpPr>
                <a:cxnSpLocks/>
                <a:stCxn id="325" idx="2"/>
                <a:endCxn id="415" idx="7"/>
              </p:cNvCxnSpPr>
              <p:nvPr/>
            </p:nvCxnSpPr>
            <p:spPr>
              <a:xfrm flipH="1">
                <a:off x="4192279" y="5512073"/>
                <a:ext cx="773768" cy="6558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7" name="타원 416">
                <a:extLst>
                  <a:ext uri="{FF2B5EF4-FFF2-40B4-BE49-F238E27FC236}">
                    <a16:creationId xmlns:a16="http://schemas.microsoft.com/office/drawing/2014/main" id="{98253259-E8EC-48A1-8D45-72926716C6CA}"/>
                  </a:ext>
                </a:extLst>
              </p:cNvPr>
              <p:cNvSpPr/>
              <p:nvPr/>
            </p:nvSpPr>
            <p:spPr>
              <a:xfrm>
                <a:off x="4304020" y="5943205"/>
                <a:ext cx="767533" cy="64688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유효기간</a:t>
                </a:r>
              </a:p>
            </p:txBody>
          </p: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14FF64E2-1F2D-4E7A-9A4B-466D6D826131}"/>
                  </a:ext>
                </a:extLst>
              </p:cNvPr>
              <p:cNvCxnSpPr>
                <a:cxnSpLocks/>
                <a:stCxn id="325" idx="2"/>
                <a:endCxn id="417" idx="0"/>
              </p:cNvCxnSpPr>
              <p:nvPr/>
            </p:nvCxnSpPr>
            <p:spPr>
              <a:xfrm flipH="1">
                <a:off x="4687787" y="5512073"/>
                <a:ext cx="278260" cy="43113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8" name="그룹 547">
              <a:extLst>
                <a:ext uri="{FF2B5EF4-FFF2-40B4-BE49-F238E27FC236}">
                  <a16:creationId xmlns:a16="http://schemas.microsoft.com/office/drawing/2014/main" id="{7B188327-1F86-4EAD-AB6E-087740656832}"/>
                </a:ext>
              </a:extLst>
            </p:cNvPr>
            <p:cNvGrpSpPr/>
            <p:nvPr/>
          </p:nvGrpSpPr>
          <p:grpSpPr>
            <a:xfrm>
              <a:off x="1684837" y="2297895"/>
              <a:ext cx="1321404" cy="1404263"/>
              <a:chOff x="1684837" y="2297895"/>
              <a:chExt cx="1321404" cy="1404263"/>
            </a:xfrm>
          </p:grpSpPr>
          <p:sp>
            <p:nvSpPr>
              <p:cNvPr id="259" name="순서도: 판단 258">
                <a:extLst>
                  <a:ext uri="{FF2B5EF4-FFF2-40B4-BE49-F238E27FC236}">
                    <a16:creationId xmlns:a16="http://schemas.microsoft.com/office/drawing/2014/main" id="{4BE7A577-99E5-4348-8101-2D2ED0213616}"/>
                  </a:ext>
                </a:extLst>
              </p:cNvPr>
              <p:cNvSpPr/>
              <p:nvPr/>
            </p:nvSpPr>
            <p:spPr>
              <a:xfrm>
                <a:off x="1684837" y="2297895"/>
                <a:ext cx="1321404" cy="800571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일시중시</a:t>
                </a:r>
              </a:p>
            </p:txBody>
          </p:sp>
          <p:sp>
            <p:nvSpPr>
              <p:cNvPr id="520" name="타원 519">
                <a:extLst>
                  <a:ext uri="{FF2B5EF4-FFF2-40B4-BE49-F238E27FC236}">
                    <a16:creationId xmlns:a16="http://schemas.microsoft.com/office/drawing/2014/main" id="{73BBD4B3-01F6-42A3-9397-55AC2B8C889E}"/>
                  </a:ext>
                </a:extLst>
              </p:cNvPr>
              <p:cNvSpPr/>
              <p:nvPr/>
            </p:nvSpPr>
            <p:spPr>
              <a:xfrm>
                <a:off x="2343410" y="3098466"/>
                <a:ext cx="394017" cy="603692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이유</a:t>
                </a:r>
              </a:p>
            </p:txBody>
          </p:sp>
          <p:cxnSp>
            <p:nvCxnSpPr>
              <p:cNvPr id="521" name="직선 연결선 520">
                <a:extLst>
                  <a:ext uri="{FF2B5EF4-FFF2-40B4-BE49-F238E27FC236}">
                    <a16:creationId xmlns:a16="http://schemas.microsoft.com/office/drawing/2014/main" id="{FDC232B8-4539-4930-AF1F-D7352BD76AC6}"/>
                  </a:ext>
                </a:extLst>
              </p:cNvPr>
              <p:cNvCxnSpPr>
                <a:cxnSpLocks/>
                <a:stCxn id="520" idx="1"/>
                <a:endCxn id="259" idx="2"/>
              </p:cNvCxnSpPr>
              <p:nvPr/>
            </p:nvCxnSpPr>
            <p:spPr>
              <a:xfrm flipH="1" flipV="1">
                <a:off x="2345539" y="3098466"/>
                <a:ext cx="55573" cy="8840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7" name="타원 526">
                <a:extLst>
                  <a:ext uri="{FF2B5EF4-FFF2-40B4-BE49-F238E27FC236}">
                    <a16:creationId xmlns:a16="http://schemas.microsoft.com/office/drawing/2014/main" id="{02A53C08-0399-48B5-90FD-FFD7BD431075}"/>
                  </a:ext>
                </a:extLst>
              </p:cNvPr>
              <p:cNvSpPr/>
              <p:nvPr/>
            </p:nvSpPr>
            <p:spPr>
              <a:xfrm>
                <a:off x="1883050" y="3055254"/>
                <a:ext cx="359307" cy="57630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기간</a:t>
                </a:r>
              </a:p>
            </p:txBody>
          </p:sp>
          <p:cxnSp>
            <p:nvCxnSpPr>
              <p:cNvPr id="528" name="직선 연결선 527">
                <a:extLst>
                  <a:ext uri="{FF2B5EF4-FFF2-40B4-BE49-F238E27FC236}">
                    <a16:creationId xmlns:a16="http://schemas.microsoft.com/office/drawing/2014/main" id="{90CFC9F9-7ADE-4619-9A77-23144AC6B5E0}"/>
                  </a:ext>
                </a:extLst>
              </p:cNvPr>
              <p:cNvCxnSpPr>
                <a:cxnSpLocks/>
                <a:stCxn id="527" idx="7"/>
                <a:endCxn id="259" idx="2"/>
              </p:cNvCxnSpPr>
              <p:nvPr/>
            </p:nvCxnSpPr>
            <p:spPr>
              <a:xfrm flipV="1">
                <a:off x="2189738" y="3098466"/>
                <a:ext cx="155801" cy="4118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A7DBC8D7-E509-455B-BCAB-78BF7C94A35C}"/>
                </a:ext>
              </a:extLst>
            </p:cNvPr>
            <p:cNvSpPr/>
            <p:nvPr/>
          </p:nvSpPr>
          <p:spPr>
            <a:xfrm>
              <a:off x="1431384" y="933812"/>
              <a:ext cx="782865" cy="454880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n-ea"/>
                </a:rPr>
                <a:t>가게소개</a:t>
              </a:r>
            </a:p>
          </p:txBody>
        </p:sp>
        <p:cxnSp>
          <p:nvCxnSpPr>
            <p:cNvPr id="547" name="직선 연결선 546">
              <a:extLst>
                <a:ext uri="{FF2B5EF4-FFF2-40B4-BE49-F238E27FC236}">
                  <a16:creationId xmlns:a16="http://schemas.microsoft.com/office/drawing/2014/main" id="{A4B885B7-3486-4F7B-8E13-4A1836301ED6}"/>
                </a:ext>
              </a:extLst>
            </p:cNvPr>
            <p:cNvCxnSpPr>
              <a:cxnSpLocks/>
              <a:stCxn id="257" idx="0"/>
              <a:endCxn id="546" idx="3"/>
            </p:cNvCxnSpPr>
            <p:nvPr/>
          </p:nvCxnSpPr>
          <p:spPr>
            <a:xfrm flipV="1">
              <a:off x="1123201" y="1322076"/>
              <a:ext cx="422831" cy="12288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9D45AA6-59CB-477D-B0AD-20F837C23FA3}"/>
                </a:ext>
              </a:extLst>
            </p:cNvPr>
            <p:cNvSpPr/>
            <p:nvPr/>
          </p:nvSpPr>
          <p:spPr>
            <a:xfrm>
              <a:off x="978826" y="627982"/>
              <a:ext cx="491866" cy="590387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안내</a:t>
              </a:r>
            </a:p>
          </p:txBody>
        </p:sp>
        <p:cxnSp>
          <p:nvCxnSpPr>
            <p:cNvPr id="552" name="직선 연결선 551">
              <a:extLst>
                <a:ext uri="{FF2B5EF4-FFF2-40B4-BE49-F238E27FC236}">
                  <a16:creationId xmlns:a16="http://schemas.microsoft.com/office/drawing/2014/main" id="{8E69E646-E8C2-4222-9B97-FD3547CC5B43}"/>
                </a:ext>
              </a:extLst>
            </p:cNvPr>
            <p:cNvCxnSpPr>
              <a:cxnSpLocks/>
              <a:stCxn id="257" idx="0"/>
              <a:endCxn id="551" idx="4"/>
            </p:cNvCxnSpPr>
            <p:nvPr/>
          </p:nvCxnSpPr>
          <p:spPr>
            <a:xfrm flipV="1">
              <a:off x="1123201" y="1218369"/>
              <a:ext cx="101558" cy="226587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8D424FAB-CE7A-42FD-A13D-EB7CAB926E2D}"/>
                </a:ext>
              </a:extLst>
            </p:cNvPr>
            <p:cNvSpPr/>
            <p:nvPr/>
          </p:nvSpPr>
          <p:spPr>
            <a:xfrm>
              <a:off x="266218" y="875645"/>
              <a:ext cx="771042" cy="513047"/>
            </a:xfrm>
            <a:prstGeom prst="ellips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n-ea"/>
                </a:rPr>
                <a:t>영업정보</a:t>
              </a:r>
            </a:p>
          </p:txBody>
        </p:sp>
        <p:cxnSp>
          <p:nvCxnSpPr>
            <p:cNvPr id="559" name="직선 연결선 558">
              <a:extLst>
                <a:ext uri="{FF2B5EF4-FFF2-40B4-BE49-F238E27FC236}">
                  <a16:creationId xmlns:a16="http://schemas.microsoft.com/office/drawing/2014/main" id="{F1160909-BCF7-4B0B-B7F1-C7E7FC443694}"/>
                </a:ext>
              </a:extLst>
            </p:cNvPr>
            <p:cNvCxnSpPr>
              <a:cxnSpLocks/>
              <a:stCxn id="257" idx="0"/>
              <a:endCxn id="558" idx="5"/>
            </p:cNvCxnSpPr>
            <p:nvPr/>
          </p:nvCxnSpPr>
          <p:spPr>
            <a:xfrm flipH="1" flipV="1">
              <a:off x="924344" y="1313558"/>
              <a:ext cx="198857" cy="13139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7" name="TextBox 566">
              <a:extLst>
                <a:ext uri="{FF2B5EF4-FFF2-40B4-BE49-F238E27FC236}">
                  <a16:creationId xmlns:a16="http://schemas.microsoft.com/office/drawing/2014/main" id="{7D43A7DE-5018-4648-BC0C-46EBACFFB11E}"/>
                </a:ext>
              </a:extLst>
            </p:cNvPr>
            <p:cNvSpPr txBox="1"/>
            <p:nvPr/>
          </p:nvSpPr>
          <p:spPr>
            <a:xfrm>
              <a:off x="10348278" y="458333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1:1</a:t>
              </a:r>
              <a:endParaRPr lang="ko-KR" altLang="en-US" sz="1400" dirty="0"/>
            </a:p>
          </p:txBody>
        </p:sp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FF3D8489-F3BF-4FFC-926B-9FC9856504F6}"/>
                </a:ext>
              </a:extLst>
            </p:cNvPr>
            <p:cNvSpPr txBox="1"/>
            <p:nvPr/>
          </p:nvSpPr>
          <p:spPr>
            <a:xfrm>
              <a:off x="8634141" y="4678832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A2467E43-4B58-491D-9868-01B8581E5013}"/>
                </a:ext>
              </a:extLst>
            </p:cNvPr>
            <p:cNvSpPr txBox="1"/>
            <p:nvPr/>
          </p:nvSpPr>
          <p:spPr>
            <a:xfrm>
              <a:off x="6661815" y="1066186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1:1</a:t>
              </a:r>
              <a:endParaRPr lang="ko-KR" altLang="en-US" sz="1400" dirty="0"/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DB96178A-914E-4AE0-80C8-8C3C6A233C23}"/>
                </a:ext>
              </a:extLst>
            </p:cNvPr>
            <p:cNvSpPr txBox="1"/>
            <p:nvPr/>
          </p:nvSpPr>
          <p:spPr>
            <a:xfrm>
              <a:off x="6847998" y="3911647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2DB2178B-4782-407D-829B-EC74EEC39234}"/>
                </a:ext>
              </a:extLst>
            </p:cNvPr>
            <p:cNvSpPr txBox="1"/>
            <p:nvPr/>
          </p:nvSpPr>
          <p:spPr>
            <a:xfrm>
              <a:off x="5121633" y="5302234"/>
              <a:ext cx="5277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N:M</a:t>
              </a:r>
              <a:endParaRPr lang="ko-KR" altLang="en-US" sz="1400" dirty="0"/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FA67FABC-75AC-4BB9-8535-E62FB3A592E7}"/>
                </a:ext>
              </a:extLst>
            </p:cNvPr>
            <p:cNvSpPr txBox="1"/>
            <p:nvPr/>
          </p:nvSpPr>
          <p:spPr>
            <a:xfrm>
              <a:off x="3188361" y="3602392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sp>
          <p:nvSpPr>
            <p:cNvPr id="637" name="TextBox 636">
              <a:extLst>
                <a:ext uri="{FF2B5EF4-FFF2-40B4-BE49-F238E27FC236}">
                  <a16:creationId xmlns:a16="http://schemas.microsoft.com/office/drawing/2014/main" id="{9825FF06-B9F9-4AB4-892D-5BE15D9F0176}"/>
                </a:ext>
              </a:extLst>
            </p:cNvPr>
            <p:cNvSpPr txBox="1"/>
            <p:nvPr/>
          </p:nvSpPr>
          <p:spPr>
            <a:xfrm>
              <a:off x="1534214" y="2753138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25025C60-CF0E-4E22-A538-5E9387343571}"/>
                </a:ext>
              </a:extLst>
            </p:cNvPr>
            <p:cNvSpPr txBox="1"/>
            <p:nvPr/>
          </p:nvSpPr>
          <p:spPr>
            <a:xfrm>
              <a:off x="582905" y="2250985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grpSp>
          <p:nvGrpSpPr>
            <p:cNvPr id="643" name="그룹 642">
              <a:extLst>
                <a:ext uri="{FF2B5EF4-FFF2-40B4-BE49-F238E27FC236}">
                  <a16:creationId xmlns:a16="http://schemas.microsoft.com/office/drawing/2014/main" id="{7481EA19-C089-4212-AB55-1B6032868934}"/>
                </a:ext>
              </a:extLst>
            </p:cNvPr>
            <p:cNvGrpSpPr/>
            <p:nvPr/>
          </p:nvGrpSpPr>
          <p:grpSpPr>
            <a:xfrm>
              <a:off x="7362629" y="5343203"/>
              <a:ext cx="2744551" cy="1465730"/>
              <a:chOff x="7362629" y="5343203"/>
              <a:chExt cx="2744551" cy="1465730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F6F9AA4-D3A1-4EDD-989B-FD9097B77C4E}"/>
                  </a:ext>
                </a:extLst>
              </p:cNvPr>
              <p:cNvCxnSpPr>
                <a:cxnSpLocks/>
                <a:stCxn id="14" idx="0"/>
                <a:endCxn id="4" idx="2"/>
              </p:cNvCxnSpPr>
              <p:nvPr/>
            </p:nvCxnSpPr>
            <p:spPr>
              <a:xfrm flipH="1" flipV="1">
                <a:off x="8956223" y="5670783"/>
                <a:ext cx="372212" cy="75540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6202B650-A700-491B-8D74-D2F2DBFFA9C8}"/>
                  </a:ext>
                </a:extLst>
              </p:cNvPr>
              <p:cNvCxnSpPr>
                <a:cxnSpLocks/>
                <a:stCxn id="15" idx="1"/>
                <a:endCxn id="4" idx="2"/>
              </p:cNvCxnSpPr>
              <p:nvPr/>
            </p:nvCxnSpPr>
            <p:spPr>
              <a:xfrm flipH="1" flipV="1">
                <a:off x="8956223" y="5670783"/>
                <a:ext cx="478643" cy="22064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타원 1">
                <a:extLst>
                  <a:ext uri="{FF2B5EF4-FFF2-40B4-BE49-F238E27FC236}">
                    <a16:creationId xmlns:a16="http://schemas.microsoft.com/office/drawing/2014/main" id="{0509201B-6004-4A10-8E90-BA7FE6CA9B5B}"/>
                  </a:ext>
                </a:extLst>
              </p:cNvPr>
              <p:cNvSpPr/>
              <p:nvPr/>
            </p:nvSpPr>
            <p:spPr>
              <a:xfrm>
                <a:off x="7362629" y="5500807"/>
                <a:ext cx="805929" cy="49529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회원번호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41BB74-7F35-48CF-9E9B-CA4718294750}"/>
                  </a:ext>
                </a:extLst>
              </p:cNvPr>
              <p:cNvSpPr/>
              <p:nvPr/>
            </p:nvSpPr>
            <p:spPr>
              <a:xfrm>
                <a:off x="8295521" y="5343203"/>
                <a:ext cx="1321404" cy="327580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회원</a:t>
                </a:r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8C33CDF1-6894-4D38-9A2A-B89951FE7B36}"/>
                  </a:ext>
                </a:extLst>
              </p:cNvPr>
              <p:cNvSpPr/>
              <p:nvPr/>
            </p:nvSpPr>
            <p:spPr>
              <a:xfrm>
                <a:off x="7395599" y="6021004"/>
                <a:ext cx="1053759" cy="27573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닉네임</a:t>
                </a:r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46B29104-CC2A-4597-B302-E829DC5E3342}"/>
                  </a:ext>
                </a:extLst>
              </p:cNvPr>
              <p:cNvSpPr/>
              <p:nvPr/>
            </p:nvSpPr>
            <p:spPr>
              <a:xfrm>
                <a:off x="8446104" y="5929982"/>
                <a:ext cx="787665" cy="5356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전화번호</a:t>
                </a:r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32A55C1-6856-4649-B95B-59897F26EA8A}"/>
                  </a:ext>
                </a:extLst>
              </p:cNvPr>
              <p:cNvSpPr/>
              <p:nvPr/>
            </p:nvSpPr>
            <p:spPr>
              <a:xfrm>
                <a:off x="8811563" y="6426188"/>
                <a:ext cx="1033744" cy="38274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이메일</a:t>
                </a: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006FEC-1F1E-4558-959B-AE85D69F2762}"/>
                  </a:ext>
                </a:extLst>
              </p:cNvPr>
              <p:cNvSpPr/>
              <p:nvPr/>
            </p:nvSpPr>
            <p:spPr>
              <a:xfrm>
                <a:off x="9319515" y="5797548"/>
                <a:ext cx="787665" cy="64103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비밀번호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DC4309-5B89-44F7-994C-2C79C3838F79}"/>
                  </a:ext>
                </a:extLst>
              </p:cNvPr>
              <p:cNvCxnSpPr>
                <a:cxnSpLocks/>
                <a:stCxn id="2" idx="6"/>
                <a:endCxn id="4" idx="2"/>
              </p:cNvCxnSpPr>
              <p:nvPr/>
            </p:nvCxnSpPr>
            <p:spPr>
              <a:xfrm flipV="1">
                <a:off x="8168558" y="5670783"/>
                <a:ext cx="787665" cy="7767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AF882520-0B33-414C-AB26-797B5E4F15E1}"/>
                  </a:ext>
                </a:extLst>
              </p:cNvPr>
              <p:cNvCxnSpPr>
                <a:cxnSpLocks/>
                <a:stCxn id="11" idx="0"/>
                <a:endCxn id="4" idx="2"/>
              </p:cNvCxnSpPr>
              <p:nvPr/>
            </p:nvCxnSpPr>
            <p:spPr>
              <a:xfrm flipV="1">
                <a:off x="7922479" y="5670783"/>
                <a:ext cx="1033744" cy="350221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471B8DC6-D2B9-4CD9-9EBF-BA185C41EC4A}"/>
                  </a:ext>
                </a:extLst>
              </p:cNvPr>
              <p:cNvCxnSpPr>
                <a:cxnSpLocks/>
                <a:stCxn id="13" idx="1"/>
                <a:endCxn id="4" idx="2"/>
              </p:cNvCxnSpPr>
              <p:nvPr/>
            </p:nvCxnSpPr>
            <p:spPr>
              <a:xfrm flipV="1">
                <a:off x="8561455" y="5670783"/>
                <a:ext cx="394768" cy="337643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9" name="타원 638">
                <a:extLst>
                  <a:ext uri="{FF2B5EF4-FFF2-40B4-BE49-F238E27FC236}">
                    <a16:creationId xmlns:a16="http://schemas.microsoft.com/office/drawing/2014/main" id="{ED877A04-A789-42C2-AB96-458A6815EE5C}"/>
                  </a:ext>
                </a:extLst>
              </p:cNvPr>
              <p:cNvSpPr/>
              <p:nvPr/>
            </p:nvSpPr>
            <p:spPr>
              <a:xfrm>
                <a:off x="7600299" y="6286919"/>
                <a:ext cx="1033744" cy="385575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포인트</a:t>
                </a:r>
              </a:p>
            </p:txBody>
          </p:sp>
          <p:cxnSp>
            <p:nvCxnSpPr>
              <p:cNvPr id="640" name="직선 연결선 639">
                <a:extLst>
                  <a:ext uri="{FF2B5EF4-FFF2-40B4-BE49-F238E27FC236}">
                    <a16:creationId xmlns:a16="http://schemas.microsoft.com/office/drawing/2014/main" id="{693B8D0A-83C7-41CE-B40D-477DF91CFBC6}"/>
                  </a:ext>
                </a:extLst>
              </p:cNvPr>
              <p:cNvCxnSpPr>
                <a:cxnSpLocks/>
                <a:stCxn id="639" idx="0"/>
                <a:endCxn id="4" idx="2"/>
              </p:cNvCxnSpPr>
              <p:nvPr/>
            </p:nvCxnSpPr>
            <p:spPr>
              <a:xfrm flipV="1">
                <a:off x="8117171" y="5670783"/>
                <a:ext cx="839052" cy="616136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1FA2A017-2C69-49BA-B566-9EB84E3383F5}"/>
                </a:ext>
              </a:extLst>
            </p:cNvPr>
            <p:cNvGrpSpPr/>
            <p:nvPr/>
          </p:nvGrpSpPr>
          <p:grpSpPr>
            <a:xfrm>
              <a:off x="9245007" y="2218379"/>
              <a:ext cx="2758685" cy="2030599"/>
              <a:chOff x="9245007" y="2218379"/>
              <a:chExt cx="2758685" cy="2030599"/>
            </a:xfrm>
          </p:grpSpPr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ACBCEE84-E4C3-4009-A6E0-02DA0797E7CC}"/>
                  </a:ext>
                </a:extLst>
              </p:cNvPr>
              <p:cNvCxnSpPr>
                <a:cxnSpLocks/>
                <a:stCxn id="317" idx="3"/>
                <a:endCxn id="471" idx="2"/>
              </p:cNvCxnSpPr>
              <p:nvPr/>
            </p:nvCxnSpPr>
            <p:spPr>
              <a:xfrm flipV="1">
                <a:off x="10139706" y="3535827"/>
                <a:ext cx="1089008" cy="19358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7" name="순서도: 판단 316">
                <a:extLst>
                  <a:ext uri="{FF2B5EF4-FFF2-40B4-BE49-F238E27FC236}">
                    <a16:creationId xmlns:a16="http://schemas.microsoft.com/office/drawing/2014/main" id="{2E936FBD-D6CD-4204-8C7B-505B1E2A83BD}"/>
                  </a:ext>
                </a:extLst>
              </p:cNvPr>
              <p:cNvSpPr/>
              <p:nvPr/>
            </p:nvSpPr>
            <p:spPr>
              <a:xfrm>
                <a:off x="9245007" y="3366778"/>
                <a:ext cx="894699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주문</a:t>
                </a:r>
              </a:p>
            </p:txBody>
          </p:sp>
          <p:sp>
            <p:nvSpPr>
              <p:cNvPr id="435" name="타원 434">
                <a:extLst>
                  <a:ext uri="{FF2B5EF4-FFF2-40B4-BE49-F238E27FC236}">
                    <a16:creationId xmlns:a16="http://schemas.microsoft.com/office/drawing/2014/main" id="{CE8EB0FD-21A1-4E28-B68E-8461714B032D}"/>
                  </a:ext>
                </a:extLst>
              </p:cNvPr>
              <p:cNvSpPr/>
              <p:nvPr/>
            </p:nvSpPr>
            <p:spPr>
              <a:xfrm>
                <a:off x="9678509" y="2670646"/>
                <a:ext cx="795706" cy="50736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주문번호</a:t>
                </a:r>
              </a:p>
            </p:txBody>
          </p:sp>
          <p:sp>
            <p:nvSpPr>
              <p:cNvPr id="436" name="타원 435">
                <a:extLst>
                  <a:ext uri="{FF2B5EF4-FFF2-40B4-BE49-F238E27FC236}">
                    <a16:creationId xmlns:a16="http://schemas.microsoft.com/office/drawing/2014/main" id="{C0A84A41-CA58-475A-80D3-2AAA760A5DBE}"/>
                  </a:ext>
                </a:extLst>
              </p:cNvPr>
              <p:cNvSpPr/>
              <p:nvPr/>
            </p:nvSpPr>
            <p:spPr>
              <a:xfrm>
                <a:off x="10225293" y="2218379"/>
                <a:ext cx="795706" cy="538078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주문일시</a:t>
                </a:r>
              </a:p>
            </p:txBody>
          </p:sp>
          <p:cxnSp>
            <p:nvCxnSpPr>
              <p:cNvPr id="437" name="직선 연결선 436">
                <a:extLst>
                  <a:ext uri="{FF2B5EF4-FFF2-40B4-BE49-F238E27FC236}">
                    <a16:creationId xmlns:a16="http://schemas.microsoft.com/office/drawing/2014/main" id="{D05F9E9E-B9EF-4D10-AAA5-1F9230E74B2A}"/>
                  </a:ext>
                </a:extLst>
              </p:cNvPr>
              <p:cNvCxnSpPr>
                <a:cxnSpLocks/>
                <a:stCxn id="317" idx="3"/>
                <a:endCxn id="436" idx="4"/>
              </p:cNvCxnSpPr>
              <p:nvPr/>
            </p:nvCxnSpPr>
            <p:spPr>
              <a:xfrm flipV="1">
                <a:off x="10139706" y="2756457"/>
                <a:ext cx="483440" cy="97295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타원 438">
                <a:extLst>
                  <a:ext uri="{FF2B5EF4-FFF2-40B4-BE49-F238E27FC236}">
                    <a16:creationId xmlns:a16="http://schemas.microsoft.com/office/drawing/2014/main" id="{97A68421-ED87-41D6-BE7E-F005A924AFB4}"/>
                  </a:ext>
                </a:extLst>
              </p:cNvPr>
              <p:cNvSpPr/>
              <p:nvPr/>
            </p:nvSpPr>
            <p:spPr>
              <a:xfrm>
                <a:off x="10922496" y="2450318"/>
                <a:ext cx="795706" cy="506404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배달주소</a:t>
                </a:r>
              </a:p>
            </p:txBody>
          </p:sp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0209E457-ED1F-4CD1-B8A8-EF150CFC48BB}"/>
                  </a:ext>
                </a:extLst>
              </p:cNvPr>
              <p:cNvCxnSpPr>
                <a:cxnSpLocks/>
                <a:stCxn id="317" idx="3"/>
                <a:endCxn id="439" idx="3"/>
              </p:cNvCxnSpPr>
              <p:nvPr/>
            </p:nvCxnSpPr>
            <p:spPr>
              <a:xfrm flipV="1">
                <a:off x="10139706" y="2882561"/>
                <a:ext cx="899318" cy="84685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직선 연결선 446">
                <a:extLst>
                  <a:ext uri="{FF2B5EF4-FFF2-40B4-BE49-F238E27FC236}">
                    <a16:creationId xmlns:a16="http://schemas.microsoft.com/office/drawing/2014/main" id="{3703CCDA-559E-42E2-946B-62019E87BD1A}"/>
                  </a:ext>
                </a:extLst>
              </p:cNvPr>
              <p:cNvCxnSpPr>
                <a:cxnSpLocks/>
                <a:stCxn id="317" idx="3"/>
                <a:endCxn id="435" idx="4"/>
              </p:cNvCxnSpPr>
              <p:nvPr/>
            </p:nvCxnSpPr>
            <p:spPr>
              <a:xfrm flipH="1" flipV="1">
                <a:off x="10076362" y="3178007"/>
                <a:ext cx="63344" cy="551409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5" name="타원 454">
                <a:extLst>
                  <a:ext uri="{FF2B5EF4-FFF2-40B4-BE49-F238E27FC236}">
                    <a16:creationId xmlns:a16="http://schemas.microsoft.com/office/drawing/2014/main" id="{67FA4226-DF96-49BE-BCD1-1BB03586EFD3}"/>
                  </a:ext>
                </a:extLst>
              </p:cNvPr>
              <p:cNvSpPr/>
              <p:nvPr/>
            </p:nvSpPr>
            <p:spPr>
              <a:xfrm>
                <a:off x="10430821" y="3055255"/>
                <a:ext cx="774978" cy="551409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주문내역</a:t>
                </a:r>
              </a:p>
            </p:txBody>
          </p:sp>
          <p:sp>
            <p:nvSpPr>
              <p:cNvPr id="456" name="타원 455">
                <a:extLst>
                  <a:ext uri="{FF2B5EF4-FFF2-40B4-BE49-F238E27FC236}">
                    <a16:creationId xmlns:a16="http://schemas.microsoft.com/office/drawing/2014/main" id="{3352440E-E768-4496-B430-42A4ADEAC603}"/>
                  </a:ext>
                </a:extLst>
              </p:cNvPr>
              <p:cNvSpPr/>
              <p:nvPr/>
            </p:nvSpPr>
            <p:spPr>
              <a:xfrm>
                <a:off x="10493679" y="3773441"/>
                <a:ext cx="774978" cy="47553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주문금액</a:t>
                </a:r>
              </a:p>
            </p:txBody>
          </p: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CA0267F9-FC71-4139-91D5-DB17806E58D9}"/>
                  </a:ext>
                </a:extLst>
              </p:cNvPr>
              <p:cNvCxnSpPr>
                <a:cxnSpLocks/>
                <a:stCxn id="317" idx="3"/>
                <a:endCxn id="455" idx="3"/>
              </p:cNvCxnSpPr>
              <p:nvPr/>
            </p:nvCxnSpPr>
            <p:spPr>
              <a:xfrm flipV="1">
                <a:off x="10139706" y="3525912"/>
                <a:ext cx="404608" cy="20350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1" name="타원 470">
                <a:extLst>
                  <a:ext uri="{FF2B5EF4-FFF2-40B4-BE49-F238E27FC236}">
                    <a16:creationId xmlns:a16="http://schemas.microsoft.com/office/drawing/2014/main" id="{B8775B68-26BE-462A-8DB9-0565710ABCE9}"/>
                  </a:ext>
                </a:extLst>
              </p:cNvPr>
              <p:cNvSpPr/>
              <p:nvPr/>
            </p:nvSpPr>
            <p:spPr>
              <a:xfrm>
                <a:off x="11228714" y="3221081"/>
                <a:ext cx="774978" cy="62949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결제방법</a:t>
                </a:r>
              </a:p>
            </p:txBody>
          </p: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D301A0CA-FEF5-4AF8-840D-326CBC3DD50D}"/>
                  </a:ext>
                </a:extLst>
              </p:cNvPr>
              <p:cNvCxnSpPr>
                <a:cxnSpLocks/>
                <a:stCxn id="317" idx="3"/>
                <a:endCxn id="456" idx="2"/>
              </p:cNvCxnSpPr>
              <p:nvPr/>
            </p:nvCxnSpPr>
            <p:spPr>
              <a:xfrm>
                <a:off x="10139706" y="3729416"/>
                <a:ext cx="353973" cy="28179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021C46B1-1E9D-448C-8453-456F9F6F7785}"/>
                </a:ext>
              </a:extLst>
            </p:cNvPr>
            <p:cNvSpPr/>
            <p:nvPr/>
          </p:nvSpPr>
          <p:spPr>
            <a:xfrm>
              <a:off x="10136011" y="5343203"/>
              <a:ext cx="1321404" cy="327580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주문취소</a:t>
              </a:r>
            </a:p>
          </p:txBody>
        </p: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EEB19486-7BFF-42CF-A524-5EC25F6A4AF9}"/>
                </a:ext>
              </a:extLst>
            </p:cNvPr>
            <p:cNvCxnSpPr>
              <a:cxnSpLocks/>
              <a:stCxn id="213" idx="0"/>
              <a:endCxn id="317" idx="2"/>
            </p:cNvCxnSpPr>
            <p:nvPr/>
          </p:nvCxnSpPr>
          <p:spPr>
            <a:xfrm flipH="1" flipV="1">
              <a:off x="9692357" y="4092053"/>
              <a:ext cx="1104356" cy="125115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64E5CBE4-7DA9-4690-9AD0-19BC24EC11A2}"/>
                </a:ext>
              </a:extLst>
            </p:cNvPr>
            <p:cNvSpPr txBox="1"/>
            <p:nvPr/>
          </p:nvSpPr>
          <p:spPr>
            <a:xfrm>
              <a:off x="5833006" y="4506435"/>
              <a:ext cx="4619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1:N</a:t>
              </a:r>
              <a:endParaRPr lang="ko-KR" altLang="en-US" sz="1400" dirty="0"/>
            </a:p>
          </p:txBody>
        </p: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5291C144-1BDC-4F23-8579-48DF53885045}"/>
                </a:ext>
              </a:extLst>
            </p:cNvPr>
            <p:cNvGrpSpPr/>
            <p:nvPr/>
          </p:nvGrpSpPr>
          <p:grpSpPr>
            <a:xfrm>
              <a:off x="4229478" y="3128646"/>
              <a:ext cx="2401201" cy="1595287"/>
              <a:chOff x="4229478" y="3128646"/>
              <a:chExt cx="2401201" cy="1595287"/>
            </a:xfrm>
          </p:grpSpPr>
          <p:sp>
            <p:nvSpPr>
              <p:cNvPr id="293" name="순서도: 판단 292">
                <a:extLst>
                  <a:ext uri="{FF2B5EF4-FFF2-40B4-BE49-F238E27FC236}">
                    <a16:creationId xmlns:a16="http://schemas.microsoft.com/office/drawing/2014/main" id="{E02EB0C0-43C4-41DD-93A6-362ACC069EAE}"/>
                  </a:ext>
                </a:extLst>
              </p:cNvPr>
              <p:cNvSpPr/>
              <p:nvPr/>
            </p:nvSpPr>
            <p:spPr>
              <a:xfrm>
                <a:off x="5093868" y="3998658"/>
                <a:ext cx="894699" cy="725275"/>
              </a:xfrm>
              <a:prstGeom prst="flowChartDecision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리뷰</a:t>
                </a:r>
              </a:p>
            </p:txBody>
          </p:sp>
          <p:sp>
            <p:nvSpPr>
              <p:cNvPr id="486" name="타원 485">
                <a:extLst>
                  <a:ext uri="{FF2B5EF4-FFF2-40B4-BE49-F238E27FC236}">
                    <a16:creationId xmlns:a16="http://schemas.microsoft.com/office/drawing/2014/main" id="{5DE7A07F-D06A-44DD-9B67-6EC4172DBC47}"/>
                  </a:ext>
                </a:extLst>
              </p:cNvPr>
              <p:cNvSpPr/>
              <p:nvPr/>
            </p:nvSpPr>
            <p:spPr>
              <a:xfrm>
                <a:off x="4860217" y="3744590"/>
                <a:ext cx="417287" cy="479621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>
                    <a:latin typeface="+mn-ea"/>
                  </a:rPr>
                  <a:t>날짜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F4B4F3E8-F997-42EF-BBFC-DF52E671C170}"/>
                  </a:ext>
                </a:extLst>
              </p:cNvPr>
              <p:cNvCxnSpPr>
                <a:cxnSpLocks/>
                <a:stCxn id="293" idx="0"/>
                <a:endCxn id="486" idx="6"/>
              </p:cNvCxnSpPr>
              <p:nvPr/>
            </p:nvCxnSpPr>
            <p:spPr>
              <a:xfrm flipH="1" flipV="1">
                <a:off x="5277504" y="3984401"/>
                <a:ext cx="263714" cy="14257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2" name="타원 491">
                <a:extLst>
                  <a:ext uri="{FF2B5EF4-FFF2-40B4-BE49-F238E27FC236}">
                    <a16:creationId xmlns:a16="http://schemas.microsoft.com/office/drawing/2014/main" id="{2863F91E-ED35-4F3C-AA83-E35675C64CE9}"/>
                  </a:ext>
                </a:extLst>
              </p:cNvPr>
              <p:cNvSpPr/>
              <p:nvPr/>
            </p:nvSpPr>
            <p:spPr>
              <a:xfrm>
                <a:off x="4875841" y="3128646"/>
                <a:ext cx="785668" cy="5731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latin typeface="+mn-ea"/>
                  </a:rPr>
                  <a:t>리뷰내역</a:t>
                </a:r>
              </a:p>
            </p:txBody>
          </p: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D71E7984-F261-4111-8F9D-83B25EB96E77}"/>
                  </a:ext>
                </a:extLst>
              </p:cNvPr>
              <p:cNvCxnSpPr>
                <a:cxnSpLocks/>
                <a:stCxn id="293" idx="0"/>
                <a:endCxn id="492" idx="4"/>
              </p:cNvCxnSpPr>
              <p:nvPr/>
            </p:nvCxnSpPr>
            <p:spPr>
              <a:xfrm flipH="1" flipV="1">
                <a:off x="5268675" y="3701793"/>
                <a:ext cx="272543" cy="296865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7" name="타원 506">
                <a:extLst>
                  <a:ext uri="{FF2B5EF4-FFF2-40B4-BE49-F238E27FC236}">
                    <a16:creationId xmlns:a16="http://schemas.microsoft.com/office/drawing/2014/main" id="{70191FB9-4F94-41D3-8518-76E54A2F9209}"/>
                  </a:ext>
                </a:extLst>
              </p:cNvPr>
              <p:cNvSpPr/>
              <p:nvPr/>
            </p:nvSpPr>
            <p:spPr>
              <a:xfrm>
                <a:off x="5568619" y="3417943"/>
                <a:ext cx="476477" cy="528406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 err="1">
                    <a:latin typeface="+mn-ea"/>
                  </a:rPr>
                  <a:t>별점</a:t>
                </a:r>
                <a:endParaRPr lang="ko-KR" altLang="en-US" sz="1400" dirty="0">
                  <a:latin typeface="+mn-ea"/>
                </a:endParaRPr>
              </a:p>
            </p:txBody>
          </p: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95B2378-DD04-440D-98F5-F90BFAFEE7BA}"/>
                  </a:ext>
                </a:extLst>
              </p:cNvPr>
              <p:cNvCxnSpPr>
                <a:cxnSpLocks/>
                <a:stCxn id="293" idx="0"/>
                <a:endCxn id="507" idx="3"/>
              </p:cNvCxnSpPr>
              <p:nvPr/>
            </p:nvCxnSpPr>
            <p:spPr>
              <a:xfrm flipV="1">
                <a:off x="5541218" y="3868966"/>
                <a:ext cx="97179" cy="129692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타원 327">
                <a:extLst>
                  <a:ext uri="{FF2B5EF4-FFF2-40B4-BE49-F238E27FC236}">
                    <a16:creationId xmlns:a16="http://schemas.microsoft.com/office/drawing/2014/main" id="{548504FF-A09D-4EEF-875E-16956FAEEFB8}"/>
                  </a:ext>
                </a:extLst>
              </p:cNvPr>
              <p:cNvSpPr/>
              <p:nvPr/>
            </p:nvSpPr>
            <p:spPr>
              <a:xfrm>
                <a:off x="4229478" y="3350036"/>
                <a:ext cx="785668" cy="573147"/>
              </a:xfrm>
              <a:prstGeom prst="ellips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u="sng" dirty="0">
                    <a:latin typeface="+mn-ea"/>
                  </a:rPr>
                  <a:t>리뷰번호</a:t>
                </a:r>
              </a:p>
            </p:txBody>
          </p:sp>
          <p:cxnSp>
            <p:nvCxnSpPr>
              <p:cNvPr id="331" name="직선 연결선 330">
                <a:extLst>
                  <a:ext uri="{FF2B5EF4-FFF2-40B4-BE49-F238E27FC236}">
                    <a16:creationId xmlns:a16="http://schemas.microsoft.com/office/drawing/2014/main" id="{265A7A55-3E6B-45A9-9F25-6F594CF8D06F}"/>
                  </a:ext>
                </a:extLst>
              </p:cNvPr>
              <p:cNvCxnSpPr>
                <a:cxnSpLocks/>
                <a:stCxn id="293" idx="0"/>
                <a:endCxn id="328" idx="6"/>
              </p:cNvCxnSpPr>
              <p:nvPr/>
            </p:nvCxnSpPr>
            <p:spPr>
              <a:xfrm flipH="1" flipV="1">
                <a:off x="5015146" y="3636610"/>
                <a:ext cx="526072" cy="362048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014E1253-2AE3-4D52-ADEC-F0132D03DFF2}"/>
                  </a:ext>
                </a:extLst>
              </p:cNvPr>
              <p:cNvCxnSpPr>
                <a:cxnSpLocks/>
                <a:stCxn id="324" idx="0"/>
                <a:endCxn id="133" idx="4"/>
              </p:cNvCxnSpPr>
              <p:nvPr/>
            </p:nvCxnSpPr>
            <p:spPr>
              <a:xfrm flipV="1">
                <a:off x="6457093" y="3301996"/>
                <a:ext cx="173586" cy="11153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3" name="타원 132">
            <a:extLst>
              <a:ext uri="{FF2B5EF4-FFF2-40B4-BE49-F238E27FC236}">
                <a16:creationId xmlns:a16="http://schemas.microsoft.com/office/drawing/2014/main" id="{DADC8AE4-5C30-4ED2-9482-63449DFD6666}"/>
              </a:ext>
            </a:extLst>
          </p:cNvPr>
          <p:cNvSpPr/>
          <p:nvPr/>
        </p:nvSpPr>
        <p:spPr>
          <a:xfrm>
            <a:off x="6122111" y="2751846"/>
            <a:ext cx="1017136" cy="550150"/>
          </a:xfrm>
          <a:prstGeom prst="ellips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+mn-ea"/>
              </a:rPr>
              <a:t>알림톡내용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204014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4</a:t>
            </a:r>
            <a:r>
              <a:rPr kumimoji="0" lang="en-US" altLang="ko-KR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. </a:t>
            </a:r>
            <a:r>
              <a:rPr kumimoji="0" lang="ko-KR" altLang="en-US" sz="4400" b="0" i="0" u="none" strike="noStrike" kern="120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+mn-cs"/>
              </a:rPr>
              <a:t>관계스키마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A99616-6149-4525-A725-F5D8B7EA79EA}"/>
              </a:ext>
            </a:extLst>
          </p:cNvPr>
          <p:cNvSpPr txBox="1"/>
          <p:nvPr/>
        </p:nvSpPr>
        <p:spPr>
          <a:xfrm>
            <a:off x="585692" y="1368058"/>
            <a:ext cx="11020616" cy="5132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 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닉네임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이메일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비밀번호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 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사장성함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이메일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통화가능시간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 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업주명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업소명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배달형태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전화번호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주력메뉴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업소주소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영업정보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안내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가게소개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 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메뉴이름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메뉴옵션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주문일시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배달주소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주문내역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주문금액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결제방법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메뉴번호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주문취소 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i="1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취소번호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취소이유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알림톡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주문번호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알림톡내용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리뷰번호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사업자등록증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날짜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리뷰내역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별점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회원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 err="1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쿠폰함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쿠폰번호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쿠폰금액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유효기간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사업자등록증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회원번호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일시중지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사장번호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가게</a:t>
            </a:r>
            <a:r>
              <a:rPr lang="en-US" altLang="ko-KR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000" u="sng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사업자등록번호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일시중지기간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일시중지이유</a:t>
            </a:r>
            <a:r>
              <a:rPr lang="en-US" altLang="ko-KR" sz="2000" spc="-40" dirty="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327082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그림 7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1" y="4784"/>
            <a:ext cx="12191999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4184" y="267421"/>
            <a:ext cx="5270056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5. </a:t>
            </a:r>
            <a:r>
              <a:rPr lang="ko-KR" altLang="en-US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테이블명세서</a:t>
            </a:r>
            <a:r>
              <a:rPr lang="en-US" altLang="ko-KR" sz="4400" spc="-15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(1)</a:t>
            </a:r>
            <a:endParaRPr kumimoji="0" lang="en-US" altLang="ko-KR" sz="4800" b="0" i="0" u="none" strike="noStrike" kern="120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+mn-cs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28EE7E6-A206-4A8C-A496-9DC4C2B7F966}"/>
              </a:ext>
            </a:extLst>
          </p:cNvPr>
          <p:cNvGrpSpPr/>
          <p:nvPr/>
        </p:nvGrpSpPr>
        <p:grpSpPr>
          <a:xfrm>
            <a:off x="279827" y="1060972"/>
            <a:ext cx="4468620" cy="544765"/>
            <a:chOff x="6095999" y="857303"/>
            <a:chExt cx="4468620" cy="544765"/>
          </a:xfrm>
        </p:grpSpPr>
        <p:sp>
          <p:nvSpPr>
            <p:cNvPr id="9" name="오각형 21">
              <a:extLst>
                <a:ext uri="{FF2B5EF4-FFF2-40B4-BE49-F238E27FC236}">
                  <a16:creationId xmlns:a16="http://schemas.microsoft.com/office/drawing/2014/main" id="{43C4ABE5-2662-460C-8B6F-77EB46C06A9C}"/>
                </a:ext>
              </a:extLst>
            </p:cNvPr>
            <p:cNvSpPr/>
            <p:nvPr/>
          </p:nvSpPr>
          <p:spPr>
            <a:xfrm>
              <a:off x="6095999" y="914400"/>
              <a:ext cx="4468620" cy="400050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8D3983-9AF5-46D9-A16B-5B168B7ED3FD}"/>
                </a:ext>
              </a:extLst>
            </p:cNvPr>
            <p:cNvSpPr txBox="1"/>
            <p:nvPr/>
          </p:nvSpPr>
          <p:spPr>
            <a:xfrm>
              <a:off x="6095999" y="857303"/>
              <a:ext cx="4108945" cy="54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5000"/>
                </a:lnSpc>
              </a:pPr>
              <a:r>
                <a:rPr lang="ko-KR" altLang="en-US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회원정보관리</a:t>
              </a:r>
              <a:r>
                <a:rPr lang="en-US" altLang="ko-KR" sz="2800" spc="-150" dirty="0">
                  <a:solidFill>
                    <a:srgbClr val="333333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rPr>
                <a:t>(CUSTOMER)</a:t>
              </a:r>
              <a:endParaRPr lang="en-US" altLang="ko-KR" sz="1200" spc="-150" dirty="0">
                <a:solidFill>
                  <a:srgbClr val="333333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2C67D0AA-9F32-475D-A330-EA2487083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215" y="1874015"/>
            <a:ext cx="94678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44410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1106</Words>
  <Application>Microsoft Office PowerPoint</Application>
  <PresentationFormat>와이드스크린</PresentationFormat>
  <Paragraphs>233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배달의민족 도현</vt:lpstr>
      <vt:lpstr>배달의민족 한나는 열한살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배달 어플 사이트  DB설계</dc:title>
  <dc:creator>JUNG</dc:creator>
  <cp:lastModifiedBy>JUNG</cp:lastModifiedBy>
  <cp:revision>158</cp:revision>
  <dcterms:created xsi:type="dcterms:W3CDTF">2019-12-21T08:51:28Z</dcterms:created>
  <dcterms:modified xsi:type="dcterms:W3CDTF">2019-12-22T11:29:19Z</dcterms:modified>
</cp:coreProperties>
</file>