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1" r:id="rId5"/>
    <p:sldId id="262" r:id="rId6"/>
    <p:sldId id="267" r:id="rId7"/>
    <p:sldId id="265" r:id="rId8"/>
    <p:sldId id="258" r:id="rId9"/>
    <p:sldId id="260" r:id="rId10"/>
    <p:sldId id="266" r:id="rId11"/>
    <p:sldId id="259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6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9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76F5-0783-4CD4-B18B-F7C0C41C479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1D7E-C118-4638-B8A0-45A3E13CE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조직도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" y="91173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672" y="4419744"/>
            <a:ext cx="88569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</a:t>
            </a:r>
            <a:endParaRPr lang="en-US" altLang="ko-KR" sz="105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등록과 다르게 수정 시에는 비밀번호를 입력하지 않으셔도 됩니다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</a:t>
            </a:r>
            <a:endParaRPr lang="en-US" altLang="ko-KR" sz="105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내용을 입력 후 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누르면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됩니다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endParaRPr lang="en-US" altLang="ko-KR" sz="105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05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‘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 클릭 시 조직도 목록 부분으로 이동합니다</a:t>
            </a:r>
            <a:r>
              <a:rPr lang="en-US" altLang="ko-KR" sz="105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05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355996" y="37894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3851920" y="37894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5" name="타원 14"/>
          <p:cNvSpPr/>
          <p:nvPr/>
        </p:nvSpPr>
        <p:spPr>
          <a:xfrm>
            <a:off x="1668112" y="279007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전자결재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672" y="4419744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글쓰기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연반차신청을 하기 위해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글쓰기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클릭할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48184" y="411309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1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78501" y="836712"/>
            <a:ext cx="5981731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5" name="타원 4"/>
          <p:cNvSpPr/>
          <p:nvPr/>
        </p:nvSpPr>
        <p:spPr>
          <a:xfrm>
            <a:off x="588501" y="83671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672" y="4419744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연반차신청 내용</a:t>
            </a:r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분류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제목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내용을 입력할 수 있으며 작성자는 로그인한 성명이 들어갑니다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확인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내용을 입력한 뒤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확인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누르면 신청됩니다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분류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작성자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제목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내용이 입력되지 않으면 신청할 수 없습니다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75856" y="407707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87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672" y="4419744"/>
            <a:ext cx="88569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결재문서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 </a:t>
            </a:r>
            <a:r>
              <a:rPr lang="ko-KR" altLang="en-US" sz="11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결재해야할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문서는 번호에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결재문서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로 표기됩니다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결재문서는 제일 </a:t>
            </a:r>
            <a:r>
              <a:rPr lang="ko-KR" altLang="en-US" sz="11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위부분에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표시됩니다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신청한 문서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신청한 문서는 번호에 순번이 들어갑니다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검색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제목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작성자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내용으로 검색할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262119"/>
            <a:ext cx="5981731" cy="37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384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622" y="4581128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결재하기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눌러 결재할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결재완료가 되면 결재한 날짜를 볼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결재완료 후 목차에서 결재문서가 보이지 않으며 다음 결재 순서인 사람이 목차에서 확인할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2" y="188640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3" y="2625516"/>
            <a:ext cx="504056" cy="18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180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3790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4653136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신규등록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부서를 등록할 수 있습니다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851920" y="24426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77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653136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(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조직도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해당 조직도를 새로운 연도로 추가할 수 있습니다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.(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2020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조직도에서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누르면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2020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조직도가 복사되어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2021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조직도가 생성됩니다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.)</a:t>
            </a:r>
            <a:endParaRPr lang="en-US" altLang="ko-KR" sz="12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순서변경</a:t>
            </a:r>
            <a:endParaRPr lang="en-US" altLang="ko-KR" sz="12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변경을 원하는 순서에 클릭을 하면 순서변경이 가능한 </a:t>
            </a:r>
            <a:r>
              <a:rPr lang="ko-KR" altLang="en-US" sz="12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팝업창이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뜹니다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순서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원하는 순서로 변경한 뒤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닫기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클릭하면 됩니다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19672" y="6206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1529672" y="97526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2797"/>
            <a:ext cx="3672408" cy="34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2411760" y="191683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53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415203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(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조직도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해당 조직도를 새로운 연도로 추가할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.(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2020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조직도에서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누르면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2020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조직도가 복사되어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2021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년 조직도가 생성됩니다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.)</a:t>
            </a:r>
            <a:endParaRPr lang="en-US" altLang="ko-KR" sz="11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하위추가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하위에 내용을 등록 시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하위추가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클릭하면 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 단계는 조직도 내용 앞부분에 번호로 추가되어있습니다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3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단계까지 하위를 추가할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 시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수정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클릭하여 수정할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.(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자세한 내용은 수정 페이지 참고하시면 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.)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삭제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해당 열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 및 사원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삭제 시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삭제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버튼을 클릭하면 삭제됩니다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하위에 데이터가 있음에도 삭제할 시 아래 데이터들도 삭제됩니다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삭제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삭제를 원하는 열에 체크를 한 뒤 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삭제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클릭하면 삭제됩니다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하위에 데이터가 있음에도 삭제할 시 아래 데이터들도 삭제됩니다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19672" y="6206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6084168" y="100286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6294828" y="100286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6505488" y="100286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1187624" y="371703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52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936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639560"/>
            <a:ext cx="8856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연도</a:t>
            </a:r>
            <a:endParaRPr lang="en-US" altLang="ko-KR" sz="11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원하는 연도의 조직도를 확인할 수 있습니다</a:t>
            </a:r>
            <a:r>
              <a:rPr lang="en-US" altLang="ko-KR" sz="11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</a:p>
        </p:txBody>
      </p:sp>
      <p:sp>
        <p:nvSpPr>
          <p:cNvPr id="6" name="타원 5"/>
          <p:cNvSpPr/>
          <p:nvPr/>
        </p:nvSpPr>
        <p:spPr>
          <a:xfrm>
            <a:off x="1331640" y="17728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09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7197719" cy="43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1151640" y="126876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3779912" y="21020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9" name="타원 8"/>
          <p:cNvSpPr/>
          <p:nvPr/>
        </p:nvSpPr>
        <p:spPr>
          <a:xfrm>
            <a:off x="4427984" y="210091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653136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부서명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필수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부서명을 작성할 수 있습니다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직원 등록여부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부서를 등록하실 경우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사용안함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직원정보를 등록하실 경우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사용함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체크하실 수 있습니다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</a:p>
          <a:p>
            <a:r>
              <a:rPr lang="en-US" altLang="ko-KR" sz="12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(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사용함을 체크 시 매뉴얼은 뒤 페이지 참고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 클릭 시 해당 내용이 등록됩니다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endParaRPr lang="en-US" altLang="ko-KR" sz="12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12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‘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 클릭 시 조직도 목록 부분으로 이동합니다</a:t>
            </a:r>
            <a:r>
              <a:rPr lang="en-US" altLang="ko-KR" sz="12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12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51640" y="170080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74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2" y="90253"/>
            <a:ext cx="7200000" cy="43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1151640" y="119675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1580304" y="182559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672" y="4419744"/>
            <a:ext cx="88569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부서명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필수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부서명을 작성할 수 있습니다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직원 등록여부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부서를 등록하실 경우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사용안함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직원정보를 등록하실 경우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사용함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체크하실 수 있습니다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정보 등록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- 2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번에서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사용함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에 체크할 경우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번과 같은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UI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가 나옵니다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직급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결재권한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성명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사원번호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비밀번호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휴대폰 번호가 필수 정보입니다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결재권한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같은 부서 내의 결재 권한이 있는 사람이 있을 경우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있음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체크하면 결재권한자가 있다고 표시해줍니다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만약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,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결재권한자를 바꾸고 싶다면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있음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을 체크한 후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 클릭 시 결재권한자가 변경됩니다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사원번호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사원번호는 로그인 시 아이디로 사용되기에 중복하여 넣을 수 없습니다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사원번호는 숫자 입력만 가능합니다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내용을 입력 후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등록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버튼을 누르면 등록이 됩니다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7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endParaRPr lang="en-US" altLang="ko-KR" sz="900" dirty="0" smtClean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9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- ‘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목록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’ </a:t>
            </a:r>
            <a:r>
              <a:rPr lang="ko-KR" altLang="en-US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버튼 클릭 시 조직도 목록 부분으로 이동합니다</a:t>
            </a:r>
            <a:r>
              <a:rPr lang="en-US" altLang="ko-KR" sz="9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endParaRPr lang="en-US" altLang="ko-KR" sz="9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51640" y="169166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/>
          <p:cNvSpPr/>
          <p:nvPr/>
        </p:nvSpPr>
        <p:spPr>
          <a:xfrm>
            <a:off x="4355996" y="37894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1935121"/>
            <a:ext cx="3744416" cy="163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9" name="타원 8"/>
          <p:cNvSpPr/>
          <p:nvPr/>
        </p:nvSpPr>
        <p:spPr>
          <a:xfrm>
            <a:off x="1670304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4" name="타원 13"/>
          <p:cNvSpPr/>
          <p:nvPr/>
        </p:nvSpPr>
        <p:spPr>
          <a:xfrm>
            <a:off x="3851920" y="37894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2" name="타원 11"/>
          <p:cNvSpPr/>
          <p:nvPr/>
        </p:nvSpPr>
        <p:spPr>
          <a:xfrm>
            <a:off x="1673688" y="25826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02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sz="1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727</Words>
  <Application>Microsoft Office PowerPoint</Application>
  <PresentationFormat>화면 슬라이드 쇼(4:3)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조직도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등록</vt:lpstr>
      <vt:lpstr>PowerPoint 프레젠테이션</vt:lpstr>
      <vt:lpstr>PowerPoint 프레젠테이션</vt:lpstr>
      <vt:lpstr>수정</vt:lpstr>
      <vt:lpstr>PowerPoint 프레젠테이션</vt:lpstr>
      <vt:lpstr>전자결재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mx02-1</dc:creator>
  <cp:lastModifiedBy>mx02-1</cp:lastModifiedBy>
  <cp:revision>25</cp:revision>
  <dcterms:created xsi:type="dcterms:W3CDTF">2020-12-04T05:16:30Z</dcterms:created>
  <dcterms:modified xsi:type="dcterms:W3CDTF">2020-12-04T08:39:28Z</dcterms:modified>
</cp:coreProperties>
</file>