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84B5-93DE-4EFF-BBB1-D13146E720F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0C32-52C3-4EE1-9C6D-C835F28B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5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직원권한부여는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쪽 회원관리에서 부여할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0C32-52C3-4EE1-9C6D-C835F28B4D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5DF32C-B6A4-4B51-B9E5-DDB608C772E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BB3C6A4-23C8-48D7-B009-C76D8328D5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MX</a:t>
            </a:r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그룹웨어 프로세스</a:t>
            </a:r>
            <a:endParaRPr lang="ko-KR" altLang="en-US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명조 ExtraBold" pitchFamily="18" charset="-127"/>
                <a:ea typeface="나눔명조 ExtraBold" pitchFamily="18" charset="-127"/>
              </a:rPr>
              <a:t>신윤</a:t>
            </a:r>
            <a:r>
              <a:rPr lang="ko-KR" altLang="en-US" dirty="0">
                <a:latin typeface="나눔명조 ExtraBold" pitchFamily="18" charset="-127"/>
                <a:ea typeface="나눔명조 ExtraBold" pitchFamily="18" charset="-127"/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9824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4098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36"/>
          <a:stretch/>
        </p:blipFill>
        <p:spPr bwMode="auto">
          <a:xfrm>
            <a:off x="3923928" y="620688"/>
            <a:ext cx="5146569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122" name="Picture 2" descr="C:\Users\mx02-1\Desktop\엠엑스 그룹웨어 프로세스\직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2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x02-1\Desktop\엠엑스 그룹웨어 프로세스\대표자-업무일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59"/>
            <a:ext cx="55340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대표자 </a:t>
            </a:r>
            <a:r>
              <a:rPr lang="en-US" altLang="ko-KR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- 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업무일지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4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x02-1\Downloads\직원-전자결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51090"/>
            <a:ext cx="7618178" cy="5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전자결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358640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설정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8194" name="Picture 2" descr="C:\Users\mx02-1\Downloads\직원-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43953"/>
            <a:ext cx="9001000" cy="29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1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직원전용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9218" name="Picture 2" descr="C:\Users\mx02-1\Desktop\엠엑스 그룹웨어 프로세스\직원-직원전용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92838"/>
            <a:ext cx="8899803" cy="45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시안 게시판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42" name="Picture 2" descr="C:\Users\mx02-1\Downloads\직원-시안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914"/>
            <a:ext cx="3797597" cy="61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회원가입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ownloads\회원가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6672"/>
            <a:ext cx="3816424" cy="62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8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0" name="Picture 2" descr="C:\Users\mx02-1\Downloads\고객-고객AS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54" y="836712"/>
            <a:ext cx="7002650" cy="59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고객센터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2" name="Picture 4" descr="C:\Users\mx02-1\Downloads\직원-고객AS게시판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34088"/>
            <a:ext cx="8983645" cy="51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6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회원관리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2051" name="Picture 3" descr="C:\Users\mx02-1\Desktop\엠엑스 그룹웨어 프로세스\직원-회원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4032448" cy="64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4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업체관리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1026" name="Picture 2" descr="C:\Users\mx02-1\Desktop\엠엑스 그룹웨어 프로세스\직원-업체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6464150" cy="61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계</a:t>
            </a:r>
            <a:r>
              <a:rPr lang="ko-KR" altLang="en-US" b="1" dirty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약</a:t>
            </a:r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관리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3074" name="Picture 2" descr="C:\Users\mx02-1\Desktop\엠엑스 그룹웨어 프로세스\직원-계약관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6" y="1700808"/>
            <a:ext cx="8869570" cy="4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6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6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432" b="59912"/>
          <a:stretch/>
        </p:blipFill>
        <p:spPr bwMode="auto">
          <a:xfrm>
            <a:off x="4139952" y="377468"/>
            <a:ext cx="3909221" cy="64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 ExtraBold" pitchFamily="18" charset="-127"/>
                <a:ea typeface="나눔명조 ExtraBold" pitchFamily="18" charset="-127"/>
                <a:cs typeface="조선일보명조" pitchFamily="18" charset="-127"/>
              </a:rPr>
              <a:t>프로젝트공정</a:t>
            </a:r>
            <a:endParaRPr lang="ko-KR" altLang="en-US" b="1" dirty="0">
              <a:latin typeface="나눔명조 ExtraBold" pitchFamily="18" charset="-127"/>
              <a:ea typeface="나눔명조 ExtraBold" pitchFamily="18" charset="-127"/>
              <a:cs typeface="조선일보명조" pitchFamily="18" charset="-127"/>
            </a:endParaRPr>
          </a:p>
        </p:txBody>
      </p:sp>
      <p:pic>
        <p:nvPicPr>
          <p:cNvPr id="5" name="Picture 2" descr="C:\Users\mx02-1\Desktop\엠엑스 그룹웨어 프로세스\직원-프로젝트공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1" r="-3231" b="26088"/>
          <a:stretch/>
        </p:blipFill>
        <p:spPr bwMode="auto">
          <a:xfrm>
            <a:off x="3995935" y="404664"/>
            <a:ext cx="460269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2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297</TotalTime>
  <Words>31</Words>
  <Application>Microsoft Office PowerPoint</Application>
  <PresentationFormat>화면 슬라이드 쇼(4:3)</PresentationFormat>
  <Paragraphs>19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투명도</vt:lpstr>
      <vt:lpstr>MX그룹웨어 프로세스</vt:lpstr>
      <vt:lpstr>회원가입</vt:lpstr>
      <vt:lpstr>고객</vt:lpstr>
      <vt:lpstr>고객센터</vt:lpstr>
      <vt:lpstr>회원관리</vt:lpstr>
      <vt:lpstr>업체관리</vt:lpstr>
      <vt:lpstr>계약관리</vt:lpstr>
      <vt:lpstr>프로젝트공정</vt:lpstr>
      <vt:lpstr>프로젝트공정</vt:lpstr>
      <vt:lpstr>프로젝트공정</vt:lpstr>
      <vt:lpstr>업무일지</vt:lpstr>
      <vt:lpstr>대표자 - 업무일지</vt:lpstr>
      <vt:lpstr>전자결재</vt:lpstr>
      <vt:lpstr>설정</vt:lpstr>
      <vt:lpstr>직원전용 게시판</vt:lpstr>
      <vt:lpstr>시안 게시판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mx02-1</dc:creator>
  <cp:lastModifiedBy>mx02-1</cp:lastModifiedBy>
  <cp:revision>22</cp:revision>
  <dcterms:created xsi:type="dcterms:W3CDTF">2020-10-27T00:08:00Z</dcterms:created>
  <dcterms:modified xsi:type="dcterms:W3CDTF">2020-10-27T05:23:07Z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