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9" r:id="rId2"/>
    <p:sldId id="310" r:id="rId3"/>
    <p:sldId id="308" r:id="rId4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85" d="100"/>
          <a:sy n="85" d="100"/>
        </p:scale>
        <p:origin x="95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54274431085183E-2"/>
          <c:y val="0.20988707864830919"/>
          <c:w val="0.98150442789336145"/>
          <c:h val="0.790112921351690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69-4349-B57F-8517177A4D9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9745151"/>
        <c:axId val="1629747647"/>
      </c:lineChart>
      <c:catAx>
        <c:axId val="1629745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9747647"/>
        <c:crosses val="autoZero"/>
        <c:auto val="1"/>
        <c:lblAlgn val="ctr"/>
        <c:lblOffset val="100"/>
        <c:noMultiLvlLbl val="0"/>
      </c:catAx>
      <c:valAx>
        <c:axId val="16297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974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30381404425588E-2"/>
          <c:y val="0.20034675689156786"/>
          <c:w val="0.98150442789336145"/>
          <c:h val="0.79011292135169087"/>
        </c:manualLayout>
      </c:layout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Sheet1!$B$2:$B$9</c:f>
              <c:numCache>
                <c:formatCode>General</c:formatCode>
                <c:ptCount val="8"/>
                <c:pt idx="0">
                  <c:v>85</c:v>
                </c:pt>
                <c:pt idx="1">
                  <c:v>75</c:v>
                </c:pt>
                <c:pt idx="2">
                  <c:v>91</c:v>
                </c:pt>
                <c:pt idx="3">
                  <c:v>90</c:v>
                </c:pt>
                <c:pt idx="4">
                  <c:v>88</c:v>
                </c:pt>
                <c:pt idx="5">
                  <c:v>77</c:v>
                </c:pt>
                <c:pt idx="6">
                  <c:v>82</c:v>
                </c:pt>
                <c:pt idx="7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5BD-490D-9D16-1429BB96D5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9745151"/>
        <c:axId val="1629747647"/>
      </c:lineChart>
      <c:catAx>
        <c:axId val="1629745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9747647"/>
        <c:crosses val="autoZero"/>
        <c:auto val="1"/>
        <c:lblAlgn val="ctr"/>
        <c:lblOffset val="100"/>
        <c:noMultiLvlLbl val="0"/>
      </c:catAx>
      <c:valAx>
        <c:axId val="16297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974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30381404425588E-2"/>
          <c:y val="0.20034675689156786"/>
          <c:w val="0.98150442789336145"/>
          <c:h val="0.79011292135169087"/>
        </c:manualLayout>
      </c:layout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Sheet1!$B$2:$B$9</c:f>
              <c:numCache>
                <c:formatCode>General</c:formatCode>
                <c:ptCount val="8"/>
                <c:pt idx="0">
                  <c:v>85</c:v>
                </c:pt>
                <c:pt idx="1">
                  <c:v>75</c:v>
                </c:pt>
                <c:pt idx="2">
                  <c:v>91</c:v>
                </c:pt>
                <c:pt idx="3">
                  <c:v>90</c:v>
                </c:pt>
                <c:pt idx="4">
                  <c:v>88</c:v>
                </c:pt>
                <c:pt idx="5">
                  <c:v>77</c:v>
                </c:pt>
                <c:pt idx="6">
                  <c:v>82</c:v>
                </c:pt>
                <c:pt idx="7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BC-4454-A35A-F13105E66CD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9745151"/>
        <c:axId val="1629747647"/>
      </c:lineChart>
      <c:catAx>
        <c:axId val="1629745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9747647"/>
        <c:crosses val="autoZero"/>
        <c:auto val="1"/>
        <c:lblAlgn val="ctr"/>
        <c:lblOffset val="100"/>
        <c:noMultiLvlLbl val="0"/>
      </c:catAx>
      <c:valAx>
        <c:axId val="16297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974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chart" Target="../charts/chart3.xml"/><Relationship Id="rId4" Type="http://schemas.openxmlformats.org/officeDocument/2006/relationships/image" Target="../media/image10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55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55" y="692696"/>
            <a:ext cx="9135945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92696"/>
            <a:ext cx="4211960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20015" y="694275"/>
            <a:ext cx="1792146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2161" y="695727"/>
            <a:ext cx="172819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211960" y="1844824"/>
            <a:ext cx="4923985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69020"/>
              </p:ext>
            </p:extLst>
          </p:nvPr>
        </p:nvGraphicFramePr>
        <p:xfrm>
          <a:off x="121983" y="764705"/>
          <a:ext cx="3984104" cy="144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4104">
                  <a:extLst>
                    <a:ext uri="{9D8B030D-6E8A-4147-A177-3AD203B41FA5}">
                      <a16:colId xmlns:a16="http://schemas.microsoft.com/office/drawing/2014/main" val="3568652186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2400" baseline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          시           동 </a:t>
                      </a:r>
                      <a:endParaRPr lang="ko-KR" altLang="en-US" sz="2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6432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1119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r>
                        <a:rPr lang="ko-KR" altLang="en-US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미세먼지 </a:t>
                      </a:r>
                      <a:r>
                        <a:rPr lang="ko-KR" altLang="en-US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이산화탄소 등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510249"/>
                  </a:ext>
                </a:extLst>
              </a:tr>
            </a:tbl>
          </a:graphicData>
        </a:graphic>
      </p:graphicFrame>
      <p:sp>
        <p:nvSpPr>
          <p:cNvPr id="17" name="갈매기형 수장 16"/>
          <p:cNvSpPr/>
          <p:nvPr/>
        </p:nvSpPr>
        <p:spPr>
          <a:xfrm>
            <a:off x="1043608" y="836712"/>
            <a:ext cx="216024" cy="28803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105980" y="836712"/>
            <a:ext cx="216024" cy="28803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5"/>
            <a:ext cx="2493624" cy="39591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16569" y="999329"/>
            <a:ext cx="122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8740" y="999329"/>
            <a:ext cx="168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시간전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5820" y="999329"/>
            <a:ext cx="168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시간전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507" y="2733201"/>
            <a:ext cx="935804" cy="84136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clrChange>
              <a:clrFrom>
                <a:srgbClr val="DDF1F1"/>
              </a:clrFrom>
              <a:clrTo>
                <a:srgbClr val="DD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651" y="3777978"/>
            <a:ext cx="715516" cy="7393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23" y="2733201"/>
            <a:ext cx="935804" cy="84136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clrChange>
              <a:clrFrom>
                <a:srgbClr val="DDF1F1"/>
              </a:clrFrom>
              <a:clrTo>
                <a:srgbClr val="DD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2167" y="3777978"/>
            <a:ext cx="715516" cy="73936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247" y="2728428"/>
            <a:ext cx="935804" cy="84136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clrChange>
              <a:clrFrom>
                <a:srgbClr val="DDF1F1"/>
              </a:clrFrom>
              <a:clrTo>
                <a:srgbClr val="DD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0391" y="3773205"/>
            <a:ext cx="715516" cy="7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55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55" y="692696"/>
            <a:ext cx="9135945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92696"/>
            <a:ext cx="4211960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21983" y="764705"/>
          <a:ext cx="3984104" cy="144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4104">
                  <a:extLst>
                    <a:ext uri="{9D8B030D-6E8A-4147-A177-3AD203B41FA5}">
                      <a16:colId xmlns:a16="http://schemas.microsoft.com/office/drawing/2014/main" val="3568652186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2400" baseline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          시           동 </a:t>
                      </a:r>
                      <a:endParaRPr lang="ko-KR" altLang="en-US" sz="2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6432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주소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1119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r>
                        <a:rPr lang="ko-KR" altLang="en-US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미세먼지 </a:t>
                      </a:r>
                      <a:r>
                        <a:rPr lang="ko-KR" altLang="en-US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이산화탄소 등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510249"/>
                  </a:ext>
                </a:extLst>
              </a:tr>
            </a:tbl>
          </a:graphicData>
        </a:graphic>
      </p:graphicFrame>
      <p:sp>
        <p:nvSpPr>
          <p:cNvPr id="17" name="갈매기형 수장 16"/>
          <p:cNvSpPr/>
          <p:nvPr/>
        </p:nvSpPr>
        <p:spPr>
          <a:xfrm>
            <a:off x="1043608" y="836712"/>
            <a:ext cx="216024" cy="28803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105980" y="836712"/>
            <a:ext cx="216024" cy="28803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5"/>
            <a:ext cx="2493624" cy="395917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25717" y="2187226"/>
            <a:ext cx="1532212" cy="139236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1724" y1="47368" x2="40230" y2="27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2644" y="2671151"/>
            <a:ext cx="518358" cy="4528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833" y="781019"/>
            <a:ext cx="4866196" cy="3736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95" y="4343437"/>
            <a:ext cx="2321637" cy="17866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9309" y="4365104"/>
            <a:ext cx="2307187" cy="17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18918"/>
              </p:ext>
            </p:extLst>
          </p:nvPr>
        </p:nvGraphicFramePr>
        <p:xfrm>
          <a:off x="8055" y="742203"/>
          <a:ext cx="9135945" cy="5760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633">
                  <a:extLst>
                    <a:ext uri="{9D8B030D-6E8A-4147-A177-3AD203B41FA5}">
                      <a16:colId xmlns:a16="http://schemas.microsoft.com/office/drawing/2014/main" val="402852357"/>
                    </a:ext>
                  </a:extLst>
                </a:gridCol>
                <a:gridCol w="915577">
                  <a:extLst>
                    <a:ext uri="{9D8B030D-6E8A-4147-A177-3AD203B41FA5}">
                      <a16:colId xmlns:a16="http://schemas.microsoft.com/office/drawing/2014/main" val="1593362550"/>
                    </a:ext>
                  </a:extLst>
                </a:gridCol>
                <a:gridCol w="1015105">
                  <a:extLst>
                    <a:ext uri="{9D8B030D-6E8A-4147-A177-3AD203B41FA5}">
                      <a16:colId xmlns:a16="http://schemas.microsoft.com/office/drawing/2014/main" val="2898027510"/>
                    </a:ext>
                  </a:extLst>
                </a:gridCol>
                <a:gridCol w="1015105">
                  <a:extLst>
                    <a:ext uri="{9D8B030D-6E8A-4147-A177-3AD203B41FA5}">
                      <a16:colId xmlns:a16="http://schemas.microsoft.com/office/drawing/2014/main" val="789530649"/>
                    </a:ext>
                  </a:extLst>
                </a:gridCol>
                <a:gridCol w="1015105">
                  <a:extLst>
                    <a:ext uri="{9D8B030D-6E8A-4147-A177-3AD203B41FA5}">
                      <a16:colId xmlns:a16="http://schemas.microsoft.com/office/drawing/2014/main" val="699252063"/>
                    </a:ext>
                  </a:extLst>
                </a:gridCol>
                <a:gridCol w="1015105">
                  <a:extLst>
                    <a:ext uri="{9D8B030D-6E8A-4147-A177-3AD203B41FA5}">
                      <a16:colId xmlns:a16="http://schemas.microsoft.com/office/drawing/2014/main" val="3609224346"/>
                    </a:ext>
                  </a:extLst>
                </a:gridCol>
                <a:gridCol w="1015105">
                  <a:extLst>
                    <a:ext uri="{9D8B030D-6E8A-4147-A177-3AD203B41FA5}">
                      <a16:colId xmlns:a16="http://schemas.microsoft.com/office/drawing/2014/main" val="292290519"/>
                    </a:ext>
                  </a:extLst>
                </a:gridCol>
                <a:gridCol w="1015105">
                  <a:extLst>
                    <a:ext uri="{9D8B030D-6E8A-4147-A177-3AD203B41FA5}">
                      <a16:colId xmlns:a16="http://schemas.microsoft.com/office/drawing/2014/main" val="3739331657"/>
                    </a:ext>
                  </a:extLst>
                </a:gridCol>
                <a:gridCol w="1015105">
                  <a:extLst>
                    <a:ext uri="{9D8B030D-6E8A-4147-A177-3AD203B41FA5}">
                      <a16:colId xmlns:a16="http://schemas.microsoft.com/office/drawing/2014/main" val="4081765987"/>
                    </a:ext>
                  </a:extLst>
                </a:gridCol>
              </a:tblGrid>
              <a:tr h="504056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2019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 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금요일 </a:t>
                      </a:r>
                      <a:r>
                        <a:rPr lang="en-US" altLang="ko-KR" sz="18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0℃</a:t>
                      </a:r>
                      <a:r>
                        <a:rPr lang="ko-KR" altLang="en-US" sz="18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 </a:t>
                      </a:r>
                      <a:r>
                        <a:rPr lang="en-US" altLang="ko-KR" sz="18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 7℃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621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날씨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69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1564"/>
                  </a:ext>
                </a:extLst>
              </a:tr>
              <a:tr h="1224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기온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693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습도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3623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미세먼지</a:t>
                      </a:r>
                      <a:endParaRPr lang="en-US" altLang="ko-KR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</a:t>
                      </a:r>
                      <a:r>
                        <a:rPr lang="en-US" altLang="ko-KR" sz="1800" kern="1200" baseline="-250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99255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미세먼지</a:t>
                      </a:r>
                      <a:endParaRPr lang="en-US" altLang="ko-KR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</a:t>
                      </a:r>
                      <a:r>
                        <a:rPr lang="en-US" altLang="ko-KR" sz="1800" kern="1200" baseline="-250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2.5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9751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강수확률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20%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10%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10%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1%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2%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2%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2%</a:t>
                      </a:r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5329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055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87" y="1246260"/>
            <a:ext cx="573953" cy="5160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07" y="1237725"/>
            <a:ext cx="504056" cy="5330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546" y="1265138"/>
            <a:ext cx="515638" cy="4882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299" y="1237725"/>
            <a:ext cx="544589" cy="537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003" y="1265139"/>
            <a:ext cx="471375" cy="4882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09" y="1237317"/>
            <a:ext cx="573953" cy="5160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430" y="1260169"/>
            <a:ext cx="471375" cy="488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134" y="1251227"/>
            <a:ext cx="471375" cy="488210"/>
          </a:xfrm>
          <a:prstGeom prst="rect">
            <a:avLst/>
          </a:prstGeom>
        </p:spPr>
      </p:pic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581822858"/>
              </p:ext>
            </p:extLst>
          </p:nvPr>
        </p:nvGraphicFramePr>
        <p:xfrm>
          <a:off x="919794" y="1966340"/>
          <a:ext cx="8239810" cy="133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9695" y="3536030"/>
            <a:ext cx="7812360" cy="590550"/>
          </a:xfrm>
          <a:prstGeom prst="rect">
            <a:avLst/>
          </a:prstGeom>
        </p:spPr>
      </p:pic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89946661"/>
              </p:ext>
            </p:extLst>
          </p:nvPr>
        </p:nvGraphicFramePr>
        <p:xfrm>
          <a:off x="919794" y="4126580"/>
          <a:ext cx="8239810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2647006683"/>
              </p:ext>
            </p:extLst>
          </p:nvPr>
        </p:nvGraphicFramePr>
        <p:xfrm>
          <a:off x="904188" y="5069178"/>
          <a:ext cx="8239810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48516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81</Words>
  <Application>Microsoft Office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wndms4573@naver.com</cp:lastModifiedBy>
  <cp:revision>124</cp:revision>
  <dcterms:created xsi:type="dcterms:W3CDTF">2013-09-05T09:43:46Z</dcterms:created>
  <dcterms:modified xsi:type="dcterms:W3CDTF">2019-01-18T13:35:46Z</dcterms:modified>
</cp:coreProperties>
</file>