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279" r:id="rId4"/>
    <p:sldId id="288" r:id="rId5"/>
    <p:sldId id="290" r:id="rId6"/>
    <p:sldId id="281" r:id="rId7"/>
    <p:sldId id="292" r:id="rId8"/>
    <p:sldId id="297" r:id="rId9"/>
    <p:sldId id="294" r:id="rId10"/>
    <p:sldId id="282" r:id="rId11"/>
    <p:sldId id="299" r:id="rId12"/>
    <p:sldId id="302" r:id="rId13"/>
  </p:sldIdLst>
  <p:sldSz cx="9144000" cy="6858000" type="screen4x3"/>
  <p:notesSz cx="6858000" cy="9144000"/>
  <p:embeddedFontLst>
    <p:embeddedFont>
      <p:font typeface="KoPub돋움체 Medium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115" d="100"/>
          <a:sy n="115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92494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측정기</a:t>
            </a:r>
            <a:endParaRPr lang="en-US" altLang="ko-KR" sz="4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25279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프레젠테이션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6021288"/>
            <a:ext cx="96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2079320" cy="1143481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주요서비스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2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519EE-76A6-4074-9825-660290E1A9D8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Necessity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BE523-CC7A-4AA9-81CC-B203BA8CCE30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Benchmarking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54B25-927E-4DEC-BE3C-232087DD4430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</a:t>
            </a:r>
          </a:p>
        </p:txBody>
      </p: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609812" y="1005496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서비스 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BCCC77-A833-451A-B4A8-919316312680}"/>
              </a:ext>
            </a:extLst>
          </p:cNvPr>
          <p:cNvSpPr/>
          <p:nvPr/>
        </p:nvSpPr>
        <p:spPr>
          <a:xfrm>
            <a:off x="1609812" y="1748106"/>
            <a:ext cx="6202544" cy="463321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9CCA78-4056-493E-A533-E0FA9068604E}"/>
              </a:ext>
            </a:extLst>
          </p:cNvPr>
          <p:cNvSpPr/>
          <p:nvPr/>
        </p:nvSpPr>
        <p:spPr>
          <a:xfrm>
            <a:off x="1681820" y="1518531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CBB7F1-A65B-4BED-9EB7-1319E685187E}"/>
              </a:ext>
            </a:extLst>
          </p:cNvPr>
          <p:cNvSpPr txBox="1"/>
          <p:nvPr/>
        </p:nvSpPr>
        <p:spPr>
          <a:xfrm>
            <a:off x="1782017" y="1504324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측정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F0F152-327C-4102-83E1-23EAA69FAFD7}"/>
              </a:ext>
            </a:extLst>
          </p:cNvPr>
          <p:cNvSpPr txBox="1"/>
          <p:nvPr/>
        </p:nvSpPr>
        <p:spPr>
          <a:xfrm>
            <a:off x="1965004" y="2102774"/>
            <a:ext cx="5127276" cy="374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사용자의 집에 설치된 미세먼지 측정기를 이용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습도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외출가능여부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마스크 착용 필요성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일정 업로드를 통해 이동 경로를 산출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이동 경로 별 미세먼지를 측정해 마스크 착용 여부와 외출 가능 여부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사용자가 외출 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바탕으로 사용자 주변의 미세먼지를 실시간으로 측정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농도에 따른 알람을 보내준다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99BB10-6250-40E3-A804-90B5C8450349}"/>
              </a:ext>
            </a:extLst>
          </p:cNvPr>
          <p:cNvSpPr/>
          <p:nvPr/>
        </p:nvSpPr>
        <p:spPr>
          <a:xfrm>
            <a:off x="1691680" y="3051149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9977B6-200F-46A9-9351-2EA6C21CBE6D}"/>
              </a:ext>
            </a:extLst>
          </p:cNvPr>
          <p:cNvSpPr txBox="1"/>
          <p:nvPr/>
        </p:nvSpPr>
        <p:spPr>
          <a:xfrm>
            <a:off x="1791877" y="3036942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일정 서비스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E2EF86B-1C39-4C3F-A2F7-543F1E5B9D9A}"/>
              </a:ext>
            </a:extLst>
          </p:cNvPr>
          <p:cNvSpPr/>
          <p:nvPr/>
        </p:nvSpPr>
        <p:spPr>
          <a:xfrm>
            <a:off x="1691680" y="4595335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1C43D8-DDC9-4D55-8A7F-99B45AC211BA}"/>
              </a:ext>
            </a:extLst>
          </p:cNvPr>
          <p:cNvSpPr txBox="1"/>
          <p:nvPr/>
        </p:nvSpPr>
        <p:spPr>
          <a:xfrm>
            <a:off x="1791877" y="4581128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알림 서비스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팀프로젝트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측정기 서비스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52824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벤치마킹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주요서비스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필요성</a:t>
              </a:r>
              <a:endParaRPr lang="en-US" altLang="ko-KR" sz="3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Necessity</a:t>
              </a:r>
            </a:p>
            <a:p>
              <a:pPr algn="ctr"/>
              <a:endPara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349424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측정기의 필요성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7" y="2074187"/>
            <a:ext cx="4032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자료에서 보다시피 미세먼지로 인한 연간 사망자의 수는 기하급수적으로 증가하고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미세먼지의 원인으로는 중국의 영향도 크지만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국내의 산업발전으로 인한 영향도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지정한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급 발암물질로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뇌졸중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치매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편두통 등 다양한 뇌질환을 일으키며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호흡기 질환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아토피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여드름 등 셀 수 없이 많은 질병을 발생시킨다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7944" y="4313832"/>
            <a:ext cx="415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때문에 미세먼지에 대한 관심이 점차 늘어나는 추세이다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12" name="갈매기형 수장 11"/>
          <p:cNvSpPr/>
          <p:nvPr/>
        </p:nvSpPr>
        <p:spPr>
          <a:xfrm>
            <a:off x="3891932" y="43905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744281" y="43905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Necessity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Benchmarking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B999677-799F-49E2-93A7-0665DEED99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1209" y="1949476"/>
            <a:ext cx="2468880" cy="275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1826033" y="139430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678382" y="139430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9067" y="1256075"/>
            <a:ext cx="1554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서울의 하늘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306" y="4653136"/>
            <a:ext cx="466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사진에서 보이는 것은 같은 장소에서 찍은 서울의 하늘이다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같은 장소에서 찍었음에도 미세먼지의 농도에 따라서 다른 장소로 보일정도다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903A18-C4A5-4A62-A542-4E6DC7E4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2" y="1714383"/>
            <a:ext cx="5928317" cy="26928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59EFBE-60B8-41F0-9492-EAA55DFB0AEC}"/>
              </a:ext>
            </a:extLst>
          </p:cNvPr>
          <p:cNvSpPr txBox="1"/>
          <p:nvPr/>
        </p:nvSpPr>
        <p:spPr>
          <a:xfrm>
            <a:off x="2474687" y="5616558"/>
            <a:ext cx="415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전국의 미세먼지의 피해는 갈수록 커지고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6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2631399" y="56932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2483748" y="56932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1253A-F057-4EF2-8C66-7E7A60DB227B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Necessity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51B25-8EC8-46B9-82FB-2BE54B85F3AF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Benchmarking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01C47-0E0A-4154-9846-F4A11A6A7CC5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44808" y="3005599"/>
            <a:ext cx="1791288" cy="846802"/>
            <a:chOff x="3648982" y="3152001"/>
            <a:chExt cx="179128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벤치마킹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8982" y="3629471"/>
              <a:ext cx="1791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Benchmarking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851ED-4706-4DFA-91D2-87B40533373B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에어코리아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741F9A93-194A-410E-9F3B-F27C09269094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16A1518E-8FD1-4D0F-AB08-0F0802090988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23FE53-9F7B-4B0B-8388-A669734DD33C}"/>
              </a:ext>
            </a:extLst>
          </p:cNvPr>
          <p:cNvGrpSpPr/>
          <p:nvPr/>
        </p:nvGrpSpPr>
        <p:grpSpPr>
          <a:xfrm>
            <a:off x="2408210" y="2391806"/>
            <a:ext cx="2191214" cy="338554"/>
            <a:chOff x="2125739" y="2244303"/>
            <a:chExt cx="3485187" cy="33855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8B9BC7-E617-4051-A714-F75C49D61A20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417570-5F49-4981-BE4E-1680EC9B2D45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F8540D-B0E8-4FB8-9F3D-CB0862FE2CC8}"/>
              </a:ext>
            </a:extLst>
          </p:cNvPr>
          <p:cNvSpPr txBox="1"/>
          <p:nvPr/>
        </p:nvSpPr>
        <p:spPr>
          <a:xfrm>
            <a:off x="2408210" y="2864143"/>
            <a:ext cx="3823785" cy="150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대기 질 정보를 실시간으로 지도에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시도별 대기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경보 정보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문자 서비스 실시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2C177FE-D2E6-428B-92A8-656763871F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7939"/>
            <a:ext cx="2777244" cy="27159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2ECA5E8-A5A4-4494-A384-8F555E2DBC2D}"/>
              </a:ext>
            </a:extLst>
          </p:cNvPr>
          <p:cNvSpPr txBox="1"/>
          <p:nvPr/>
        </p:nvSpPr>
        <p:spPr>
          <a:xfrm>
            <a:off x="2452902" y="1601889"/>
            <a:ext cx="3271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 모든 지역의 대기 질 정보를 실시간으로 지역 및 동네 별로 시각화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2B00D1-66DD-4A43-899C-13CE63B8C08F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Necessity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92BA5-9EB8-4E25-AC73-688385712893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Benchmarking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254625-E8EC-4216-AD90-7685C3850EB2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6913B-60DB-437E-B882-0208B74E7818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AirVisual</a:t>
            </a:r>
          </a:p>
        </p:txBody>
      </p:sp>
      <p:sp>
        <p:nvSpPr>
          <p:cNvPr id="30" name="갈매기형 수장 19">
            <a:extLst>
              <a:ext uri="{FF2B5EF4-FFF2-40B4-BE49-F238E27FC236}">
                <a16:creationId xmlns:a16="http://schemas.microsoft.com/office/drawing/2014/main" id="{BDF34BDF-FEF7-4779-8EE4-CF2D1FAD40B3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24">
            <a:extLst>
              <a:ext uri="{FF2B5EF4-FFF2-40B4-BE49-F238E27FC236}">
                <a16:creationId xmlns:a16="http://schemas.microsoft.com/office/drawing/2014/main" id="{A1BCDDFD-6038-435C-A50F-4DF5B1CA3933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659695-0624-42BC-877B-34883DADAADF}"/>
              </a:ext>
            </a:extLst>
          </p:cNvPr>
          <p:cNvGrpSpPr/>
          <p:nvPr/>
        </p:nvGrpSpPr>
        <p:grpSpPr>
          <a:xfrm>
            <a:off x="2408210" y="2636912"/>
            <a:ext cx="2191214" cy="338554"/>
            <a:chOff x="2125739" y="2244303"/>
            <a:chExt cx="3485187" cy="3385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54DABDA-3E87-4356-AD14-032398F5E78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2B6998-D682-4136-AA62-9C68E45AD8F9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81CC4B-2C3C-4DCD-991E-E60DE397075F}"/>
              </a:ext>
            </a:extLst>
          </p:cNvPr>
          <p:cNvSpPr txBox="1"/>
          <p:nvPr/>
        </p:nvSpPr>
        <p:spPr>
          <a:xfrm>
            <a:off x="2460478" y="2981051"/>
            <a:ext cx="3823785" cy="10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앞선 미세먼지 예보 제공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장소 별 오염정도 비교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29AB4-0D44-4E1E-B177-A630D15720B4}"/>
              </a:ext>
            </a:extLst>
          </p:cNvPr>
          <p:cNvSpPr txBox="1"/>
          <p:nvPr/>
        </p:nvSpPr>
        <p:spPr>
          <a:xfrm>
            <a:off x="2452902" y="1601889"/>
            <a:ext cx="550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미세먼지와 같은 글로벌 대기오염 정도를 시각화해서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여개 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10000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여개 도시 환경 오염물질을 구체적인 수치로 제공하여 각국의 오염 정도를 비교 및 파악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B929818-E581-431B-96AC-71EC500E1A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17923"/>
            <a:ext cx="2705904" cy="305529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A3BDA7-B008-4C37-A351-D7B60515FD94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Necessity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AEFD70-D2A0-49AB-9BE9-782BE9E5E63A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Benchmarking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B46FBC-3FDA-4E12-A380-37CFB9C00E74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246A6B-E4DF-4865-B0B0-F65796AE76F1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미세미세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E84673B9-5D80-48CE-9579-CD658026C726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727F6C22-626F-4335-8080-EAA82FDA7D31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31ED87-AEA6-444C-BC44-08150D71B0F3}"/>
              </a:ext>
            </a:extLst>
          </p:cNvPr>
          <p:cNvGrpSpPr/>
          <p:nvPr/>
        </p:nvGrpSpPr>
        <p:grpSpPr>
          <a:xfrm>
            <a:off x="2408210" y="2348880"/>
            <a:ext cx="2191214" cy="338554"/>
            <a:chOff x="2125739" y="2244303"/>
            <a:chExt cx="3485187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2CA2D3-15E8-44A1-9F74-53DB7C68123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7246DE-D85E-425D-B512-9A6D7882090B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AF22863-3549-4B7F-BA9A-1C3FDCBA2655}"/>
              </a:ext>
            </a:extLst>
          </p:cNvPr>
          <p:cNvSpPr txBox="1"/>
          <p:nvPr/>
        </p:nvSpPr>
        <p:spPr>
          <a:xfrm>
            <a:off x="2460478" y="2708920"/>
            <a:ext cx="4415776" cy="10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디자인으로 어린이들도 보고 알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정확도가 떨어짐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E5CD88-8A60-48E9-A672-0EDF8543DE12}"/>
              </a:ext>
            </a:extLst>
          </p:cNvPr>
          <p:cNvSpPr txBox="1"/>
          <p:nvPr/>
        </p:nvSpPr>
        <p:spPr>
          <a:xfrm>
            <a:off x="2452902" y="1601889"/>
            <a:ext cx="550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미세먼지와 초미세먼지 정보를 디자인으로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D94B02-A40E-4B50-8C95-6DC02B905DAD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Necessity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B127B3-7D73-48E5-B284-7CB204DAB434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Benchmarking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E39403-9CBD-4D64-BCAE-E1B2D00E993E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F064D-0ADA-484E-B191-DC37644E4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7" b="9286"/>
          <a:stretch/>
        </p:blipFill>
        <p:spPr>
          <a:xfrm>
            <a:off x="5020657" y="3351568"/>
            <a:ext cx="3469364" cy="29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화면 슬라이드 쇼(4:3)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KoPub돋움체 Medium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창목 이</cp:lastModifiedBy>
  <cp:revision>90</cp:revision>
  <dcterms:created xsi:type="dcterms:W3CDTF">2013-09-05T09:43:46Z</dcterms:created>
  <dcterms:modified xsi:type="dcterms:W3CDTF">2019-01-16T05:37:05Z</dcterms:modified>
</cp:coreProperties>
</file>