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2BFD4"/>
    <a:srgbClr val="E994B7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D157-75A2-4D6C-9EDA-A173B53FE827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8AB7-C9A1-4B4A-8679-0049BA24E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38AB7-C9A1-4B4A-8679-0049BA24E2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8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38AB7-C9A1-4B4A-8679-0049BA24E2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562F6-1EB9-4DBE-92D2-0909B47D8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ABCC37-FBDD-4FBF-98D0-FEAC5CBE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8D97-ED64-451D-A00C-8F78F221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0C309-B0F5-4FF8-8E81-252969BC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0DAD3-5840-4E23-82BC-2D81656A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0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CA16D-9BFC-45EB-9CDB-17DA28B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81A8D6-1856-416B-8BDA-6C67425C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1E75E-E3B8-4A50-88F1-F8CBE3D4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B7A73-14B7-45A8-BE23-5EE531DC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4D5E3-B8C7-4C74-A2B6-1F4A645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2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1E4EC-B5CF-4A4D-A7D3-BEAA071E2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360E8C-E0EE-4ED4-8821-C641A3E7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D7546-F97F-4494-B7EC-6FA89900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57E3D-D243-48D8-BF16-9F3A0E08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7DDAC-6CA1-424E-B262-6D4AAADB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F6ED1-39CF-4290-956C-C12B817E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64A6F-CF40-4071-B56A-F04BD2FF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1FC90-C5D2-4132-8C7F-31C0F712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72FB-27C5-4446-ADF1-F62190C8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3ABD4-DF0D-44C4-BACF-B17D185F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29910-C21B-4A52-9BF4-D5C20B08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5D7D5-A689-4857-8F3D-D9DA1051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60013-A22F-4B98-887E-1BCB506E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6B3E-0C20-4F36-A308-613B4C7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E083F-108F-4E9D-8166-5278079E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7D1C6-BE70-4EC2-A916-F1B36C9C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08B56-9F67-493C-A945-9EF221424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48588-4755-41FC-A86F-B931DCEF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9AA81-EC51-4872-8C95-E9E93129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E3143-2EDF-46F7-96CC-97D90E5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57946-2437-4A93-86B4-C99D6E5D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1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5389F-8BD9-43A3-9F4D-172190BF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084E4-6551-4686-9339-FC21D56C2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BFAB98-330A-4CB4-AEBC-A20C1E18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7847DB-8F7C-493E-8778-9C9B6F6B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AA1217-49CB-44C5-9CE5-F8A2190C8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B946EF-450E-46BE-A858-01FF2E84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206EF8-BFC0-4DC6-9549-965B63C3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9C0A66-A7E0-4D12-9A6C-04686317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3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618F3-CFAE-4516-A5F8-9524DC17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62F47A-C818-4B71-ACC5-A3F22BAE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963D05-A644-4021-B80D-83518D4D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FBFDF6-4A0A-40C9-8B46-4D3D912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0E7C8-E91A-4CE3-89DA-7996A44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FBE2EB-EDD0-4A7F-9145-F42900D4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F7A4C-A8DD-4C01-AC70-943342F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7C112-ACB2-4EA4-97C1-617D9FBB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150BD-3611-4829-8BBE-40972A66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8E0CD-89EA-4AF9-A2F5-F1BB3510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7B8F1-6959-4D00-9E60-6584A2F9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0833B-6E39-40AB-B17A-EE1D37F4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72E3A-8A90-4341-B65C-22CA56C4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9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AD291-6CF2-45ED-8380-2C830474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6B820-75E3-4F7E-8CAA-FCB22AB9C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E8A14-D864-4FEC-AE4D-E1DAB4E2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AE43E-42C1-4876-9D04-3FC0A7B9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4AB82D-01DC-4CC5-BF15-6132010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F7172-1BDD-4A19-86B3-C49F6EC9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6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F8367-C249-47B2-8BD1-9A5156A2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0A7EF-C930-4C3E-A16B-6769B86E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E5D-A971-473A-BC6E-EA2A0309D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CFA0A-4511-47BB-ADFB-1527DCBC9029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5228-AC4B-4CDF-8CEB-CA28065AE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C9784-E0E0-412E-8D2D-07ECFA2A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91A7-D009-42A4-8231-0726A4806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5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microsoft.com/office/2007/relationships/hdphoto" Target="../media/hdphoto2.wdp"/><Relationship Id="rId2" Type="http://schemas.openxmlformats.org/officeDocument/2006/relationships/image" Target="../media/image5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DB9C1109-48AA-4F70-AF58-B2C3F0147DE6}"/>
              </a:ext>
            </a:extLst>
          </p:cNvPr>
          <p:cNvSpPr txBox="1"/>
          <p:nvPr/>
        </p:nvSpPr>
        <p:spPr>
          <a:xfrm>
            <a:off x="9320590" y="5945101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모니터링</a:t>
            </a: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84630256-C8BA-448D-82D5-B0DAD796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13" y="2548653"/>
            <a:ext cx="733279" cy="733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645B7-2C15-4132-A1C3-D7881B4F411E}"/>
              </a:ext>
            </a:extLst>
          </p:cNvPr>
          <p:cNvSpPr txBox="1"/>
          <p:nvPr/>
        </p:nvSpPr>
        <p:spPr>
          <a:xfrm>
            <a:off x="150393" y="8145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서비스 흐름도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B8FB9-FC06-4D2F-88FE-52955ACD8E43}"/>
              </a:ext>
            </a:extLst>
          </p:cNvPr>
          <p:cNvSpPr txBox="1"/>
          <p:nvPr/>
        </p:nvSpPr>
        <p:spPr>
          <a:xfrm>
            <a:off x="1093258" y="1725242"/>
            <a:ext cx="81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소비자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71F1C3-A0BF-489B-9CB7-C09180140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72" b="97461" l="9961" r="89844">
                        <a14:foregroundMark x1="37500" y1="8398" x2="37500" y2="8398"/>
                        <a14:foregroundMark x1="40430" y1="5664" x2="40430" y2="5664"/>
                        <a14:foregroundMark x1="20508" y1="90625" x2="20508" y2="90625"/>
                        <a14:foregroundMark x1="20313" y1="91016" x2="20313" y2="92578"/>
                        <a14:foregroundMark x1="20313" y1="94336" x2="20313" y2="94336"/>
                        <a14:foregroundMark x1="20313" y1="97070" x2="20313" y2="97070"/>
                        <a14:foregroundMark x1="52930" y1="97656" x2="52930" y2="97656"/>
                        <a14:foregroundMark x1="49219" y1="94141" x2="47656" y2="94141"/>
                        <a14:foregroundMark x1="46875" y1="89844" x2="46875" y2="89844"/>
                        <a14:foregroundMark x1="46875" y1="89844" x2="46875" y2="91016"/>
                        <a14:foregroundMark x1="48242" y1="91016" x2="48242" y2="91016"/>
                        <a14:foregroundMark x1="48438" y1="89844" x2="47852" y2="91992"/>
                        <a14:foregroundMark x1="49219" y1="91211" x2="54297" y2="91211"/>
                        <a14:foregroundMark x1="49609" y1="1172" x2="49609" y2="1172"/>
                        <a14:foregroundMark x1="49609" y1="1172" x2="49609" y2="11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934" y="814706"/>
            <a:ext cx="986012" cy="98601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A49468-4912-45E0-8A98-8D6B3DC72597}"/>
              </a:ext>
            </a:extLst>
          </p:cNvPr>
          <p:cNvCxnSpPr>
            <a:cxnSpLocks/>
          </p:cNvCxnSpPr>
          <p:nvPr/>
        </p:nvCxnSpPr>
        <p:spPr>
          <a:xfrm flipH="1">
            <a:off x="1480783" y="2094574"/>
            <a:ext cx="12433" cy="613960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51E6223-C240-4323-9635-0A1DC3307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604" y="2707962"/>
            <a:ext cx="595669" cy="5956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7196D2-D0A8-40E5-B5CA-65306C645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67" y="2570123"/>
            <a:ext cx="658106" cy="658106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CA0113-45EF-488E-9A95-77C6C5C59AEB}"/>
              </a:ext>
            </a:extLst>
          </p:cNvPr>
          <p:cNvCxnSpPr>
            <a:cxnSpLocks/>
          </p:cNvCxnSpPr>
          <p:nvPr/>
        </p:nvCxnSpPr>
        <p:spPr>
          <a:xfrm>
            <a:off x="4430791" y="1492468"/>
            <a:ext cx="711475" cy="7737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4450E5C-D866-456A-BD99-FAEBBD40D6A2}"/>
              </a:ext>
            </a:extLst>
          </p:cNvPr>
          <p:cNvCxnSpPr>
            <a:cxnSpLocks/>
          </p:cNvCxnSpPr>
          <p:nvPr/>
        </p:nvCxnSpPr>
        <p:spPr>
          <a:xfrm>
            <a:off x="2920912" y="3389680"/>
            <a:ext cx="1551559" cy="1"/>
          </a:xfrm>
          <a:prstGeom prst="line">
            <a:avLst/>
          </a:prstGeom>
          <a:ln w="762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6FCED27-4152-4269-AE3D-DCDFDA2634F7}"/>
              </a:ext>
            </a:extLst>
          </p:cNvPr>
          <p:cNvCxnSpPr>
            <a:cxnSpLocks/>
          </p:cNvCxnSpPr>
          <p:nvPr/>
        </p:nvCxnSpPr>
        <p:spPr>
          <a:xfrm>
            <a:off x="4455226" y="1458166"/>
            <a:ext cx="0" cy="3814860"/>
          </a:xfrm>
          <a:prstGeom prst="line">
            <a:avLst/>
          </a:prstGeom>
          <a:ln w="762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32C6B12-2A0B-4D7C-BB9A-086B00FFD0C4}"/>
              </a:ext>
            </a:extLst>
          </p:cNvPr>
          <p:cNvCxnSpPr>
            <a:cxnSpLocks/>
          </p:cNvCxnSpPr>
          <p:nvPr/>
        </p:nvCxnSpPr>
        <p:spPr>
          <a:xfrm>
            <a:off x="4421363" y="5272584"/>
            <a:ext cx="711476" cy="0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CE0B1F-A5BB-4D15-BEA7-5039B9784363}"/>
              </a:ext>
            </a:extLst>
          </p:cNvPr>
          <p:cNvCxnSpPr>
            <a:cxnSpLocks/>
          </p:cNvCxnSpPr>
          <p:nvPr/>
        </p:nvCxnSpPr>
        <p:spPr>
          <a:xfrm flipH="1">
            <a:off x="5911665" y="1541626"/>
            <a:ext cx="1783196" cy="0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93C01A0-D05D-4619-AB72-959AD2E1D7F1}"/>
              </a:ext>
            </a:extLst>
          </p:cNvPr>
          <p:cNvSpPr/>
          <p:nvPr/>
        </p:nvSpPr>
        <p:spPr>
          <a:xfrm>
            <a:off x="5779904" y="1484727"/>
            <a:ext cx="244644" cy="352706"/>
          </a:xfrm>
          <a:custGeom>
            <a:avLst/>
            <a:gdLst>
              <a:gd name="connsiteX0" fmla="*/ 57912 w 231648"/>
              <a:gd name="connsiteY0" fmla="*/ 0 h 446451"/>
              <a:gd name="connsiteX1" fmla="*/ 173736 w 231648"/>
              <a:gd name="connsiteY1" fmla="*/ 0 h 446451"/>
              <a:gd name="connsiteX2" fmla="*/ 173736 w 231648"/>
              <a:gd name="connsiteY2" fmla="*/ 330627 h 446451"/>
              <a:gd name="connsiteX3" fmla="*/ 231648 w 231648"/>
              <a:gd name="connsiteY3" fmla="*/ 330627 h 446451"/>
              <a:gd name="connsiteX4" fmla="*/ 115824 w 231648"/>
              <a:gd name="connsiteY4" fmla="*/ 446451 h 446451"/>
              <a:gd name="connsiteX5" fmla="*/ 0 w 231648"/>
              <a:gd name="connsiteY5" fmla="*/ 330627 h 446451"/>
              <a:gd name="connsiteX6" fmla="*/ 57912 w 231648"/>
              <a:gd name="connsiteY6" fmla="*/ 330627 h 44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648" h="446451">
                <a:moveTo>
                  <a:pt x="57912" y="0"/>
                </a:moveTo>
                <a:lnTo>
                  <a:pt x="173736" y="0"/>
                </a:lnTo>
                <a:lnTo>
                  <a:pt x="173736" y="330627"/>
                </a:lnTo>
                <a:lnTo>
                  <a:pt x="231648" y="330627"/>
                </a:lnTo>
                <a:lnTo>
                  <a:pt x="115824" y="446451"/>
                </a:lnTo>
                <a:lnTo>
                  <a:pt x="0" y="330627"/>
                </a:lnTo>
                <a:lnTo>
                  <a:pt x="57912" y="3306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C4F4C1C8-1249-416E-A762-F9E787DE065C}"/>
              </a:ext>
            </a:extLst>
          </p:cNvPr>
          <p:cNvSpPr/>
          <p:nvPr/>
        </p:nvSpPr>
        <p:spPr>
          <a:xfrm>
            <a:off x="7606403" y="1488712"/>
            <a:ext cx="254885" cy="34872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Measuring instrument iconì ëí ì´ë¯¸ì§ ê²ìê²°ê³¼">
            <a:extLst>
              <a:ext uri="{FF2B5EF4-FFF2-40B4-BE49-F238E27FC236}">
                <a16:creationId xmlns:a16="http://schemas.microsoft.com/office/drawing/2014/main" id="{DB66DA02-B17C-48FD-A136-809B25E4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32" y="3216271"/>
            <a:ext cx="846978" cy="84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3D5C3B-323A-439C-9ACC-7CD16D0A66B7}"/>
              </a:ext>
            </a:extLst>
          </p:cNvPr>
          <p:cNvSpPr/>
          <p:nvPr/>
        </p:nvSpPr>
        <p:spPr>
          <a:xfrm>
            <a:off x="150924" y="2957809"/>
            <a:ext cx="2746800" cy="3160186"/>
          </a:xfrm>
          <a:prstGeom prst="rect">
            <a:avLst/>
          </a:prstGeom>
          <a:noFill/>
          <a:ln w="38100">
            <a:solidFill>
              <a:srgbClr val="00B05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BD980D-9A8C-4F11-AA77-4C8709C2262D}"/>
              </a:ext>
            </a:extLst>
          </p:cNvPr>
          <p:cNvSpPr/>
          <p:nvPr/>
        </p:nvSpPr>
        <p:spPr>
          <a:xfrm>
            <a:off x="674567" y="2720065"/>
            <a:ext cx="1634706" cy="47548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주요서비스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C257D8-33DC-4142-9D64-42F8E20DD4AF}"/>
              </a:ext>
            </a:extLst>
          </p:cNvPr>
          <p:cNvSpPr txBox="1"/>
          <p:nvPr/>
        </p:nvSpPr>
        <p:spPr>
          <a:xfrm>
            <a:off x="249811" y="4063249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관측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743CBF7-F44B-47DC-8569-882EC00C334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498" y="544999"/>
            <a:ext cx="933397" cy="933397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B207F9-D4EC-478E-97C3-462C0B4AB316}"/>
              </a:ext>
            </a:extLst>
          </p:cNvPr>
          <p:cNvSpPr/>
          <p:nvPr/>
        </p:nvSpPr>
        <p:spPr>
          <a:xfrm>
            <a:off x="5181251" y="431596"/>
            <a:ext cx="3275763" cy="2526197"/>
          </a:xfrm>
          <a:prstGeom prst="rect">
            <a:avLst/>
          </a:prstGeom>
          <a:noFill/>
          <a:ln w="38100">
            <a:solidFill>
              <a:srgbClr val="FFC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903182F-A96F-48D3-A873-6076D726EB6F}"/>
              </a:ext>
            </a:extLst>
          </p:cNvPr>
          <p:cNvSpPr/>
          <p:nvPr/>
        </p:nvSpPr>
        <p:spPr>
          <a:xfrm>
            <a:off x="5974641" y="132337"/>
            <a:ext cx="1634706" cy="47548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주요서비스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C4916B-473D-4D5A-B824-5333FE3267D2}"/>
              </a:ext>
            </a:extLst>
          </p:cNvPr>
          <p:cNvSpPr txBox="1"/>
          <p:nvPr/>
        </p:nvSpPr>
        <p:spPr>
          <a:xfrm>
            <a:off x="5654475" y="590610"/>
            <a:ext cx="9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B2B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573D0DB1-63DE-40A0-B457-F274423EC1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672" y="1881305"/>
            <a:ext cx="615986" cy="615986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319DDFA-7559-49D0-8B7D-EB757528D17C}"/>
              </a:ext>
            </a:extLst>
          </p:cNvPr>
          <p:cNvSpPr txBox="1"/>
          <p:nvPr/>
        </p:nvSpPr>
        <p:spPr>
          <a:xfrm>
            <a:off x="4678398" y="2509855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제품관리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FBDCBC9-2AC2-41EF-AC29-4B8EC1F0CB8F}"/>
              </a:ext>
            </a:extLst>
          </p:cNvPr>
          <p:cNvSpPr/>
          <p:nvPr/>
        </p:nvSpPr>
        <p:spPr>
          <a:xfrm>
            <a:off x="5204272" y="3879654"/>
            <a:ext cx="6737019" cy="27090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  <a:alpha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B8D0EADE-BCE1-47CB-B138-6DF6780215F7}"/>
              </a:ext>
            </a:extLst>
          </p:cNvPr>
          <p:cNvSpPr/>
          <p:nvPr/>
        </p:nvSpPr>
        <p:spPr>
          <a:xfrm>
            <a:off x="7880209" y="3596666"/>
            <a:ext cx="1634706" cy="4754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주요서비스</a:t>
            </a:r>
            <a:r>
              <a:rPr lang="en-US" altLang="ko-KR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endParaRPr lang="ko-KR" altLang="en-US" sz="20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E9044-019B-4878-B708-5EAAE680B4F6}"/>
              </a:ext>
            </a:extLst>
          </p:cNvPr>
          <p:cNvSpPr txBox="1"/>
          <p:nvPr/>
        </p:nvSpPr>
        <p:spPr>
          <a:xfrm>
            <a:off x="7439897" y="4096728"/>
            <a:ext cx="97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B2C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54" name="그림 1053">
            <a:extLst>
              <a:ext uri="{FF2B5EF4-FFF2-40B4-BE49-F238E27FC236}">
                <a16:creationId xmlns:a16="http://schemas.microsoft.com/office/drawing/2014/main" id="{84709203-72F5-4DCD-9975-7BB7271649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189" y="1859441"/>
            <a:ext cx="705343" cy="70534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98C0C627-8FF2-4890-BA14-55E3BFC790FA}"/>
              </a:ext>
            </a:extLst>
          </p:cNvPr>
          <p:cNvSpPr txBox="1"/>
          <p:nvPr/>
        </p:nvSpPr>
        <p:spPr>
          <a:xfrm>
            <a:off x="6506049" y="254119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데이터관리</a:t>
            </a:r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B17B3D1D-F0FB-4471-ACF3-5D4E1F8901DF}"/>
              </a:ext>
            </a:extLst>
          </p:cNvPr>
          <p:cNvSpPr/>
          <p:nvPr/>
        </p:nvSpPr>
        <p:spPr>
          <a:xfrm>
            <a:off x="6726695" y="1382954"/>
            <a:ext cx="244644" cy="5108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8448D336-ED58-4599-B32F-025D1E9D2CEE}"/>
              </a:ext>
            </a:extLst>
          </p:cNvPr>
          <p:cNvSpPr/>
          <p:nvPr/>
        </p:nvSpPr>
        <p:spPr>
          <a:xfrm>
            <a:off x="6726529" y="1601226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2C75BD7B-AF6C-4D01-9B6F-8076F9F640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4" y="5216684"/>
            <a:ext cx="743841" cy="743841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3808D70E-ED14-44BB-BA0F-D3E2F9EF29A3}"/>
              </a:ext>
            </a:extLst>
          </p:cNvPr>
          <p:cNvSpPr txBox="1"/>
          <p:nvPr/>
        </p:nvSpPr>
        <p:spPr>
          <a:xfrm>
            <a:off x="6723570" y="5851429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대기정보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확인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BAF3191-AB85-4AD0-AB10-5B3A9C20102A}"/>
              </a:ext>
            </a:extLst>
          </p:cNvPr>
          <p:cNvSpPr txBox="1"/>
          <p:nvPr/>
        </p:nvSpPr>
        <p:spPr>
          <a:xfrm>
            <a:off x="8054137" y="5848994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기록 조회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D39F164-85E4-4024-B207-134AF31C65F7}"/>
              </a:ext>
            </a:extLst>
          </p:cNvPr>
          <p:cNvSpPr/>
          <p:nvPr/>
        </p:nvSpPr>
        <p:spPr>
          <a:xfrm>
            <a:off x="10026049" y="1243305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4" name="그림 153">
            <a:extLst>
              <a:ext uri="{FF2B5EF4-FFF2-40B4-BE49-F238E27FC236}">
                <a16:creationId xmlns:a16="http://schemas.microsoft.com/office/drawing/2014/main" id="{3EAF9A1F-34C0-47A5-B613-223358EC1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559" y="5237466"/>
            <a:ext cx="705473" cy="705473"/>
          </a:xfrm>
          <a:prstGeom prst="rect">
            <a:avLst/>
          </a:prstGeom>
        </p:spPr>
      </p:pic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536FC831-66AC-4F4B-8887-634E760FB9F7}"/>
              </a:ext>
            </a:extLst>
          </p:cNvPr>
          <p:cNvCxnSpPr>
            <a:cxnSpLocks/>
          </p:cNvCxnSpPr>
          <p:nvPr/>
        </p:nvCxnSpPr>
        <p:spPr>
          <a:xfrm>
            <a:off x="10492697" y="3005681"/>
            <a:ext cx="0" cy="811739"/>
          </a:xfrm>
          <a:prstGeom prst="line">
            <a:avLst/>
          </a:prstGeom>
          <a:ln w="76200">
            <a:solidFill>
              <a:srgbClr val="A5A5A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9118BF0-D8B7-4A8E-BE08-E29BEC07F5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40" y="5324411"/>
            <a:ext cx="525709" cy="52570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99EE17D-6821-4DD7-9BC2-825F99E9E529}"/>
              </a:ext>
            </a:extLst>
          </p:cNvPr>
          <p:cNvGrpSpPr/>
          <p:nvPr/>
        </p:nvGrpSpPr>
        <p:grpSpPr>
          <a:xfrm>
            <a:off x="8272371" y="121870"/>
            <a:ext cx="4373972" cy="2821499"/>
            <a:chOff x="11517395" y="314152"/>
            <a:chExt cx="4373972" cy="2821499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B67DB5F-98FD-4273-A60E-B67B5E46E472}"/>
                </a:ext>
              </a:extLst>
            </p:cNvPr>
            <p:cNvSpPr txBox="1"/>
            <p:nvPr/>
          </p:nvSpPr>
          <p:spPr>
            <a:xfrm>
              <a:off x="11517395" y="2557799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출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퇴근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알림 서비스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647FCDD-AA9D-4179-A5FE-E18D064ED166}"/>
                </a:ext>
              </a:extLst>
            </p:cNvPr>
            <p:cNvGrpSpPr/>
            <p:nvPr/>
          </p:nvGrpSpPr>
          <p:grpSpPr>
            <a:xfrm>
              <a:off x="14220363" y="1692282"/>
              <a:ext cx="819882" cy="982193"/>
              <a:chOff x="10092849" y="206985"/>
              <a:chExt cx="958309" cy="1148024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3F90CF5A-755E-4700-A81B-0CBE43475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2849" y="396700"/>
                <a:ext cx="958309" cy="958309"/>
              </a:xfrm>
              <a:prstGeom prst="rect">
                <a:avLst/>
              </a:prstGeom>
            </p:spPr>
          </p:pic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DF82A240-F52E-4641-AB2A-DB73A7D4B98A}"/>
                  </a:ext>
                </a:extLst>
              </p:cNvPr>
              <p:cNvSpPr/>
              <p:nvPr/>
            </p:nvSpPr>
            <p:spPr>
              <a:xfrm>
                <a:off x="10493205" y="206985"/>
                <a:ext cx="244644" cy="4061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D831B9-1918-4379-965D-908301895760}"/>
                </a:ext>
              </a:extLst>
            </p:cNvPr>
            <p:cNvSpPr/>
            <p:nvPr/>
          </p:nvSpPr>
          <p:spPr>
            <a:xfrm>
              <a:off x="12208413" y="609454"/>
              <a:ext cx="2962043" cy="2526197"/>
            </a:xfrm>
            <a:prstGeom prst="rect">
              <a:avLst/>
            </a:prstGeom>
            <a:noFill/>
            <a:ln w="38100">
              <a:solidFill>
                <a:srgbClr val="E994B7">
                  <a:alpha val="8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3282DE3B-DCCF-4B0B-ACF4-BA18A7F78688}"/>
                </a:ext>
              </a:extLst>
            </p:cNvPr>
            <p:cNvSpPr/>
            <p:nvPr/>
          </p:nvSpPr>
          <p:spPr>
            <a:xfrm>
              <a:off x="12855613" y="314152"/>
              <a:ext cx="1634706" cy="475488"/>
            </a:xfrm>
            <a:prstGeom prst="roundRect">
              <a:avLst/>
            </a:prstGeom>
            <a:solidFill>
              <a:srgbClr val="E994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주요서비스</a:t>
              </a:r>
              <a:r>
                <a:rPr lang="en-US" altLang="ko-KR" sz="20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2</a:t>
              </a:r>
              <a:endParaRPr lang="ko-KR" altLang="en-US" sz="20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AC3F65D-3CFD-4385-9794-4C5BA65B70EC}"/>
                </a:ext>
              </a:extLst>
            </p:cNvPr>
            <p:cNvSpPr/>
            <p:nvPr/>
          </p:nvSpPr>
          <p:spPr>
            <a:xfrm>
              <a:off x="13556920" y="1141396"/>
              <a:ext cx="244644" cy="40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4C7AD296-A949-4A6C-8F8F-2361210D9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890" y="1735314"/>
              <a:ext cx="1783196" cy="0"/>
            </a:xfrm>
            <a:prstGeom prst="line">
              <a:avLst/>
            </a:prstGeom>
            <a:ln w="1143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화살표: 아래쪽 176">
              <a:extLst>
                <a:ext uri="{FF2B5EF4-FFF2-40B4-BE49-F238E27FC236}">
                  <a16:creationId xmlns:a16="http://schemas.microsoft.com/office/drawing/2014/main" id="{39005057-EA44-4938-8164-B2B602EA487E}"/>
                </a:ext>
              </a:extLst>
            </p:cNvPr>
            <p:cNvSpPr/>
            <p:nvPr/>
          </p:nvSpPr>
          <p:spPr>
            <a:xfrm>
              <a:off x="14481443" y="1673136"/>
              <a:ext cx="254885" cy="34872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화살표: 아래쪽 177">
              <a:extLst>
                <a:ext uri="{FF2B5EF4-FFF2-40B4-BE49-F238E27FC236}">
                  <a16:creationId xmlns:a16="http://schemas.microsoft.com/office/drawing/2014/main" id="{871D3BE2-C59F-4057-BA5F-E48E67180A47}"/>
                </a:ext>
              </a:extLst>
            </p:cNvPr>
            <p:cNvSpPr/>
            <p:nvPr/>
          </p:nvSpPr>
          <p:spPr>
            <a:xfrm>
              <a:off x="13576851" y="1484814"/>
              <a:ext cx="244644" cy="510820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53CF339F-D95E-4A83-A2E1-BE691A54E873}"/>
                </a:ext>
              </a:extLst>
            </p:cNvPr>
            <p:cNvSpPr/>
            <p:nvPr/>
          </p:nvSpPr>
          <p:spPr>
            <a:xfrm>
              <a:off x="13576851" y="1214316"/>
              <a:ext cx="244644" cy="40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46FBD3B-6DE2-43C0-BCBC-F2BCAC3C9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378" y="2043062"/>
              <a:ext cx="486946" cy="486946"/>
            </a:xfrm>
            <a:prstGeom prst="rect">
              <a:avLst/>
            </a:prstGeom>
          </p:spPr>
        </p:pic>
        <p:sp>
          <p:nvSpPr>
            <p:cNvPr id="187" name="화살표: 아래쪽 186">
              <a:extLst>
                <a:ext uri="{FF2B5EF4-FFF2-40B4-BE49-F238E27FC236}">
                  <a16:creationId xmlns:a16="http://schemas.microsoft.com/office/drawing/2014/main" id="{E9D9642E-3E2F-411D-8A77-4ABF0C9ABCAD}"/>
                </a:ext>
              </a:extLst>
            </p:cNvPr>
            <p:cNvSpPr/>
            <p:nvPr/>
          </p:nvSpPr>
          <p:spPr>
            <a:xfrm>
              <a:off x="12646388" y="1680185"/>
              <a:ext cx="254885" cy="34872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DC1736E-732C-45D0-B5A9-09147B7F0BCE}"/>
                </a:ext>
              </a:extLst>
            </p:cNvPr>
            <p:cNvSpPr txBox="1"/>
            <p:nvPr/>
          </p:nvSpPr>
          <p:spPr>
            <a:xfrm>
              <a:off x="13443712" y="2552277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환기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알림 서비스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458679-F1F2-49DA-8965-40619248F068}"/>
                </a:ext>
              </a:extLst>
            </p:cNvPr>
            <p:cNvSpPr txBox="1"/>
            <p:nvPr/>
          </p:nvSpPr>
          <p:spPr>
            <a:xfrm>
              <a:off x="12475345" y="2570167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기록 조회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615B071-19B4-462E-8C11-212618B6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21327" y="2041503"/>
              <a:ext cx="525709" cy="525709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FF60F7C7-9200-49B8-94D4-FF9601C7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000" y="823254"/>
              <a:ext cx="746343" cy="746343"/>
            </a:xfrm>
            <a:prstGeom prst="rect">
              <a:avLst/>
            </a:prstGeom>
            <a:noFill/>
          </p:spPr>
        </p:pic>
      </p:grp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E2C349CE-78B2-4708-B34E-2DD6E7CE10CC}"/>
              </a:ext>
            </a:extLst>
          </p:cNvPr>
          <p:cNvSpPr/>
          <p:nvPr/>
        </p:nvSpPr>
        <p:spPr>
          <a:xfrm>
            <a:off x="250709" y="4760691"/>
            <a:ext cx="785913" cy="34374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CC735B-CBB3-46B7-8A38-DA725FFB68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02" y="5185469"/>
            <a:ext cx="661197" cy="66119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BDF15A2-B458-40D9-849C-BF4DFE7F8292}"/>
              </a:ext>
            </a:extLst>
          </p:cNvPr>
          <p:cNvSpPr txBox="1"/>
          <p:nvPr/>
        </p:nvSpPr>
        <p:spPr>
          <a:xfrm>
            <a:off x="5437788" y="5901121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 대기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 확인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4DC4752-9A20-4E9A-ADCB-91889592BF46}"/>
              </a:ext>
            </a:extLst>
          </p:cNvPr>
          <p:cNvSpPr/>
          <p:nvPr/>
        </p:nvSpPr>
        <p:spPr>
          <a:xfrm>
            <a:off x="250708" y="5424773"/>
            <a:ext cx="785913" cy="34374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</a:t>
            </a:r>
            <a:endParaRPr lang="en-US" altLang="ko-KR" sz="16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5AC18BE-D6C4-4488-BDFF-518106523C88}"/>
              </a:ext>
            </a:extLst>
          </p:cNvPr>
          <p:cNvSpPr txBox="1"/>
          <p:nvPr/>
        </p:nvSpPr>
        <p:spPr>
          <a:xfrm>
            <a:off x="1032566" y="4784669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온습도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C66F718-049E-4B68-855B-3612B7784A1A}"/>
              </a:ext>
            </a:extLst>
          </p:cNvPr>
          <p:cNvSpPr txBox="1"/>
          <p:nvPr/>
        </p:nvSpPr>
        <p:spPr>
          <a:xfrm>
            <a:off x="1015322" y="5424773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₂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VOCs,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</a:p>
          <a:p>
            <a:r>
              <a:rPr lang="ko-KR" altLang="en-US" sz="1400" b="1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온습도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E3B208C-D19C-4720-B264-6F1953348CA9}"/>
              </a:ext>
            </a:extLst>
          </p:cNvPr>
          <p:cNvCxnSpPr>
            <a:cxnSpLocks/>
          </p:cNvCxnSpPr>
          <p:nvPr/>
        </p:nvCxnSpPr>
        <p:spPr>
          <a:xfrm flipH="1">
            <a:off x="6647285" y="5017485"/>
            <a:ext cx="3899828" cy="0"/>
          </a:xfrm>
          <a:prstGeom prst="line">
            <a:avLst/>
          </a:prstGeom>
          <a:ln w="1143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A3E0BAED-94A5-4754-A975-6E2AC9F0BC94}"/>
              </a:ext>
            </a:extLst>
          </p:cNvPr>
          <p:cNvSpPr/>
          <p:nvPr/>
        </p:nvSpPr>
        <p:spPr>
          <a:xfrm>
            <a:off x="7763121" y="4770828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E3571B2-E298-4F8B-9B91-27A2EC75DBD9}"/>
              </a:ext>
            </a:extLst>
          </p:cNvPr>
          <p:cNvSpPr/>
          <p:nvPr/>
        </p:nvSpPr>
        <p:spPr>
          <a:xfrm>
            <a:off x="7763121" y="4555206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0A905F00-30CA-49BF-BEFC-77AC09C06687}"/>
              </a:ext>
            </a:extLst>
          </p:cNvPr>
          <p:cNvSpPr/>
          <p:nvPr/>
        </p:nvSpPr>
        <p:spPr>
          <a:xfrm>
            <a:off x="6518029" y="4770828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2E17D4-55D0-456D-A1AA-D0CB23ACC674}"/>
              </a:ext>
            </a:extLst>
          </p:cNvPr>
          <p:cNvSpPr/>
          <p:nvPr/>
        </p:nvSpPr>
        <p:spPr>
          <a:xfrm>
            <a:off x="6518029" y="4555206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아래쪽 98">
            <a:extLst>
              <a:ext uri="{FF2B5EF4-FFF2-40B4-BE49-F238E27FC236}">
                <a16:creationId xmlns:a16="http://schemas.microsoft.com/office/drawing/2014/main" id="{590ECFB2-BC73-476C-8406-770E3DE6713D}"/>
              </a:ext>
            </a:extLst>
          </p:cNvPr>
          <p:cNvSpPr/>
          <p:nvPr/>
        </p:nvSpPr>
        <p:spPr>
          <a:xfrm>
            <a:off x="9129960" y="4770828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37DD27-1116-489B-8230-8376DDB36B35}"/>
              </a:ext>
            </a:extLst>
          </p:cNvPr>
          <p:cNvSpPr/>
          <p:nvPr/>
        </p:nvSpPr>
        <p:spPr>
          <a:xfrm>
            <a:off x="9129960" y="4555206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아래쪽 100">
            <a:extLst>
              <a:ext uri="{FF2B5EF4-FFF2-40B4-BE49-F238E27FC236}">
                <a16:creationId xmlns:a16="http://schemas.microsoft.com/office/drawing/2014/main" id="{5F9FD98A-CA1D-4A97-B578-59342EE0B64B}"/>
              </a:ext>
            </a:extLst>
          </p:cNvPr>
          <p:cNvSpPr/>
          <p:nvPr/>
        </p:nvSpPr>
        <p:spPr>
          <a:xfrm>
            <a:off x="10366900" y="4770828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695C99F-7E7A-4CB9-9567-674C9202F32B}"/>
              </a:ext>
            </a:extLst>
          </p:cNvPr>
          <p:cNvSpPr/>
          <p:nvPr/>
        </p:nvSpPr>
        <p:spPr>
          <a:xfrm>
            <a:off x="10366900" y="4555206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91E8A6B2-9AB5-4624-ABFD-87F379CB674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52" y="3979460"/>
            <a:ext cx="933397" cy="933397"/>
          </a:xfrm>
          <a:prstGeom prst="rect">
            <a:avLst/>
          </a:prstGeom>
        </p:spPr>
      </p:pic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44313AA-D2D5-4947-926C-6C8F4B83A84E}"/>
              </a:ext>
            </a:extLst>
          </p:cNvPr>
          <p:cNvSpPr/>
          <p:nvPr/>
        </p:nvSpPr>
        <p:spPr>
          <a:xfrm>
            <a:off x="8525616" y="4837036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9AC466-ED1D-4B5F-8B58-EA0C7EB30BBC}"/>
              </a:ext>
            </a:extLst>
          </p:cNvPr>
          <p:cNvSpPr/>
          <p:nvPr/>
        </p:nvSpPr>
        <p:spPr>
          <a:xfrm>
            <a:off x="8535053" y="5074073"/>
            <a:ext cx="244644" cy="406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A2B6DDB-7AF7-49BA-80CB-15FAE88569D0}"/>
              </a:ext>
            </a:extLst>
          </p:cNvPr>
          <p:cNvSpPr/>
          <p:nvPr/>
        </p:nvSpPr>
        <p:spPr>
          <a:xfrm>
            <a:off x="4959697" y="436027"/>
            <a:ext cx="6759019" cy="600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A477F-34E3-46B5-AC35-618530CD99FF}"/>
              </a:ext>
            </a:extLst>
          </p:cNvPr>
          <p:cNvSpPr txBox="1"/>
          <p:nvPr/>
        </p:nvSpPr>
        <p:spPr>
          <a:xfrm>
            <a:off x="150393" y="8145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서비스 흐름도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3786254-9721-4FF4-9A92-5369A8152AEA}"/>
              </a:ext>
            </a:extLst>
          </p:cNvPr>
          <p:cNvGrpSpPr/>
          <p:nvPr/>
        </p:nvGrpSpPr>
        <p:grpSpPr>
          <a:xfrm>
            <a:off x="473284" y="1905681"/>
            <a:ext cx="3329297" cy="3160186"/>
            <a:chOff x="638604" y="1897105"/>
            <a:chExt cx="3329297" cy="3160186"/>
          </a:xfrm>
        </p:grpSpPr>
        <p:pic>
          <p:nvPicPr>
            <p:cNvPr id="5" name="Picture 4" descr="Measuring instrument iconì ëí ì´ë¯¸ì§ ê²ìê²°ê³¼">
              <a:extLst>
                <a:ext uri="{FF2B5EF4-FFF2-40B4-BE49-F238E27FC236}">
                  <a16:creationId xmlns:a16="http://schemas.microsoft.com/office/drawing/2014/main" id="{BF491848-DAAA-4DAD-AFFE-39507C735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812" y="2155567"/>
              <a:ext cx="846978" cy="846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004197-DF6E-4F7B-8E6B-E8CAD3C87DEB}"/>
                </a:ext>
              </a:extLst>
            </p:cNvPr>
            <p:cNvSpPr/>
            <p:nvPr/>
          </p:nvSpPr>
          <p:spPr>
            <a:xfrm>
              <a:off x="638604" y="1897105"/>
              <a:ext cx="2746800" cy="3160186"/>
            </a:xfrm>
            <a:prstGeom prst="rect">
              <a:avLst/>
            </a:prstGeom>
            <a:noFill/>
            <a:ln w="38100">
              <a:solidFill>
                <a:srgbClr val="00B050">
                  <a:alpha val="8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9CAE7-AE6A-4FCD-BA10-6409E33745D4}"/>
                </a:ext>
              </a:extLst>
            </p:cNvPr>
            <p:cNvSpPr txBox="1"/>
            <p:nvPr/>
          </p:nvSpPr>
          <p:spPr>
            <a:xfrm>
              <a:off x="737491" y="3002545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외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관측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5645CED-B198-4565-85F4-2FC8B075EDA2}"/>
                </a:ext>
              </a:extLst>
            </p:cNvPr>
            <p:cNvSpPr/>
            <p:nvPr/>
          </p:nvSpPr>
          <p:spPr>
            <a:xfrm>
              <a:off x="738389" y="3699987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실외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8F3273C-AFEB-4CDF-80BF-4B2F95C40111}"/>
                </a:ext>
              </a:extLst>
            </p:cNvPr>
            <p:cNvSpPr/>
            <p:nvPr/>
          </p:nvSpPr>
          <p:spPr>
            <a:xfrm>
              <a:off x="738388" y="4364069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CFBC74-40AD-4915-8855-9D962A4AC240}"/>
                </a:ext>
              </a:extLst>
            </p:cNvPr>
            <p:cNvSpPr txBox="1"/>
            <p:nvPr/>
          </p:nvSpPr>
          <p:spPr>
            <a:xfrm>
              <a:off x="1520246" y="3723965"/>
              <a:ext cx="2447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5CDDC-BE62-4F67-B30E-D3F2C8A4E00D}"/>
                </a:ext>
              </a:extLst>
            </p:cNvPr>
            <p:cNvSpPr txBox="1"/>
            <p:nvPr/>
          </p:nvSpPr>
          <p:spPr>
            <a:xfrm>
              <a:off x="1503002" y="4364069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₂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VOCs,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</a:p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5F1247E-0F09-4599-85E5-728CAD157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7" y="2625082"/>
            <a:ext cx="733279" cy="733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5C31A2-0C72-461E-B1C0-9D8987C5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68" y="2784391"/>
            <a:ext cx="595669" cy="5956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3CF1CE-6838-4532-B9F1-FFB9E8D9B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44" y="2765840"/>
            <a:ext cx="595669" cy="59566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F6355FE-5E38-4B0C-A0C1-E13F81B55F5F}"/>
              </a:ext>
            </a:extLst>
          </p:cNvPr>
          <p:cNvCxnSpPr>
            <a:cxnSpLocks/>
          </p:cNvCxnSpPr>
          <p:nvPr/>
        </p:nvCxnSpPr>
        <p:spPr>
          <a:xfrm flipH="1">
            <a:off x="5714796" y="1723589"/>
            <a:ext cx="1783196" cy="0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2CDF37B-2DDF-4B6C-8FEA-AD1883EE149B}"/>
              </a:ext>
            </a:extLst>
          </p:cNvPr>
          <p:cNvSpPr/>
          <p:nvPr/>
        </p:nvSpPr>
        <p:spPr>
          <a:xfrm>
            <a:off x="5583035" y="1666690"/>
            <a:ext cx="244644" cy="352706"/>
          </a:xfrm>
          <a:custGeom>
            <a:avLst/>
            <a:gdLst>
              <a:gd name="connsiteX0" fmla="*/ 57912 w 231648"/>
              <a:gd name="connsiteY0" fmla="*/ 0 h 446451"/>
              <a:gd name="connsiteX1" fmla="*/ 173736 w 231648"/>
              <a:gd name="connsiteY1" fmla="*/ 0 h 446451"/>
              <a:gd name="connsiteX2" fmla="*/ 173736 w 231648"/>
              <a:gd name="connsiteY2" fmla="*/ 330627 h 446451"/>
              <a:gd name="connsiteX3" fmla="*/ 231648 w 231648"/>
              <a:gd name="connsiteY3" fmla="*/ 330627 h 446451"/>
              <a:gd name="connsiteX4" fmla="*/ 115824 w 231648"/>
              <a:gd name="connsiteY4" fmla="*/ 446451 h 446451"/>
              <a:gd name="connsiteX5" fmla="*/ 0 w 231648"/>
              <a:gd name="connsiteY5" fmla="*/ 330627 h 446451"/>
              <a:gd name="connsiteX6" fmla="*/ 57912 w 231648"/>
              <a:gd name="connsiteY6" fmla="*/ 330627 h 44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648" h="446451">
                <a:moveTo>
                  <a:pt x="57912" y="0"/>
                </a:moveTo>
                <a:lnTo>
                  <a:pt x="173736" y="0"/>
                </a:lnTo>
                <a:lnTo>
                  <a:pt x="173736" y="330627"/>
                </a:lnTo>
                <a:lnTo>
                  <a:pt x="231648" y="330627"/>
                </a:lnTo>
                <a:lnTo>
                  <a:pt x="115824" y="446451"/>
                </a:lnTo>
                <a:lnTo>
                  <a:pt x="0" y="330627"/>
                </a:lnTo>
                <a:lnTo>
                  <a:pt x="57912" y="3306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9E68466-1D63-4CAD-A07A-8164890588B5}"/>
              </a:ext>
            </a:extLst>
          </p:cNvPr>
          <p:cNvSpPr/>
          <p:nvPr/>
        </p:nvSpPr>
        <p:spPr>
          <a:xfrm>
            <a:off x="7409534" y="1670675"/>
            <a:ext cx="254885" cy="34872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F33E7B-E87C-40B3-81D8-D0AA418C84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29" y="726962"/>
            <a:ext cx="933397" cy="93339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1DC189-2392-4B34-B0B5-47C294E6400C}"/>
              </a:ext>
            </a:extLst>
          </p:cNvPr>
          <p:cNvSpPr/>
          <p:nvPr/>
        </p:nvSpPr>
        <p:spPr>
          <a:xfrm>
            <a:off x="5174925" y="616864"/>
            <a:ext cx="2964857" cy="2526197"/>
          </a:xfrm>
          <a:prstGeom prst="rect">
            <a:avLst/>
          </a:prstGeom>
          <a:noFill/>
          <a:ln w="38100">
            <a:solidFill>
              <a:srgbClr val="FFC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4791B-8AD5-429F-A3A4-E8596C242A9F}"/>
              </a:ext>
            </a:extLst>
          </p:cNvPr>
          <p:cNvSpPr txBox="1"/>
          <p:nvPr/>
        </p:nvSpPr>
        <p:spPr>
          <a:xfrm>
            <a:off x="5005670" y="631507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B2B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5774A64-AEED-4AB9-BFC6-9729DBD5E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03" y="2075737"/>
            <a:ext cx="615986" cy="6159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AB961A6-BE72-4447-8D32-85DEE1A67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20" y="2041404"/>
            <a:ext cx="705343" cy="7053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649C236-598F-4101-AB2B-DAF8D9A37174}"/>
              </a:ext>
            </a:extLst>
          </p:cNvPr>
          <p:cNvSpPr txBox="1"/>
          <p:nvPr/>
        </p:nvSpPr>
        <p:spPr>
          <a:xfrm>
            <a:off x="6321428" y="270281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데이터관리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A157820-EB5D-4246-9945-BA8CD5ACC67F}"/>
              </a:ext>
            </a:extLst>
          </p:cNvPr>
          <p:cNvSpPr/>
          <p:nvPr/>
        </p:nvSpPr>
        <p:spPr>
          <a:xfrm>
            <a:off x="6529826" y="1564917"/>
            <a:ext cx="244644" cy="51082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3B7723-85E7-423F-BCF1-9A1E671C1752}"/>
              </a:ext>
            </a:extLst>
          </p:cNvPr>
          <p:cNvSpPr/>
          <p:nvPr/>
        </p:nvSpPr>
        <p:spPr>
          <a:xfrm>
            <a:off x="6529826" y="1782514"/>
            <a:ext cx="244644" cy="4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F1B51D-AF35-450D-BAD6-39172B16C75B}"/>
              </a:ext>
            </a:extLst>
          </p:cNvPr>
          <p:cNvSpPr txBox="1"/>
          <p:nvPr/>
        </p:nvSpPr>
        <p:spPr>
          <a:xfrm>
            <a:off x="4497216" y="2703565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제품관리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23C55D-FB4B-499F-8D6C-0C7BB7A6C69F}"/>
              </a:ext>
            </a:extLst>
          </p:cNvPr>
          <p:cNvSpPr/>
          <p:nvPr/>
        </p:nvSpPr>
        <p:spPr>
          <a:xfrm>
            <a:off x="9633302" y="3124971"/>
            <a:ext cx="244644" cy="4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4C3A46-104C-4F94-B00B-59E44F9739F2}"/>
              </a:ext>
            </a:extLst>
          </p:cNvPr>
          <p:cNvGrpSpPr/>
          <p:nvPr/>
        </p:nvGrpSpPr>
        <p:grpSpPr>
          <a:xfrm>
            <a:off x="7805457" y="2089500"/>
            <a:ext cx="4373972" cy="2526197"/>
            <a:chOff x="11517395" y="609454"/>
            <a:chExt cx="4373972" cy="252619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C3B151-AA6A-4D19-A94E-40EC1A90D740}"/>
                </a:ext>
              </a:extLst>
            </p:cNvPr>
            <p:cNvSpPr txBox="1"/>
            <p:nvPr/>
          </p:nvSpPr>
          <p:spPr>
            <a:xfrm>
              <a:off x="11517395" y="2557799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출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퇴근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알림 서비스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8137A58E-4872-471C-A758-ABC0D07AFEA6}"/>
                </a:ext>
              </a:extLst>
            </p:cNvPr>
            <p:cNvGrpSpPr/>
            <p:nvPr/>
          </p:nvGrpSpPr>
          <p:grpSpPr>
            <a:xfrm>
              <a:off x="14220363" y="1692282"/>
              <a:ext cx="819882" cy="982193"/>
              <a:chOff x="10092849" y="206985"/>
              <a:chExt cx="958309" cy="1148024"/>
            </a:xfrm>
          </p:grpSpPr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B3C17085-BC9C-46DD-BC13-17E91BF95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2849" y="396700"/>
                <a:ext cx="958309" cy="958309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CA3D004-E605-433C-BC8C-3489E7D2A4A6}"/>
                  </a:ext>
                </a:extLst>
              </p:cNvPr>
              <p:cNvSpPr/>
              <p:nvPr/>
            </p:nvSpPr>
            <p:spPr>
              <a:xfrm>
                <a:off x="10493205" y="206985"/>
                <a:ext cx="244644" cy="4061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E71DFC7-555B-459A-B7DB-46C0D6BC95D5}"/>
                </a:ext>
              </a:extLst>
            </p:cNvPr>
            <p:cNvSpPr/>
            <p:nvPr/>
          </p:nvSpPr>
          <p:spPr>
            <a:xfrm>
              <a:off x="12208413" y="609454"/>
              <a:ext cx="2962043" cy="2526197"/>
            </a:xfrm>
            <a:prstGeom prst="rect">
              <a:avLst/>
            </a:prstGeom>
            <a:noFill/>
            <a:ln w="38100">
              <a:solidFill>
                <a:srgbClr val="E994B7">
                  <a:alpha val="8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E2D320C-F98D-410A-A6F3-DE0B863612A5}"/>
                </a:ext>
              </a:extLst>
            </p:cNvPr>
            <p:cNvSpPr/>
            <p:nvPr/>
          </p:nvSpPr>
          <p:spPr>
            <a:xfrm>
              <a:off x="13556920" y="1141396"/>
              <a:ext cx="244644" cy="4061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686305DA-B6A5-49CB-B68C-F1B0EBB1F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890" y="1735314"/>
              <a:ext cx="1783196" cy="0"/>
            </a:xfrm>
            <a:prstGeom prst="line">
              <a:avLst/>
            </a:prstGeom>
            <a:ln w="1143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화살표: 아래쪽 62">
              <a:extLst>
                <a:ext uri="{FF2B5EF4-FFF2-40B4-BE49-F238E27FC236}">
                  <a16:creationId xmlns:a16="http://schemas.microsoft.com/office/drawing/2014/main" id="{DD3B4270-340F-4F04-8D0F-51B1ACAE0E90}"/>
                </a:ext>
              </a:extLst>
            </p:cNvPr>
            <p:cNvSpPr/>
            <p:nvPr/>
          </p:nvSpPr>
          <p:spPr>
            <a:xfrm>
              <a:off x="14481443" y="1673136"/>
              <a:ext cx="254885" cy="34872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화살표: 아래쪽 63">
              <a:extLst>
                <a:ext uri="{FF2B5EF4-FFF2-40B4-BE49-F238E27FC236}">
                  <a16:creationId xmlns:a16="http://schemas.microsoft.com/office/drawing/2014/main" id="{E517C95B-B49A-474A-AD19-9A4D248CB840}"/>
                </a:ext>
              </a:extLst>
            </p:cNvPr>
            <p:cNvSpPr/>
            <p:nvPr/>
          </p:nvSpPr>
          <p:spPr>
            <a:xfrm>
              <a:off x="13576851" y="1484814"/>
              <a:ext cx="244644" cy="510820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C892686-1195-401F-80A7-381A4D3AC928}"/>
                </a:ext>
              </a:extLst>
            </p:cNvPr>
            <p:cNvSpPr/>
            <p:nvPr/>
          </p:nvSpPr>
          <p:spPr>
            <a:xfrm>
              <a:off x="13576851" y="1214316"/>
              <a:ext cx="244644" cy="406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45C86796-8875-4D3F-93C2-DAB2546F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0378" y="2043062"/>
              <a:ext cx="486946" cy="486946"/>
            </a:xfrm>
            <a:prstGeom prst="rect">
              <a:avLst/>
            </a:prstGeom>
          </p:spPr>
        </p:pic>
        <p:sp>
          <p:nvSpPr>
            <p:cNvPr id="67" name="화살표: 아래쪽 66">
              <a:extLst>
                <a:ext uri="{FF2B5EF4-FFF2-40B4-BE49-F238E27FC236}">
                  <a16:creationId xmlns:a16="http://schemas.microsoft.com/office/drawing/2014/main" id="{7A80D698-DAEA-403F-963B-C8E3341053C6}"/>
                </a:ext>
              </a:extLst>
            </p:cNvPr>
            <p:cNvSpPr/>
            <p:nvPr/>
          </p:nvSpPr>
          <p:spPr>
            <a:xfrm>
              <a:off x="12646388" y="1680185"/>
              <a:ext cx="254885" cy="348721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6674F1-8366-4CA6-88EB-8772D273EA9D}"/>
                </a:ext>
              </a:extLst>
            </p:cNvPr>
            <p:cNvSpPr txBox="1"/>
            <p:nvPr/>
          </p:nvSpPr>
          <p:spPr>
            <a:xfrm>
              <a:off x="13443712" y="2552277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환기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알림 서비스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A023D28-E7BE-45D7-80B9-3878F5C77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6000" y="823254"/>
              <a:ext cx="746343" cy="746343"/>
            </a:xfrm>
            <a:prstGeom prst="rect">
              <a:avLst/>
            </a:prstGeom>
            <a:noFill/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C39B959-EC89-4571-9DD8-C48CA65071B3}"/>
              </a:ext>
            </a:extLst>
          </p:cNvPr>
          <p:cNvSpPr txBox="1"/>
          <p:nvPr/>
        </p:nvSpPr>
        <p:spPr>
          <a:xfrm>
            <a:off x="6505881" y="5730869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모니터링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326CEE-C054-4898-B6B7-3F922BFBC225}"/>
              </a:ext>
            </a:extLst>
          </p:cNvPr>
          <p:cNvSpPr/>
          <p:nvPr/>
        </p:nvSpPr>
        <p:spPr>
          <a:xfrm>
            <a:off x="5190266" y="3695201"/>
            <a:ext cx="2949516" cy="251601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  <a:alpha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E27F493-3D00-4A02-B2F1-C18FCC5F1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48" y="4945700"/>
            <a:ext cx="696882" cy="69688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E2F48A6-1F7E-416D-BA3A-C0D51818E58B}"/>
              </a:ext>
            </a:extLst>
          </p:cNvPr>
          <p:cNvSpPr txBox="1"/>
          <p:nvPr/>
        </p:nvSpPr>
        <p:spPr>
          <a:xfrm>
            <a:off x="5603080" y="5571737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기록 조회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D2D74C2-03C1-4D58-B68F-9C56A775B8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50" y="5023234"/>
            <a:ext cx="705473" cy="7054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C94741C-5C22-48E7-80DF-82B49D8CB9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97" y="5047526"/>
            <a:ext cx="525709" cy="5257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F435EE1-EC6A-42C9-9D43-1691C59BCC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52" y="5042678"/>
            <a:ext cx="444682" cy="44468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BBC96B1-08CF-4516-ACBA-B7496094C42C}"/>
              </a:ext>
            </a:extLst>
          </p:cNvPr>
          <p:cNvSpPr txBox="1"/>
          <p:nvPr/>
        </p:nvSpPr>
        <p:spPr>
          <a:xfrm>
            <a:off x="4620006" y="5515426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대기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 확인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50044E7-4BBC-4217-A119-79D59044D79B}"/>
              </a:ext>
            </a:extLst>
          </p:cNvPr>
          <p:cNvCxnSpPr>
            <a:cxnSpLocks/>
          </p:cNvCxnSpPr>
          <p:nvPr/>
        </p:nvCxnSpPr>
        <p:spPr>
          <a:xfrm flipH="1" flipV="1">
            <a:off x="5774867" y="4723254"/>
            <a:ext cx="1943720" cy="11139"/>
          </a:xfrm>
          <a:prstGeom prst="line">
            <a:avLst/>
          </a:prstGeom>
          <a:ln w="1143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259FB1E2-4D3C-4889-BFF7-5C76B6A6C647}"/>
              </a:ext>
            </a:extLst>
          </p:cNvPr>
          <p:cNvSpPr/>
          <p:nvPr/>
        </p:nvSpPr>
        <p:spPr>
          <a:xfrm>
            <a:off x="6619630" y="4484094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E77ACC-8E01-40C4-9B6D-57C6E947AF5A}"/>
              </a:ext>
            </a:extLst>
          </p:cNvPr>
          <p:cNvSpPr/>
          <p:nvPr/>
        </p:nvSpPr>
        <p:spPr>
          <a:xfrm>
            <a:off x="7607713" y="4230893"/>
            <a:ext cx="362476" cy="3240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3EC09149-5896-4288-A725-9C99FA6BF880}"/>
              </a:ext>
            </a:extLst>
          </p:cNvPr>
          <p:cNvSpPr/>
          <p:nvPr/>
        </p:nvSpPr>
        <p:spPr>
          <a:xfrm>
            <a:off x="5714145" y="4486094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EE6C20-2941-4C4A-ABFC-EC34505BB0E6}"/>
              </a:ext>
            </a:extLst>
          </p:cNvPr>
          <p:cNvSpPr/>
          <p:nvPr/>
        </p:nvSpPr>
        <p:spPr>
          <a:xfrm>
            <a:off x="6669517" y="4172298"/>
            <a:ext cx="244644" cy="4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669EEEC2-36EC-48C9-B2BB-DD7A1DBCE243}"/>
              </a:ext>
            </a:extLst>
          </p:cNvPr>
          <p:cNvSpPr/>
          <p:nvPr/>
        </p:nvSpPr>
        <p:spPr>
          <a:xfrm>
            <a:off x="7546337" y="4475040"/>
            <a:ext cx="244644" cy="51082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36284D1-986B-4E7A-8372-2A663CF30BA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29" y="3710854"/>
            <a:ext cx="933397" cy="933397"/>
          </a:xfrm>
          <a:prstGeom prst="rect">
            <a:avLst/>
          </a:prstGeom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E3D1291-CDA5-48B0-97B6-29A446A6D5B5}"/>
              </a:ext>
            </a:extLst>
          </p:cNvPr>
          <p:cNvCxnSpPr>
            <a:cxnSpLocks/>
          </p:cNvCxnSpPr>
          <p:nvPr/>
        </p:nvCxnSpPr>
        <p:spPr>
          <a:xfrm>
            <a:off x="3402052" y="3438464"/>
            <a:ext cx="1432090" cy="0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397F4DC-F559-4DA4-9199-C4494D9382B5}"/>
              </a:ext>
            </a:extLst>
          </p:cNvPr>
          <p:cNvSpPr txBox="1"/>
          <p:nvPr/>
        </p:nvSpPr>
        <p:spPr>
          <a:xfrm>
            <a:off x="2856469" y="348690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전송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E323A500-6DC2-4B5F-B5B7-0DE4B59126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52" y="3537358"/>
            <a:ext cx="552904" cy="55290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AC7A410-2DE0-4A96-950B-FDE8C31E1CBD}"/>
              </a:ext>
            </a:extLst>
          </p:cNvPr>
          <p:cNvSpPr txBox="1"/>
          <p:nvPr/>
        </p:nvSpPr>
        <p:spPr>
          <a:xfrm>
            <a:off x="8743476" y="4164412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커뮤니티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9B3563D-2574-42F2-ADC0-2ED73C0027FC}"/>
              </a:ext>
            </a:extLst>
          </p:cNvPr>
          <p:cNvSpPr/>
          <p:nvPr/>
        </p:nvSpPr>
        <p:spPr>
          <a:xfrm>
            <a:off x="5735366" y="4267836"/>
            <a:ext cx="244644" cy="4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DFE5D4-19E8-47EC-9A0D-376EE4E61912}"/>
              </a:ext>
            </a:extLst>
          </p:cNvPr>
          <p:cNvSpPr/>
          <p:nvPr/>
        </p:nvSpPr>
        <p:spPr>
          <a:xfrm>
            <a:off x="7566751" y="4267729"/>
            <a:ext cx="244644" cy="40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2DB114-06BF-43B9-9BEB-B66080AD61D5}"/>
              </a:ext>
            </a:extLst>
          </p:cNvPr>
          <p:cNvSpPr txBox="1"/>
          <p:nvPr/>
        </p:nvSpPr>
        <p:spPr>
          <a:xfrm>
            <a:off x="5053943" y="3686669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B2C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98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A477F-34E3-46B5-AC35-618530CD99FF}"/>
              </a:ext>
            </a:extLst>
          </p:cNvPr>
          <p:cNvSpPr txBox="1"/>
          <p:nvPr/>
        </p:nvSpPr>
        <p:spPr>
          <a:xfrm>
            <a:off x="150393" y="8145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서비스 흐름도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3786254-9721-4FF4-9A92-5369A8152AEA}"/>
              </a:ext>
            </a:extLst>
          </p:cNvPr>
          <p:cNvGrpSpPr/>
          <p:nvPr/>
        </p:nvGrpSpPr>
        <p:grpSpPr>
          <a:xfrm>
            <a:off x="473284" y="1905681"/>
            <a:ext cx="3329297" cy="3160186"/>
            <a:chOff x="638604" y="1897105"/>
            <a:chExt cx="3329297" cy="3160186"/>
          </a:xfrm>
        </p:grpSpPr>
        <p:pic>
          <p:nvPicPr>
            <p:cNvPr id="5" name="Picture 4" descr="Measuring instrument iconì ëí ì´ë¯¸ì§ ê²ìê²°ê³¼">
              <a:extLst>
                <a:ext uri="{FF2B5EF4-FFF2-40B4-BE49-F238E27FC236}">
                  <a16:creationId xmlns:a16="http://schemas.microsoft.com/office/drawing/2014/main" id="{BF491848-DAAA-4DAD-AFFE-39507C735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812" y="2155567"/>
              <a:ext cx="846978" cy="846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004197-DF6E-4F7B-8E6B-E8CAD3C87DEB}"/>
                </a:ext>
              </a:extLst>
            </p:cNvPr>
            <p:cNvSpPr/>
            <p:nvPr/>
          </p:nvSpPr>
          <p:spPr>
            <a:xfrm>
              <a:off x="638604" y="1897105"/>
              <a:ext cx="2746800" cy="3160186"/>
            </a:xfrm>
            <a:prstGeom prst="rect">
              <a:avLst/>
            </a:prstGeom>
            <a:noFill/>
            <a:ln w="38100">
              <a:solidFill>
                <a:srgbClr val="00B050">
                  <a:alpha val="8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9CAE7-AE6A-4FCD-BA10-6409E33745D4}"/>
                </a:ext>
              </a:extLst>
            </p:cNvPr>
            <p:cNvSpPr txBox="1"/>
            <p:nvPr/>
          </p:nvSpPr>
          <p:spPr>
            <a:xfrm>
              <a:off x="737491" y="3002545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외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관측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5645CED-B198-4565-85F4-2FC8B075EDA2}"/>
                </a:ext>
              </a:extLst>
            </p:cNvPr>
            <p:cNvSpPr/>
            <p:nvPr/>
          </p:nvSpPr>
          <p:spPr>
            <a:xfrm>
              <a:off x="738389" y="3699987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실외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8F3273C-AFEB-4CDF-80BF-4B2F95C40111}"/>
                </a:ext>
              </a:extLst>
            </p:cNvPr>
            <p:cNvSpPr/>
            <p:nvPr/>
          </p:nvSpPr>
          <p:spPr>
            <a:xfrm>
              <a:off x="738388" y="4364069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CFBC74-40AD-4915-8855-9D962A4AC240}"/>
                </a:ext>
              </a:extLst>
            </p:cNvPr>
            <p:cNvSpPr txBox="1"/>
            <p:nvPr/>
          </p:nvSpPr>
          <p:spPr>
            <a:xfrm>
              <a:off x="1520246" y="3723965"/>
              <a:ext cx="2447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5CDDC-BE62-4F67-B30E-D3F2C8A4E00D}"/>
                </a:ext>
              </a:extLst>
            </p:cNvPr>
            <p:cNvSpPr txBox="1"/>
            <p:nvPr/>
          </p:nvSpPr>
          <p:spPr>
            <a:xfrm>
              <a:off x="1503002" y="4364069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₂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VOCs,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</a:p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5F1247E-0F09-4599-85E5-728CAD157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7" y="2625082"/>
            <a:ext cx="733279" cy="733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5C31A2-0C72-461E-B1C0-9D8987C5B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68" y="2784391"/>
            <a:ext cx="595669" cy="5956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3CF1CE-6838-4532-B9F1-FFB9E8D9B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44" y="2765840"/>
            <a:ext cx="595669" cy="595669"/>
          </a:xfrm>
          <a:prstGeom prst="rect">
            <a:avLst/>
          </a:prstGeom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E3D1291-CDA5-48B0-97B6-29A446A6D5B5}"/>
              </a:ext>
            </a:extLst>
          </p:cNvPr>
          <p:cNvCxnSpPr>
            <a:cxnSpLocks/>
          </p:cNvCxnSpPr>
          <p:nvPr/>
        </p:nvCxnSpPr>
        <p:spPr>
          <a:xfrm>
            <a:off x="3402052" y="3438464"/>
            <a:ext cx="1432090" cy="0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397F4DC-F559-4DA4-9199-C4494D9382B5}"/>
              </a:ext>
            </a:extLst>
          </p:cNvPr>
          <p:cNvSpPr txBox="1"/>
          <p:nvPr/>
        </p:nvSpPr>
        <p:spPr>
          <a:xfrm>
            <a:off x="2856469" y="348690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전송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05A6DA-BCE1-4B1C-A00A-6DC35990CFC0}"/>
              </a:ext>
            </a:extLst>
          </p:cNvPr>
          <p:cNvSpPr/>
          <p:nvPr/>
        </p:nvSpPr>
        <p:spPr>
          <a:xfrm>
            <a:off x="4920041" y="377623"/>
            <a:ext cx="6759019" cy="600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8A7492-9FD7-49F4-A60D-B324617573B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90" y="864345"/>
            <a:ext cx="933397" cy="93339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817C6CC-28F2-444E-9723-A3B14D3A2B9C}"/>
              </a:ext>
            </a:extLst>
          </p:cNvPr>
          <p:cNvCxnSpPr>
            <a:cxnSpLocks/>
          </p:cNvCxnSpPr>
          <p:nvPr/>
        </p:nvCxnSpPr>
        <p:spPr>
          <a:xfrm flipH="1">
            <a:off x="6331028" y="1881342"/>
            <a:ext cx="365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398281F-85FA-4D4A-9D10-EB2B8FF426C1}"/>
              </a:ext>
            </a:extLst>
          </p:cNvPr>
          <p:cNvCxnSpPr>
            <a:cxnSpLocks/>
          </p:cNvCxnSpPr>
          <p:nvPr/>
        </p:nvCxnSpPr>
        <p:spPr>
          <a:xfrm>
            <a:off x="9997821" y="1881341"/>
            <a:ext cx="0" cy="4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39D233C-0E51-4FFC-B0B9-A8A101ECC53F}"/>
              </a:ext>
            </a:extLst>
          </p:cNvPr>
          <p:cNvCxnSpPr>
            <a:cxnSpLocks/>
          </p:cNvCxnSpPr>
          <p:nvPr/>
        </p:nvCxnSpPr>
        <p:spPr>
          <a:xfrm>
            <a:off x="6331027" y="1892857"/>
            <a:ext cx="0" cy="4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E19619-BD75-42D4-96A6-FD09FEA8D420}"/>
              </a:ext>
            </a:extLst>
          </p:cNvPr>
          <p:cNvSpPr txBox="1"/>
          <p:nvPr/>
        </p:nvSpPr>
        <p:spPr>
          <a:xfrm>
            <a:off x="5853498" y="2284080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B2B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3BF3A65-358C-4695-8542-51C33B58FA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11" y="2781753"/>
            <a:ext cx="479983" cy="47998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06D39B2-69D0-4124-AE08-81F2955AD8E9}"/>
              </a:ext>
            </a:extLst>
          </p:cNvPr>
          <p:cNvSpPr txBox="1"/>
          <p:nvPr/>
        </p:nvSpPr>
        <p:spPr>
          <a:xfrm>
            <a:off x="4661919" y="330389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제품관리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AA5EAD0-6CA4-41B1-82F5-2B09F9F8B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2" y="2748717"/>
            <a:ext cx="563473" cy="56347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90D2E9F-F3C5-41DC-B39E-1FD49F05486A}"/>
              </a:ext>
            </a:extLst>
          </p:cNvPr>
          <p:cNvSpPr txBox="1"/>
          <p:nvPr/>
        </p:nvSpPr>
        <p:spPr>
          <a:xfrm>
            <a:off x="5572735" y="3306552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데이터관리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55523792-044C-4C00-B9F8-6A71E2C8FC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25" y="2665136"/>
            <a:ext cx="626029" cy="62602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0B65129-721F-442C-8FA2-8F3FEE9DB389}"/>
              </a:ext>
            </a:extLst>
          </p:cNvPr>
          <p:cNvSpPr txBox="1"/>
          <p:nvPr/>
        </p:nvSpPr>
        <p:spPr>
          <a:xfrm>
            <a:off x="8795583" y="3161585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기록 조회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E61092BB-2D20-46FC-94D7-69551796DA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46" y="2673824"/>
            <a:ext cx="592993" cy="59299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9C9F5E0F-7820-4594-8717-77A2BFE9BD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597" y="2730366"/>
            <a:ext cx="458181" cy="458181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E95C91A-1CD8-4FBA-9821-964B6A8E18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714" y="2762114"/>
            <a:ext cx="399471" cy="39947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DB55B3A-FB45-4D9B-8943-C337A3E6432B}"/>
              </a:ext>
            </a:extLst>
          </p:cNvPr>
          <p:cNvSpPr txBox="1"/>
          <p:nvPr/>
        </p:nvSpPr>
        <p:spPr>
          <a:xfrm>
            <a:off x="7901392" y="3173128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대기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 확인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CA3B4B-30B3-4DD6-81E0-FE762944D215}"/>
              </a:ext>
            </a:extLst>
          </p:cNvPr>
          <p:cNvSpPr txBox="1"/>
          <p:nvPr/>
        </p:nvSpPr>
        <p:spPr>
          <a:xfrm>
            <a:off x="9572100" y="325861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모니터링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09C187F-D2CF-4086-8754-10A887D69B66}"/>
              </a:ext>
            </a:extLst>
          </p:cNvPr>
          <p:cNvCxnSpPr>
            <a:cxnSpLocks/>
          </p:cNvCxnSpPr>
          <p:nvPr/>
        </p:nvCxnSpPr>
        <p:spPr>
          <a:xfrm>
            <a:off x="9997821" y="3696348"/>
            <a:ext cx="0" cy="3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>
            <a:extLst>
              <a:ext uri="{FF2B5EF4-FFF2-40B4-BE49-F238E27FC236}">
                <a16:creationId xmlns:a16="http://schemas.microsoft.com/office/drawing/2014/main" id="{DB6EDDAD-43E4-4BC7-BED9-A3DE2EACB5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03" y="4826502"/>
            <a:ext cx="486946" cy="486946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021784-B4B6-46C1-882C-49112E22E35E}"/>
              </a:ext>
            </a:extLst>
          </p:cNvPr>
          <p:cNvGrpSpPr/>
          <p:nvPr/>
        </p:nvGrpSpPr>
        <p:grpSpPr>
          <a:xfrm>
            <a:off x="10148921" y="4563376"/>
            <a:ext cx="606006" cy="822853"/>
            <a:chOff x="9811677" y="4232554"/>
            <a:chExt cx="684279" cy="929134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EEE754E3-7365-498A-961B-23745C4FF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677" y="4477409"/>
              <a:ext cx="684279" cy="684279"/>
            </a:xfrm>
            <a:prstGeom prst="rect">
              <a:avLst/>
            </a:prstGeom>
          </p:spPr>
        </p:pic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9257F6-CA26-46E5-859E-402A4CD163FE}"/>
                </a:ext>
              </a:extLst>
            </p:cNvPr>
            <p:cNvSpPr/>
            <p:nvPr/>
          </p:nvSpPr>
          <p:spPr>
            <a:xfrm>
              <a:off x="10031494" y="4232554"/>
              <a:ext cx="244644" cy="406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5044AF-607C-4FA9-9D88-BD6BF286D0E3}"/>
              </a:ext>
            </a:extLst>
          </p:cNvPr>
          <p:cNvSpPr txBox="1"/>
          <p:nvPr/>
        </p:nvSpPr>
        <p:spPr>
          <a:xfrm>
            <a:off x="6978360" y="727785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</a:t>
            </a:r>
            <a:endParaRPr lang="ko-KR" altLang="en-US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4A295D8-2617-4995-9D93-3BD757FCF835}"/>
              </a:ext>
            </a:extLst>
          </p:cNvPr>
          <p:cNvSpPr txBox="1"/>
          <p:nvPr/>
        </p:nvSpPr>
        <p:spPr>
          <a:xfrm>
            <a:off x="8795583" y="457140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</a:t>
            </a:r>
            <a:endParaRPr lang="ko-KR" altLang="en-US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88456D-40E5-4E82-8A10-33AA27BF3011}"/>
              </a:ext>
            </a:extLst>
          </p:cNvPr>
          <p:cNvSpPr txBox="1"/>
          <p:nvPr/>
        </p:nvSpPr>
        <p:spPr>
          <a:xfrm>
            <a:off x="9231903" y="5289586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환기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서비스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16D306-2284-4A24-80FE-9EED2503378C}"/>
              </a:ext>
            </a:extLst>
          </p:cNvPr>
          <p:cNvSpPr txBox="1"/>
          <p:nvPr/>
        </p:nvSpPr>
        <p:spPr>
          <a:xfrm>
            <a:off x="8253270" y="5300238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퇴근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서비스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3A3BDBA5-5AEB-4DA1-A56F-488E528F6ED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40" y="4049034"/>
            <a:ext cx="561540" cy="561540"/>
          </a:xfrm>
          <a:prstGeom prst="rect">
            <a:avLst/>
          </a:prstGeom>
          <a:noFill/>
        </p:spPr>
      </p:pic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B85D438-C3D8-4AC8-935B-201590FB4F9E}"/>
              </a:ext>
            </a:extLst>
          </p:cNvPr>
          <p:cNvCxnSpPr>
            <a:cxnSpLocks/>
          </p:cNvCxnSpPr>
          <p:nvPr/>
        </p:nvCxnSpPr>
        <p:spPr>
          <a:xfrm>
            <a:off x="6343913" y="3684805"/>
            <a:ext cx="0" cy="3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0F71FD3E-A61A-4157-993C-9D4619FDB246}"/>
              </a:ext>
            </a:extLst>
          </p:cNvPr>
          <p:cNvSpPr txBox="1"/>
          <p:nvPr/>
        </p:nvSpPr>
        <p:spPr>
          <a:xfrm>
            <a:off x="5116778" y="457140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</a:t>
            </a:r>
            <a:endParaRPr lang="ko-KR" altLang="en-US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40C82E8-E202-4CCC-860A-5D56B6CCBCE9}"/>
              </a:ext>
            </a:extLst>
          </p:cNvPr>
          <p:cNvSpPr txBox="1"/>
          <p:nvPr/>
        </p:nvSpPr>
        <p:spPr>
          <a:xfrm>
            <a:off x="5107199" y="5440264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오류 알림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13D08B9D-39B7-42BA-8297-9B80F5CE974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35" y="4049034"/>
            <a:ext cx="561540" cy="561540"/>
          </a:xfrm>
          <a:prstGeom prst="rect">
            <a:avLst/>
          </a:prstGeom>
          <a:noFill/>
        </p:spPr>
      </p:pic>
      <p:pic>
        <p:nvPicPr>
          <p:cNvPr id="1026" name="Picture 2" descr="error iconì ëí ì´ë¯¸ì§ ê²ìê²°ê³¼">
            <a:extLst>
              <a:ext uri="{FF2B5EF4-FFF2-40B4-BE49-F238E27FC236}">
                <a16:creationId xmlns:a16="http://schemas.microsoft.com/office/drawing/2014/main" id="{4BE9A324-9343-4078-A3DC-C647A77F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8889" b="89778" l="4000" r="97778">
                        <a14:foregroundMark x1="35111" y1="48000" x2="35111" y2="48000"/>
                        <a14:foregroundMark x1="48889" y1="9333" x2="48889" y2="9333"/>
                        <a14:foregroundMark x1="93778" y1="82667" x2="93778" y2="82667"/>
                        <a14:foregroundMark x1="91556" y1="86667" x2="91556" y2="86667"/>
                        <a14:foregroundMark x1="9333" y1="88889" x2="9333" y2="88889"/>
                        <a14:foregroundMark x1="6222" y1="88889" x2="6222" y2="88889"/>
                        <a14:foregroundMark x1="4444" y1="87556" x2="4444" y2="87556"/>
                        <a14:foregroundMark x1="97778" y1="87556" x2="97778" y2="8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35" y="4912130"/>
            <a:ext cx="561540" cy="5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9D1F173-342C-401E-A4E3-9EEF296259E2}"/>
              </a:ext>
            </a:extLst>
          </p:cNvPr>
          <p:cNvSpPr txBox="1"/>
          <p:nvPr/>
        </p:nvSpPr>
        <p:spPr>
          <a:xfrm>
            <a:off x="9453627" y="2323314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B2C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6C93F49C-D891-4095-87F9-BAA935A610BB}"/>
              </a:ext>
            </a:extLst>
          </p:cNvPr>
          <p:cNvCxnSpPr>
            <a:cxnSpLocks/>
          </p:cNvCxnSpPr>
          <p:nvPr/>
        </p:nvCxnSpPr>
        <p:spPr>
          <a:xfrm>
            <a:off x="8202189" y="1671216"/>
            <a:ext cx="0" cy="21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0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05A6DA-BCE1-4B1C-A00A-6DC35990CFC0}"/>
              </a:ext>
            </a:extLst>
          </p:cNvPr>
          <p:cNvSpPr/>
          <p:nvPr/>
        </p:nvSpPr>
        <p:spPr>
          <a:xfrm>
            <a:off x="4920041" y="377623"/>
            <a:ext cx="6759019" cy="600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A477F-34E3-46B5-AC35-618530CD99FF}"/>
              </a:ext>
            </a:extLst>
          </p:cNvPr>
          <p:cNvSpPr txBox="1"/>
          <p:nvPr/>
        </p:nvSpPr>
        <p:spPr>
          <a:xfrm>
            <a:off x="150393" y="81454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서비스 흐름도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3786254-9721-4FF4-9A92-5369A8152AEA}"/>
              </a:ext>
            </a:extLst>
          </p:cNvPr>
          <p:cNvGrpSpPr/>
          <p:nvPr/>
        </p:nvGrpSpPr>
        <p:grpSpPr>
          <a:xfrm>
            <a:off x="473284" y="1905681"/>
            <a:ext cx="3329297" cy="3160186"/>
            <a:chOff x="638604" y="1897105"/>
            <a:chExt cx="3329297" cy="3160186"/>
          </a:xfrm>
        </p:grpSpPr>
        <p:pic>
          <p:nvPicPr>
            <p:cNvPr id="5" name="Picture 4" descr="Measuring instrument iconì ëí ì´ë¯¸ì§ ê²ìê²°ê³¼">
              <a:extLst>
                <a:ext uri="{FF2B5EF4-FFF2-40B4-BE49-F238E27FC236}">
                  <a16:creationId xmlns:a16="http://schemas.microsoft.com/office/drawing/2014/main" id="{BF491848-DAAA-4DAD-AFFE-39507C735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8812" y="2155567"/>
              <a:ext cx="846978" cy="846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004197-DF6E-4F7B-8E6B-E8CAD3C87DEB}"/>
                </a:ext>
              </a:extLst>
            </p:cNvPr>
            <p:cNvSpPr/>
            <p:nvPr/>
          </p:nvSpPr>
          <p:spPr>
            <a:xfrm>
              <a:off x="638604" y="1897105"/>
              <a:ext cx="2746800" cy="3160186"/>
            </a:xfrm>
            <a:prstGeom prst="rect">
              <a:avLst/>
            </a:prstGeom>
            <a:noFill/>
            <a:ln w="38100">
              <a:solidFill>
                <a:srgbClr val="00B050">
                  <a:alpha val="80000"/>
                </a:srgb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C9CAE7-AE6A-4FCD-BA10-6409E33745D4}"/>
                </a:ext>
              </a:extLst>
            </p:cNvPr>
            <p:cNvSpPr txBox="1"/>
            <p:nvPr/>
          </p:nvSpPr>
          <p:spPr>
            <a:xfrm>
              <a:off x="737491" y="3002545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외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  <a:p>
              <a:pPr algn="ctr"/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관측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5645CED-B198-4565-85F4-2FC8B075EDA2}"/>
                </a:ext>
              </a:extLst>
            </p:cNvPr>
            <p:cNvSpPr/>
            <p:nvPr/>
          </p:nvSpPr>
          <p:spPr>
            <a:xfrm>
              <a:off x="738389" y="3699987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실외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8F3273C-AFEB-4CDF-80BF-4B2F95C40111}"/>
                </a:ext>
              </a:extLst>
            </p:cNvPr>
            <p:cNvSpPr/>
            <p:nvPr/>
          </p:nvSpPr>
          <p:spPr>
            <a:xfrm>
              <a:off x="738388" y="4364069"/>
              <a:ext cx="785913" cy="34374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실내</a:t>
              </a:r>
              <a:endPara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CFBC74-40AD-4915-8855-9D962A4AC240}"/>
                </a:ext>
              </a:extLst>
            </p:cNvPr>
            <p:cNvSpPr txBox="1"/>
            <p:nvPr/>
          </p:nvSpPr>
          <p:spPr>
            <a:xfrm>
              <a:off x="1520246" y="3723965"/>
              <a:ext cx="2447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C5CDDC-BE62-4F67-B30E-D3F2C8A4E00D}"/>
                </a:ext>
              </a:extLst>
            </p:cNvPr>
            <p:cNvSpPr txBox="1"/>
            <p:nvPr/>
          </p:nvSpPr>
          <p:spPr>
            <a:xfrm>
              <a:off x="1503002" y="4364069"/>
              <a:ext cx="2447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CO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₂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VOCs, </a:t>
              </a:r>
              <a:r>
                <a:rPr lang="ko-KR" altLang="en-US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미세먼지</a:t>
              </a:r>
              <a:r>
                <a:rPr lang="en-US" altLang="ko-KR" sz="1400" b="1" dirty="0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, </a:t>
              </a:r>
            </a:p>
            <a:p>
              <a:r>
                <a:rPr lang="ko-KR" altLang="en-US" sz="1400" b="1" dirty="0" err="1"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온습도</a:t>
              </a:r>
              <a:endPara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5F1247E-0F09-4599-85E5-728CAD157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77" y="2625082"/>
            <a:ext cx="733279" cy="733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D5C31A2-0C72-461E-B1C0-9D8987C5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68" y="2784391"/>
            <a:ext cx="595669" cy="5956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D3CF1CE-6838-4532-B9F1-FFB9E8D9B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44" y="2765840"/>
            <a:ext cx="595669" cy="595669"/>
          </a:xfrm>
          <a:prstGeom prst="rect">
            <a:avLst/>
          </a:prstGeom>
        </p:spPr>
      </p:pic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E3D1291-CDA5-48B0-97B6-29A446A6D5B5}"/>
              </a:ext>
            </a:extLst>
          </p:cNvPr>
          <p:cNvCxnSpPr>
            <a:cxnSpLocks/>
          </p:cNvCxnSpPr>
          <p:nvPr/>
        </p:nvCxnSpPr>
        <p:spPr>
          <a:xfrm>
            <a:off x="3402052" y="3438464"/>
            <a:ext cx="1432090" cy="0"/>
          </a:xfrm>
          <a:prstGeom prst="straightConnector1">
            <a:avLst/>
          </a:prstGeom>
          <a:ln w="7620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397F4DC-F559-4DA4-9199-C4494D9382B5}"/>
              </a:ext>
            </a:extLst>
          </p:cNvPr>
          <p:cNvSpPr txBox="1"/>
          <p:nvPr/>
        </p:nvSpPr>
        <p:spPr>
          <a:xfrm>
            <a:off x="2856469" y="348690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 전송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B08A7492-9FD7-49F4-A60D-B324617573B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90" y="864345"/>
            <a:ext cx="933397" cy="933397"/>
          </a:xfrm>
          <a:prstGeom prst="rect">
            <a:avLst/>
          </a:prstGeom>
        </p:spPr>
      </p:pic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817C6CC-28F2-444E-9723-A3B14D3A2B9C}"/>
              </a:ext>
            </a:extLst>
          </p:cNvPr>
          <p:cNvCxnSpPr>
            <a:cxnSpLocks/>
          </p:cNvCxnSpPr>
          <p:nvPr/>
        </p:nvCxnSpPr>
        <p:spPr>
          <a:xfrm flipH="1">
            <a:off x="6331028" y="1881342"/>
            <a:ext cx="365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398281F-85FA-4D4A-9D10-EB2B8FF426C1}"/>
              </a:ext>
            </a:extLst>
          </p:cNvPr>
          <p:cNvCxnSpPr>
            <a:cxnSpLocks/>
          </p:cNvCxnSpPr>
          <p:nvPr/>
        </p:nvCxnSpPr>
        <p:spPr>
          <a:xfrm>
            <a:off x="9997821" y="1881341"/>
            <a:ext cx="0" cy="4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39D233C-0E51-4FFC-B0B9-A8A101ECC53F}"/>
              </a:ext>
            </a:extLst>
          </p:cNvPr>
          <p:cNvCxnSpPr>
            <a:cxnSpLocks/>
          </p:cNvCxnSpPr>
          <p:nvPr/>
        </p:nvCxnSpPr>
        <p:spPr>
          <a:xfrm>
            <a:off x="6331027" y="1892857"/>
            <a:ext cx="0" cy="48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E19619-BD75-42D4-96A6-FD09FEA8D420}"/>
              </a:ext>
            </a:extLst>
          </p:cNvPr>
          <p:cNvSpPr txBox="1"/>
          <p:nvPr/>
        </p:nvSpPr>
        <p:spPr>
          <a:xfrm>
            <a:off x="5855466" y="2322726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B2B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13BF3A65-358C-4695-8542-51C33B58F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111" y="2781753"/>
            <a:ext cx="479983" cy="47998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606D39B2-69D0-4124-AE08-81F2955AD8E9}"/>
              </a:ext>
            </a:extLst>
          </p:cNvPr>
          <p:cNvSpPr txBox="1"/>
          <p:nvPr/>
        </p:nvSpPr>
        <p:spPr>
          <a:xfrm>
            <a:off x="4661919" y="3303897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제품관리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5AA5EAD0-6CA4-41B1-82F5-2B09F9F8BE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62" y="2748717"/>
            <a:ext cx="563473" cy="56347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90D2E9F-F3C5-41DC-B39E-1FD49F05486A}"/>
              </a:ext>
            </a:extLst>
          </p:cNvPr>
          <p:cNvSpPr txBox="1"/>
          <p:nvPr/>
        </p:nvSpPr>
        <p:spPr>
          <a:xfrm>
            <a:off x="5572735" y="3306552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데이터관리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55523792-044C-4C00-B9F8-6A71E2C8FC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349" y="2658253"/>
            <a:ext cx="626029" cy="62602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0B65129-721F-442C-8FA2-8F3FEE9DB389}"/>
              </a:ext>
            </a:extLst>
          </p:cNvPr>
          <p:cNvSpPr txBox="1"/>
          <p:nvPr/>
        </p:nvSpPr>
        <p:spPr>
          <a:xfrm>
            <a:off x="9209107" y="3154702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미세먼지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기록 조회</a:t>
            </a: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9C9F5E0F-7820-4594-8717-77A2BFE9BD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21" y="2723483"/>
            <a:ext cx="458181" cy="458181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CE95C91A-1CD8-4FBA-9821-964B6A8E18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238" y="2755231"/>
            <a:ext cx="399471" cy="399471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DB55B3A-FB45-4D9B-8943-C337A3E6432B}"/>
              </a:ext>
            </a:extLst>
          </p:cNvPr>
          <p:cNvSpPr txBox="1"/>
          <p:nvPr/>
        </p:nvSpPr>
        <p:spPr>
          <a:xfrm>
            <a:off x="8314916" y="3166245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실내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외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대기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정보 확인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DB6EDDAD-43E4-4BC7-BED9-A3DE2EACB5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887" y="4808802"/>
            <a:ext cx="486946" cy="486946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EB021784-B4B6-46C1-882C-49112E22E35E}"/>
              </a:ext>
            </a:extLst>
          </p:cNvPr>
          <p:cNvGrpSpPr/>
          <p:nvPr/>
        </p:nvGrpSpPr>
        <p:grpSpPr>
          <a:xfrm>
            <a:off x="9585905" y="4762521"/>
            <a:ext cx="606006" cy="606006"/>
            <a:chOff x="9811677" y="4477409"/>
            <a:chExt cx="684279" cy="684279"/>
          </a:xfrm>
        </p:grpSpPr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EEE754E3-7365-498A-961B-23745C4FF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1677" y="4477409"/>
              <a:ext cx="684279" cy="684279"/>
            </a:xfrm>
            <a:prstGeom prst="rect">
              <a:avLst/>
            </a:prstGeom>
          </p:spPr>
        </p:pic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B9257F6-CA26-46E5-859E-402A4CD163FE}"/>
                </a:ext>
              </a:extLst>
            </p:cNvPr>
            <p:cNvSpPr/>
            <p:nvPr/>
          </p:nvSpPr>
          <p:spPr>
            <a:xfrm>
              <a:off x="10031493" y="4500091"/>
              <a:ext cx="281686" cy="138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5044AF-607C-4FA9-9D88-BD6BF286D0E3}"/>
              </a:ext>
            </a:extLst>
          </p:cNvPr>
          <p:cNvSpPr txBox="1"/>
          <p:nvPr/>
        </p:nvSpPr>
        <p:spPr>
          <a:xfrm>
            <a:off x="6978360" y="727785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Web</a:t>
            </a:r>
            <a:endParaRPr lang="ko-KR" altLang="en-US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88456D-40E5-4E82-8A10-33AA27BF3011}"/>
              </a:ext>
            </a:extLst>
          </p:cNvPr>
          <p:cNvSpPr txBox="1"/>
          <p:nvPr/>
        </p:nvSpPr>
        <p:spPr>
          <a:xfrm>
            <a:off x="8681481" y="5309297"/>
            <a:ext cx="244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환기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서비스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16D306-2284-4A24-80FE-9EED2503378C}"/>
              </a:ext>
            </a:extLst>
          </p:cNvPr>
          <p:cNvSpPr txBox="1"/>
          <p:nvPr/>
        </p:nvSpPr>
        <p:spPr>
          <a:xfrm>
            <a:off x="7690254" y="5282538"/>
            <a:ext cx="247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출</a:t>
            </a:r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퇴근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알림 서비스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40C82E8-E202-4CCC-860A-5D56B6CCBCE9}"/>
              </a:ext>
            </a:extLst>
          </p:cNvPr>
          <p:cNvSpPr txBox="1"/>
          <p:nvPr/>
        </p:nvSpPr>
        <p:spPr>
          <a:xfrm>
            <a:off x="5937507" y="5425491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오류 알림</a:t>
            </a:r>
            <a:endParaRPr lang="en-US" altLang="ko-KR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026" name="Picture 2" descr="error iconì ëí ì´ë¯¸ì§ ê²ìê²°ê³¼">
            <a:extLst>
              <a:ext uri="{FF2B5EF4-FFF2-40B4-BE49-F238E27FC236}">
                <a16:creationId xmlns:a16="http://schemas.microsoft.com/office/drawing/2014/main" id="{4BE9A324-9343-4078-A3DC-C647A77F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889" b="89778" l="4000" r="97778">
                        <a14:foregroundMark x1="35111" y1="48000" x2="35111" y2="48000"/>
                        <a14:foregroundMark x1="48889" y1="9333" x2="48889" y2="9333"/>
                        <a14:foregroundMark x1="93778" y1="82667" x2="93778" y2="82667"/>
                        <a14:foregroundMark x1="91556" y1="86667" x2="91556" y2="86667"/>
                        <a14:foregroundMark x1="9333" y1="88889" x2="9333" y2="88889"/>
                        <a14:foregroundMark x1="6222" y1="88889" x2="6222" y2="88889"/>
                        <a14:foregroundMark x1="4444" y1="87556" x2="4444" y2="87556"/>
                        <a14:foregroundMark x1="97778" y1="87556" x2="97778" y2="87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52" y="4822170"/>
            <a:ext cx="561540" cy="5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79D1F173-342C-401E-A4E3-9EEF296259E2}"/>
              </a:ext>
            </a:extLst>
          </p:cNvPr>
          <p:cNvSpPr txBox="1"/>
          <p:nvPr/>
        </p:nvSpPr>
        <p:spPr>
          <a:xfrm>
            <a:off x="9453627" y="2323314"/>
            <a:ext cx="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B2C</a:t>
            </a:r>
            <a:endParaRPr lang="ko-KR" altLang="en-US" sz="2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6C93F49C-D891-4095-87F9-BAA935A610BB}"/>
              </a:ext>
            </a:extLst>
          </p:cNvPr>
          <p:cNvCxnSpPr>
            <a:cxnSpLocks/>
          </p:cNvCxnSpPr>
          <p:nvPr/>
        </p:nvCxnSpPr>
        <p:spPr>
          <a:xfrm>
            <a:off x="8202189" y="1671216"/>
            <a:ext cx="0" cy="21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그림 194">
            <a:extLst>
              <a:ext uri="{FF2B5EF4-FFF2-40B4-BE49-F238E27FC236}">
                <a16:creationId xmlns:a16="http://schemas.microsoft.com/office/drawing/2014/main" id="{CAFB2CAE-0AFF-440A-8883-94CF3FD767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82" y="4857827"/>
            <a:ext cx="552904" cy="552904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5B68DEDB-4382-4129-B6CA-CDBF48FAC8C2}"/>
              </a:ext>
            </a:extLst>
          </p:cNvPr>
          <p:cNvSpPr txBox="1"/>
          <p:nvPr/>
        </p:nvSpPr>
        <p:spPr>
          <a:xfrm>
            <a:off x="6829806" y="5447152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커뮤니티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36BCBD0-161D-45E6-B9C2-CD7F04630F2C}"/>
              </a:ext>
            </a:extLst>
          </p:cNvPr>
          <p:cNvSpPr txBox="1"/>
          <p:nvPr/>
        </p:nvSpPr>
        <p:spPr>
          <a:xfrm>
            <a:off x="6968505" y="4192815"/>
            <a:ext cx="2447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App</a:t>
            </a:r>
            <a:endParaRPr lang="ko-KR" altLang="en-US" sz="1400" b="1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82302E76-F255-4AF4-A2AA-71C67595FD43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62" y="3670442"/>
            <a:ext cx="561540" cy="561540"/>
          </a:xfrm>
          <a:prstGeom prst="rect">
            <a:avLst/>
          </a:prstGeom>
          <a:noFill/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18BEC92-27CE-4058-BD30-47CB64EB5685}"/>
              </a:ext>
            </a:extLst>
          </p:cNvPr>
          <p:cNvCxnSpPr>
            <a:cxnSpLocks/>
          </p:cNvCxnSpPr>
          <p:nvPr/>
        </p:nvCxnSpPr>
        <p:spPr>
          <a:xfrm flipH="1">
            <a:off x="6331027" y="5271886"/>
            <a:ext cx="29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E00EEF-952F-4102-A6AC-7C7A7584D324}"/>
              </a:ext>
            </a:extLst>
          </p:cNvPr>
          <p:cNvCxnSpPr>
            <a:cxnSpLocks/>
          </p:cNvCxnSpPr>
          <p:nvPr/>
        </p:nvCxnSpPr>
        <p:spPr>
          <a:xfrm>
            <a:off x="6331027" y="3620340"/>
            <a:ext cx="0" cy="1651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B1DF3DD-DB3C-45D5-B2A3-708361C2138E}"/>
              </a:ext>
            </a:extLst>
          </p:cNvPr>
          <p:cNvCxnSpPr>
            <a:cxnSpLocks/>
          </p:cNvCxnSpPr>
          <p:nvPr/>
        </p:nvCxnSpPr>
        <p:spPr>
          <a:xfrm>
            <a:off x="9985368" y="3644202"/>
            <a:ext cx="0" cy="95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FDEB287-05CC-4A18-987D-D146AC5677D7}"/>
              </a:ext>
            </a:extLst>
          </p:cNvPr>
          <p:cNvCxnSpPr>
            <a:cxnSpLocks/>
          </p:cNvCxnSpPr>
          <p:nvPr/>
        </p:nvCxnSpPr>
        <p:spPr>
          <a:xfrm>
            <a:off x="8202189" y="4514427"/>
            <a:ext cx="0" cy="210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E2D3BB8-0CAD-4761-B4ED-4DD5DC9A068D}"/>
              </a:ext>
            </a:extLst>
          </p:cNvPr>
          <p:cNvSpPr/>
          <p:nvPr/>
        </p:nvSpPr>
        <p:spPr>
          <a:xfrm>
            <a:off x="6711959" y="4734744"/>
            <a:ext cx="932132" cy="116573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  <a:alpha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2280CE-EF8A-4407-8A9A-D8CA903BF58C}"/>
              </a:ext>
            </a:extLst>
          </p:cNvPr>
          <p:cNvSpPr/>
          <p:nvPr/>
        </p:nvSpPr>
        <p:spPr>
          <a:xfrm>
            <a:off x="8468847" y="4724552"/>
            <a:ext cx="1922641" cy="117592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  <a:alpha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99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198</Words>
  <Application>Microsoft Office PowerPoint</Application>
  <PresentationFormat>와이드스크린</PresentationFormat>
  <Paragraphs>106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은수 지</dc:creator>
  <cp:lastModifiedBy>은수 지</cp:lastModifiedBy>
  <cp:revision>192</cp:revision>
  <dcterms:created xsi:type="dcterms:W3CDTF">2019-01-24T08:38:28Z</dcterms:created>
  <dcterms:modified xsi:type="dcterms:W3CDTF">2019-01-27T07:52:38Z</dcterms:modified>
</cp:coreProperties>
</file>