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C363A"/>
    <a:srgbClr val="01B56E"/>
    <a:srgbClr val="275BC7"/>
    <a:srgbClr val="225BC2"/>
    <a:srgbClr val="2657C8"/>
    <a:srgbClr val="F5C932"/>
    <a:srgbClr val="A6A6A6"/>
    <a:srgbClr val="E56C0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4DA7-15CC-4A24-85C6-00C840E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A715-1414-42D5-9483-DF30A87D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5D7C8-4CC5-4FD4-9FAE-A5BF1C07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694B-3A59-4588-96E0-3964883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23780-4619-414B-BAAF-1BE99716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962D-BDEB-4569-AA72-0241A6C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E376D-2140-46C1-84C2-FCC32D48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2F2EA-AD65-4F4C-924C-0F50C97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5006-79CA-465F-A58D-9E2A10B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58A30-DA17-4E64-8AAF-F04C847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F09CA-B7E1-45CD-8CDD-F6DBBCFF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69C55-48CA-4924-80DA-34F65347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F7BAA-0F59-46AB-8508-C33C8C81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D825E-ABAF-4D66-B70A-11FB548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E4B83-0FD6-433E-8193-910DC39E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38EB2-5250-489E-8163-B3FD6E55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7ACB-1842-4F5A-B3B7-DAFE6E21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C81A7-3ED0-4D6F-BC61-0BBDFB8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35EF-CEFA-4531-B254-28DA828A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C6354-19E0-445D-8FC4-46299DE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2A6C-EB66-4FF1-BBE3-890E7E0A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9DC7D-7F16-40DA-B945-230DEA76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71DE8-5C37-455F-97C0-650D4652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22A0C-2F71-4656-9D5B-29D9B3A5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C8D9F-C8EE-4CDC-A0AB-7A7CBE2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5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9C97-EE60-48BE-B02A-3B28E1A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A7423-BF3B-44E6-A7BD-91D138F6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2BA03-D320-4577-9E72-4AFF87E4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19F25-2F14-4EAC-9DCB-A1C4C904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30005-B6B1-42A7-8D03-0C4954DA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3595-E39B-4B17-A2AC-C564B7D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4A63-CC02-452B-B890-C6C76F57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3EBB3-C219-4E45-8CF7-D2A150FA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62B22-365C-42A5-8A0F-5C12257D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64532-6C7B-4539-9350-5469FA66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0FA17-8F86-44C1-97FB-63ABF68D6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7B9CA-9FCB-4E13-A7EE-53F30969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7B1E7-A9EB-4294-93BA-37B02A76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183A28-F413-4483-9598-D880A71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90F4-BE74-49B2-ABED-4CA831D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65C222-D553-4800-B5CA-DB45657F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63C86-A131-4B1D-BFEC-A11AA769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6E3E3-38DC-4C17-B315-B0CABEDE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DF7D2-B5CA-4E04-969F-3BB09856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4ECB8-EE58-46E9-8073-43B07221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D920F-B5F4-45DD-A818-A1D124C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4356-AB92-47DF-9D84-6FB35ABA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8AC4B-EDF4-49FE-AA82-4A93D3CC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AC42B-2056-440A-9BDD-2312DEE9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4635-FDC8-498E-B7E0-F4160E32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1493D-9786-42C2-AC2B-42A3EF0F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C987A-3A0E-448F-BFA8-CBF9B9FF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4691-7720-4419-AC8F-6A7A444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7424F-1643-4E3F-A5F5-417464F1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AA2E3-545E-4CB6-9189-F816B822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4936B-37DD-4011-9493-FDE0C47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C0780-50FA-4FC6-B148-C3D67C31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250A3-7E28-46C9-A894-D3DB9D6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E596E-01B0-4990-ADA9-B1AE6D2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EBA1D-E621-4048-B2C3-7AE33365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0014D-B5AE-4201-8282-6657F7AF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13CE-2771-4CFA-BBFA-6F6936FF48C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078B5-8F1A-475D-864D-108F3503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73B8-7DDE-46CB-96A9-DA8DB131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07B3B02-62F4-4D68-BFAE-B20715860C5E}"/>
              </a:ext>
            </a:extLst>
          </p:cNvPr>
          <p:cNvCxnSpPr>
            <a:cxnSpLocks/>
          </p:cNvCxnSpPr>
          <p:nvPr/>
        </p:nvCxnSpPr>
        <p:spPr>
          <a:xfrm flipV="1">
            <a:off x="9133030" y="0"/>
            <a:ext cx="0" cy="685800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D11F7-A255-4835-8514-0B5263C64147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876009-05C6-429C-AF92-36855FC9BA3B}"/>
              </a:ext>
            </a:extLst>
          </p:cNvPr>
          <p:cNvSpPr/>
          <p:nvPr/>
        </p:nvSpPr>
        <p:spPr>
          <a:xfrm>
            <a:off x="486794" y="1456444"/>
            <a:ext cx="4574050" cy="500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F97172-A45E-49AC-900F-229B22E3D492}"/>
              </a:ext>
            </a:extLst>
          </p:cNvPr>
          <p:cNvSpPr/>
          <p:nvPr/>
        </p:nvSpPr>
        <p:spPr>
          <a:xfrm>
            <a:off x="5272551" y="1430500"/>
            <a:ext cx="3364301" cy="5001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8D87D4-BD5A-41B3-9DF9-EF654D87ECCC}"/>
              </a:ext>
            </a:extLst>
          </p:cNvPr>
          <p:cNvSpPr/>
          <p:nvPr/>
        </p:nvSpPr>
        <p:spPr>
          <a:xfrm>
            <a:off x="290946" y="631452"/>
            <a:ext cx="8533014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6AE1D3-8FDB-40D8-B9C9-079EE2A14B05}"/>
              </a:ext>
            </a:extLst>
          </p:cNvPr>
          <p:cNvSpPr txBox="1"/>
          <p:nvPr/>
        </p:nvSpPr>
        <p:spPr>
          <a:xfrm>
            <a:off x="9130145" y="1429437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위치 마커 </a:t>
            </a:r>
            <a:r>
              <a:rPr lang="en-US" altLang="ko-KR" sz="1400" dirty="0"/>
              <a:t>click 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위치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를 바탕으로 한</a:t>
            </a:r>
            <a:r>
              <a:rPr lang="en-US" altLang="ko-KR" sz="1400" dirty="0"/>
              <a:t> </a:t>
            </a:r>
            <a:r>
              <a:rPr lang="ko-KR" altLang="en-US" sz="1400" dirty="0"/>
              <a:t>정보 ③에</a:t>
            </a:r>
            <a:r>
              <a:rPr lang="en-US" altLang="ko-KR" sz="1400" dirty="0"/>
              <a:t> </a:t>
            </a:r>
            <a:r>
              <a:rPr lang="ko-KR" altLang="en-US" sz="1400" dirty="0"/>
              <a:t>표시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A1168-D304-4AF7-BB3F-834BB2AEB4F4}"/>
              </a:ext>
            </a:extLst>
          </p:cNvPr>
          <p:cNvSpPr txBox="1"/>
          <p:nvPr/>
        </p:nvSpPr>
        <p:spPr>
          <a:xfrm>
            <a:off x="1837175" y="7178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70315-5282-4AF3-9AF6-427ECF2F40E2}"/>
              </a:ext>
            </a:extLst>
          </p:cNvPr>
          <p:cNvSpPr txBox="1"/>
          <p:nvPr/>
        </p:nvSpPr>
        <p:spPr>
          <a:xfrm>
            <a:off x="4087273" y="717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9C25F-6636-4F9C-BA36-F1DE9F797BDC}"/>
              </a:ext>
            </a:extLst>
          </p:cNvPr>
          <p:cNvSpPr txBox="1"/>
          <p:nvPr/>
        </p:nvSpPr>
        <p:spPr>
          <a:xfrm>
            <a:off x="6645148" y="7024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89487-5155-4DC3-ACA5-583D4EDB2342}"/>
              </a:ext>
            </a:extLst>
          </p:cNvPr>
          <p:cNvSpPr txBox="1"/>
          <p:nvPr/>
        </p:nvSpPr>
        <p:spPr>
          <a:xfrm>
            <a:off x="5355715" y="1580697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북구</a:t>
            </a:r>
            <a:r>
              <a:rPr lang="ko-KR" altLang="en-US" sz="1400" dirty="0"/>
              <a:t>의 대기 질 정보</a:t>
            </a:r>
            <a:endParaRPr lang="en-US" altLang="ko-KR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882343-2B70-4536-AB2C-1EB169235EE6}"/>
              </a:ext>
            </a:extLst>
          </p:cNvPr>
          <p:cNvSpPr txBox="1"/>
          <p:nvPr/>
        </p:nvSpPr>
        <p:spPr>
          <a:xfrm>
            <a:off x="8232748" y="143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  <a:endParaRPr lang="en-US" altLang="ko-K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30145" y="2127809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③ 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</a:t>
            </a:r>
            <a:r>
              <a:rPr lang="en-US" altLang="ko-KR" sz="1400" dirty="0"/>
              <a:t>,</a:t>
            </a:r>
            <a:r>
              <a:rPr lang="ko-KR" altLang="en-US" sz="1400" dirty="0"/>
              <a:t>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통계</a:t>
            </a:r>
            <a:r>
              <a:rPr lang="en-US" altLang="ko-KR" sz="1400" dirty="0"/>
              <a:t> </a:t>
            </a:r>
            <a:r>
              <a:rPr lang="ko-KR" altLang="en-US" sz="1400" dirty="0"/>
              <a:t>정보 표시</a:t>
            </a:r>
            <a:endParaRPr lang="en-US" altLang="ko-KR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7E0FE2-15D8-4A6C-B47F-61098BCB3D5D}"/>
              </a:ext>
            </a:extLst>
          </p:cNvPr>
          <p:cNvSpPr txBox="1"/>
          <p:nvPr/>
        </p:nvSpPr>
        <p:spPr>
          <a:xfrm>
            <a:off x="9130145" y="515621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지도 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관리 중인 기기표시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구역별 미세먼지 농도 표시</a:t>
            </a:r>
            <a:endParaRPr lang="en-US" altLang="ko-KR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3C38F2-5CC7-48BA-9A2D-3F0172C6DE97}"/>
              </a:ext>
            </a:extLst>
          </p:cNvPr>
          <p:cNvSpPr/>
          <p:nvPr/>
        </p:nvSpPr>
        <p:spPr>
          <a:xfrm>
            <a:off x="1727498" y="703072"/>
            <a:ext cx="711795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 descr="ê´ë ¨ ì´ë¯¸ì§">
            <a:extLst>
              <a:ext uri="{FF2B5EF4-FFF2-40B4-BE49-F238E27FC236}">
                <a16:creationId xmlns:a16="http://schemas.microsoft.com/office/drawing/2014/main" id="{F8E074CE-A15C-492C-94B8-D49B36A15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 t="10500" r="4987" b="9704"/>
          <a:stretch/>
        </p:blipFill>
        <p:spPr bwMode="auto">
          <a:xfrm>
            <a:off x="723004" y="1534894"/>
            <a:ext cx="4123733" cy="44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ê´ë ¨ ì´ë¯¸ì§">
            <a:extLst>
              <a:ext uri="{FF2B5EF4-FFF2-40B4-BE49-F238E27FC236}">
                <a16:creationId xmlns:a16="http://schemas.microsoft.com/office/drawing/2014/main" id="{0BEDE31E-B97D-4D35-9663-BFF8DB91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96" b="97065" l="2000" r="98000">
                        <a14:foregroundMark x1="49692" y1="3612" x2="49692" y2="3612"/>
                        <a14:foregroundMark x1="49692" y1="3612" x2="53538" y2="11851"/>
                        <a14:foregroundMark x1="53538" y1="11851" x2="55385" y2="13883"/>
                        <a14:foregroundMark x1="53538" y1="5418" x2="44615" y2="2596"/>
                        <a14:foregroundMark x1="44615" y1="2596" x2="34154" y2="4289"/>
                        <a14:foregroundMark x1="34154" y1="4289" x2="16615" y2="13657"/>
                        <a14:foregroundMark x1="16615" y1="13657" x2="10154" y2="30023"/>
                        <a14:foregroundMark x1="10154" y1="30023" x2="18308" y2="67946"/>
                        <a14:foregroundMark x1="18308" y1="67946" x2="18835" y2="68799"/>
                        <a14:foregroundMark x1="32888" y1="83804" x2="38308" y2="82393"/>
                        <a14:foregroundMark x1="38308" y1="82393" x2="38923" y2="81941"/>
                        <a14:foregroundMark x1="58615" y1="74153" x2="54308" y2="81941"/>
                        <a14:foregroundMark x1="54308" y1="81941" x2="53385" y2="87472"/>
                        <a14:foregroundMark x1="89231" y1="26298" x2="91946" y2="49443"/>
                        <a14:foregroundMark x1="94923" y1="26524" x2="96425" y2="28654"/>
                        <a14:foregroundMark x1="3396" y1="40917" x2="3846" y2="43341"/>
                        <a14:foregroundMark x1="3846" y1="43341" x2="9385" y2="53160"/>
                        <a14:foregroundMark x1="9385" y1="53160" x2="12000" y2="55192"/>
                        <a14:foregroundMark x1="6769" y1="21783" x2="4968" y2="24206"/>
                        <a14:foregroundMark x1="2381" y1="40861" x2="2615" y2="43228"/>
                        <a14:foregroundMark x1="2615" y1="43228" x2="14462" y2="59932"/>
                        <a14:foregroundMark x1="51077" y1="89052" x2="51077" y2="89052"/>
                        <a14:foregroundMark x1="51077" y1="92212" x2="51077" y2="92212"/>
                        <a14:foregroundMark x1="50923" y1="94921" x2="50923" y2="97178"/>
                        <a14:foregroundMark x1="50923" y1="97178" x2="50923" y2="97178"/>
                        <a14:foregroundMark x1="21692" y1="71558" x2="21692" y2="71558"/>
                        <a14:foregroundMark x1="22308" y1="72799" x2="22308" y2="72799"/>
                        <a14:foregroundMark x1="23077" y1="73928" x2="23077" y2="73928"/>
                        <a14:foregroundMark x1="23231" y1="74266" x2="23231" y2="74266"/>
                        <a14:foregroundMark x1="20000" y1="70316" x2="20000" y2="70316"/>
                        <a14:foregroundMark x1="20000" y1="70316" x2="20000" y2="70316"/>
                        <a14:foregroundMark x1="20769" y1="71558" x2="20769" y2="71558"/>
                        <a14:foregroundMark x1="20923" y1="71558" x2="20923" y2="71558"/>
                        <a14:foregroundMark x1="21385" y1="72009" x2="21385" y2="72009"/>
                        <a14:foregroundMark x1="21385" y1="72009" x2="21385" y2="72009"/>
                        <a14:foregroundMark x1="21538" y1="72235" x2="21538" y2="72235"/>
                        <a14:foregroundMark x1="21538" y1="72460" x2="21538" y2="72460"/>
                        <a14:foregroundMark x1="21692" y1="72573" x2="21692" y2="72573"/>
                        <a14:foregroundMark x1="21846" y1="72799" x2="18615" y2="67720"/>
                        <a14:foregroundMark x1="25538" y1="75395" x2="20000" y2="69187"/>
                        <a14:foregroundMark x1="20000" y1="69187" x2="19692" y2="68059"/>
                        <a14:foregroundMark x1="23077" y1="73928" x2="22154" y2="73138"/>
                        <a14:foregroundMark x1="30769" y1="80700" x2="30769" y2="80700"/>
                        <a14:foregroundMark x1="30769" y1="81151" x2="42923" y2="92551"/>
                        <a14:foregroundMark x1="42923" y1="92551" x2="43077" y2="92551"/>
                        <a14:foregroundMark x1="35077" y1="83409" x2="27846" y2="78104"/>
                        <a14:foregroundMark x1="27846" y1="78104" x2="26769" y2="76524"/>
                        <a14:foregroundMark x1="97385" y1="38036" x2="97385" y2="38036"/>
                        <a14:foregroundMark x1="97538" y1="34199" x2="95231" y2="44582"/>
                        <a14:foregroundMark x1="97538" y1="32844" x2="96000" y2="46727"/>
                        <a14:foregroundMark x1="2000" y1="34424" x2="2000" y2="34424"/>
                        <a14:foregroundMark x1="2000" y1="30926" x2="2615" y2="43454"/>
                        <a14:foregroundMark x1="7077" y1="23702" x2="4000" y2="30813"/>
                        <a14:foregroundMark x1="5077" y1="24379" x2="2923" y2="34650"/>
                        <a14:foregroundMark x1="6615" y1="24605" x2="3077" y2="31151"/>
                        <a14:foregroundMark x1="3077" y1="31151" x2="5385" y2="37585"/>
                        <a14:backgroundMark x1="97729" y1="46830" x2="96615" y2="53160"/>
                        <a14:backgroundMark x1="96615" y1="53160" x2="96615" y2="53160"/>
                        <a14:backgroundMark x1="95734" y1="46711" x2="94923" y2="51242"/>
                        <a14:backgroundMark x1="98923" y1="28894" x2="98209" y2="32884"/>
                        <a14:backgroundMark x1="94923" y1="51242" x2="89846" y2="58691"/>
                        <a14:backgroundMark x1="27466" y1="80700" x2="28654" y2="82181"/>
                        <a14:backgroundMark x1="23055" y1="75199" x2="27466" y2="80700"/>
                        <a14:backgroundMark x1="22036" y1="73928" x2="22307" y2="74266"/>
                        <a14:backgroundMark x1="21131" y1="72799" x2="22036" y2="73928"/>
                        <a14:backgroundMark x1="20950" y1="72573" x2="21131" y2="72799"/>
                        <a14:backgroundMark x1="20769" y1="72348" x2="20950" y2="72573"/>
                        <a14:backgroundMark x1="18284" y1="70316" x2="17538" y2="69526"/>
                        <a14:backgroundMark x1="19458" y1="71558" x2="18284" y2="70316"/>
                        <a14:backgroundMark x1="19884" y1="72009" x2="19458" y2="71558"/>
                        <a14:backgroundMark x1="20098" y1="72235" x2="19884" y2="72009"/>
                        <a14:backgroundMark x1="20311" y1="72460" x2="20098" y2="72235"/>
                        <a14:backgroundMark x1="20631" y1="72799" x2="20311" y2="72460"/>
                        <a14:backgroundMark x1="21698" y1="73928" x2="20631" y2="72799"/>
                        <a14:backgroundMark x1="22017" y1="74266" x2="21698" y2="73928"/>
                        <a14:backgroundMark x1="28098" y1="80700" x2="22017" y2="74266"/>
                        <a14:backgroundMark x1="29232" y1="81900" x2="28098" y2="80700"/>
                        <a14:backgroundMark x1="30769" y1="85440" x2="30769" y2="85440"/>
                        <a14:backgroundMark x1="30615" y1="85440" x2="29846" y2="85440"/>
                        <a14:backgroundMark x1="29538" y1="85440" x2="29538" y2="85440"/>
                        <a14:backgroundMark x1="28769" y1="84537" x2="28769" y2="84537"/>
                        <a14:backgroundMark x1="28769" y1="84537" x2="28769" y2="84537"/>
                        <a14:backgroundMark x1="29077" y1="84537" x2="29231" y2="85214"/>
                        <a14:backgroundMark x1="29385" y1="85779" x2="29385" y2="85779"/>
                        <a14:backgroundMark x1="29385" y1="86005" x2="21538" y2="80700"/>
                        <a14:backgroundMark x1="19752" y1="73928" x2="19692" y2="73702"/>
                        <a14:backgroundMark x1="19841" y1="74266" x2="19752" y2="73928"/>
                        <a14:backgroundMark x1="21538" y1="80700" x2="19841" y2="74266"/>
                        <a14:backgroundMark x1="19692" y1="73702" x2="21869" y2="73303"/>
                        <a14:backgroundMark x1="20824" y1="72799" x2="21887" y2="73332"/>
                        <a14:backgroundMark x1="20147" y1="72460" x2="20824" y2="72799"/>
                        <a14:backgroundMark x1="19698" y1="72235" x2="20147" y2="72460"/>
                        <a14:backgroundMark x1="19247" y1="72009" x2="19698" y2="72235"/>
                        <a14:backgroundMark x1="18347" y1="71558" x2="19247" y2="72009"/>
                        <a14:backgroundMark x1="16769" y1="70767" x2="18347" y2="71558"/>
                        <a14:backgroundMark x1="22458" y1="74266" x2="23385" y2="76749"/>
                        <a14:backgroundMark x1="16923" y1="70316" x2="14769" y2="68172"/>
                        <a14:backgroundMark x1="18171" y1="71558" x2="16923" y2="70316"/>
                        <a14:backgroundMark x1="18624" y1="72009" x2="18171" y2="71558"/>
                        <a14:backgroundMark x1="18851" y1="72235" x2="18624" y2="72009"/>
                        <a14:backgroundMark x1="19077" y1="72460" x2="18851" y2="72235"/>
                        <a14:backgroundMark x1="19417" y1="72799" x2="19077" y2="72460"/>
                        <a14:backgroundMark x1="20551" y1="73928" x2="19417" y2="72799"/>
                        <a14:backgroundMark x1="20891" y1="74266" x2="20551" y2="73928"/>
                        <a14:backgroundMark x1="23385" y1="76749" x2="20891" y2="74266"/>
                        <a14:backgroundMark x1="35739" y1="89695" x2="36000" y2="90406"/>
                        <a14:backgroundMark x1="36000" y1="90406" x2="36654" y2="90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7220" y="3661361"/>
            <a:ext cx="288869" cy="3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72EF903-125E-45B5-B458-F751AFD519F7}"/>
              </a:ext>
            </a:extLst>
          </p:cNvPr>
          <p:cNvSpPr/>
          <p:nvPr/>
        </p:nvSpPr>
        <p:spPr>
          <a:xfrm>
            <a:off x="3072971" y="3619572"/>
            <a:ext cx="477365" cy="4773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1E33D6-A6E0-4138-A06C-7A58CCFB5981}"/>
              </a:ext>
            </a:extLst>
          </p:cNvPr>
          <p:cNvSpPr txBox="1"/>
          <p:nvPr/>
        </p:nvSpPr>
        <p:spPr>
          <a:xfrm>
            <a:off x="443136" y="14206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  <a:endParaRPr lang="en-US" altLang="ko-KR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4F419-7AF0-4147-AD02-4F7E8E9B6F18}"/>
              </a:ext>
            </a:extLst>
          </p:cNvPr>
          <p:cNvSpPr txBox="1"/>
          <p:nvPr/>
        </p:nvSpPr>
        <p:spPr>
          <a:xfrm>
            <a:off x="2732356" y="35298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  <a:endParaRPr lang="en-US" altLang="ko-KR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3555F3-619E-4C5D-BFA1-8D7048B040C9}"/>
              </a:ext>
            </a:extLst>
          </p:cNvPr>
          <p:cNvSpPr/>
          <p:nvPr/>
        </p:nvSpPr>
        <p:spPr>
          <a:xfrm>
            <a:off x="5431497" y="2269505"/>
            <a:ext cx="3009000" cy="884576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881937-F925-4C6D-8EE9-2A08A9B99D1A}"/>
              </a:ext>
            </a:extLst>
          </p:cNvPr>
          <p:cNvSpPr txBox="1"/>
          <p:nvPr/>
        </p:nvSpPr>
        <p:spPr>
          <a:xfrm>
            <a:off x="5429083" y="2657106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 고딕 (본문)"/>
              </a:rPr>
              <a:t>나쁨</a:t>
            </a:r>
            <a:r>
              <a:rPr lang="en-US" altLang="ko-KR" sz="2000" b="1" dirty="0">
                <a:solidFill>
                  <a:schemeClr val="accent4"/>
                </a:solidFill>
                <a:latin typeface="맑은 고딕 (본문)"/>
              </a:rPr>
              <a:t>58</a:t>
            </a:r>
            <a:r>
              <a:rPr lang="ko-KR" altLang="en-US" dirty="0">
                <a:solidFill>
                  <a:schemeClr val="accent4"/>
                </a:solidFill>
                <a:latin typeface="맑은 고딕 (본문)"/>
              </a:rPr>
              <a:t>㎍</a:t>
            </a:r>
            <a:r>
              <a:rPr lang="en-US" altLang="ko-KR" dirty="0">
                <a:solidFill>
                  <a:schemeClr val="accent4"/>
                </a:solidFill>
                <a:latin typeface="맑은 고딕 (본문)"/>
              </a:rPr>
              <a:t>/㎥</a:t>
            </a:r>
            <a:endParaRPr lang="en-US" altLang="ko-KR" sz="2000" dirty="0">
              <a:solidFill>
                <a:schemeClr val="accent4"/>
              </a:solidFill>
              <a:latin typeface="맑은 고딕 (본문)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1E7B2ED-7F92-4A8C-9555-01E9720ED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40" b="91919" l="3659" r="98171">
                        <a14:foregroundMark x1="8537" y1="67677" x2="8537" y2="67677"/>
                        <a14:foregroundMark x1="8537" y1="69697" x2="8537" y2="69697"/>
                        <a14:foregroundMark x1="59756" y1="86869" x2="59756" y2="86869"/>
                        <a14:foregroundMark x1="56098" y1="87879" x2="56098" y2="87879"/>
                        <a14:foregroundMark x1="50000" y1="87879" x2="50000" y2="87879"/>
                        <a14:foregroundMark x1="51829" y1="84848" x2="51829" y2="84848"/>
                        <a14:foregroundMark x1="51220" y1="84848" x2="51220" y2="84848"/>
                        <a14:foregroundMark x1="50000" y1="83838" x2="50000" y2="83838"/>
                        <a14:foregroundMark x1="50000" y1="83838" x2="50000" y2="83838"/>
                        <a14:foregroundMark x1="50000" y1="83838" x2="50000" y2="83838"/>
                        <a14:foregroundMark x1="89634" y1="44444" x2="89634" y2="44444"/>
                        <a14:foregroundMark x1="89634" y1="55556" x2="89634" y2="55556"/>
                        <a14:foregroundMark x1="90244" y1="57576" x2="90244" y2="57576"/>
                        <a14:foregroundMark x1="91463" y1="65657" x2="91463" y2="65657"/>
                        <a14:foregroundMark x1="92683" y1="70707" x2="92683" y2="70707"/>
                        <a14:foregroundMark x1="95122" y1="78788" x2="95122" y2="78788"/>
                        <a14:foregroundMark x1="93293" y1="43434" x2="93293" y2="43434"/>
                        <a14:foregroundMark x1="93293" y1="43434" x2="93293" y2="43434"/>
                        <a14:foregroundMark x1="93293" y1="43434" x2="93293" y2="43434"/>
                        <a14:foregroundMark x1="93902" y1="41414" x2="93902" y2="41414"/>
                        <a14:foregroundMark x1="95732" y1="40404" x2="95732" y2="40404"/>
                        <a14:foregroundMark x1="96951" y1="42424" x2="96951" y2="42424"/>
                        <a14:foregroundMark x1="98171" y1="44444" x2="98171" y2="44444"/>
                        <a14:foregroundMark x1="98171" y1="48485" x2="98171" y2="48485"/>
                        <a14:foregroundMark x1="97561" y1="48485" x2="97561" y2="48485"/>
                        <a14:foregroundMark x1="96951" y1="48485" x2="96951" y2="48485"/>
                        <a14:foregroundMark x1="95122" y1="53535" x2="95122" y2="53535"/>
                        <a14:foregroundMark x1="94512" y1="49495" x2="94512" y2="49495"/>
                        <a14:foregroundMark x1="90854" y1="39394" x2="90854" y2="39394"/>
                        <a14:foregroundMark x1="93293" y1="39394" x2="93293" y2="39394"/>
                        <a14:foregroundMark x1="93902" y1="37374" x2="93902" y2="37374"/>
                        <a14:foregroundMark x1="32317" y1="5051" x2="32317" y2="5051"/>
                        <a14:foregroundMark x1="32317" y1="5051" x2="32317" y2="5051"/>
                        <a14:foregroundMark x1="32317" y1="7071" x2="32317" y2="7071"/>
                        <a14:foregroundMark x1="33537" y1="8081" x2="33537" y2="8081"/>
                        <a14:foregroundMark x1="33537" y1="8081" x2="33537" y2="8081"/>
                        <a14:foregroundMark x1="34756" y1="8081" x2="34756" y2="8081"/>
                        <a14:foregroundMark x1="35366" y1="9091" x2="35366" y2="9091"/>
                        <a14:foregroundMark x1="35366" y1="9091" x2="35366" y2="9091"/>
                        <a14:foregroundMark x1="35366" y1="9091" x2="35366" y2="9091"/>
                        <a14:foregroundMark x1="35366" y1="9091" x2="35366" y2="9091"/>
                        <a14:foregroundMark x1="35366" y1="7071" x2="35366" y2="7071"/>
                        <a14:foregroundMark x1="35366" y1="7071" x2="35366" y2="7071"/>
                        <a14:foregroundMark x1="31707" y1="7071" x2="31707" y2="7071"/>
                        <a14:foregroundMark x1="31707" y1="11111" x2="31707" y2="11111"/>
                        <a14:foregroundMark x1="31707" y1="13131" x2="30488" y2="17172"/>
                        <a14:foregroundMark x1="14634" y1="38384" x2="12805" y2="39394"/>
                        <a14:foregroundMark x1="10366" y1="42424" x2="10366" y2="42424"/>
                        <a14:foregroundMark x1="9146" y1="42424" x2="9146" y2="42424"/>
                        <a14:foregroundMark x1="7927" y1="40404" x2="7927" y2="40404"/>
                        <a14:foregroundMark x1="7317" y1="41414" x2="6707" y2="44444"/>
                        <a14:foregroundMark x1="5488" y1="51515" x2="5488" y2="54545"/>
                        <a14:foregroundMark x1="6707" y1="48485" x2="6707" y2="45455"/>
                        <a14:foregroundMark x1="6098" y1="39394" x2="6098" y2="39394"/>
                        <a14:foregroundMark x1="7927" y1="39394" x2="7927" y2="39394"/>
                        <a14:foregroundMark x1="56707" y1="87879" x2="56707" y2="87879"/>
                        <a14:foregroundMark x1="53659" y1="93939" x2="53659" y2="93939"/>
                        <a14:foregroundMark x1="63415" y1="87879" x2="63415" y2="87879"/>
                        <a14:foregroundMark x1="55488" y1="83838" x2="55488" y2="83838"/>
                        <a14:foregroundMark x1="55488" y1="83838" x2="76220" y2="83838"/>
                        <a14:foregroundMark x1="83537" y1="83838" x2="83537" y2="83838"/>
                        <a14:foregroundMark x1="34756" y1="7071" x2="34756" y2="7071"/>
                        <a14:foregroundMark x1="35366" y1="7071" x2="37195" y2="7071"/>
                        <a14:foregroundMark x1="40854" y1="6061" x2="40854" y2="6061"/>
                        <a14:foregroundMark x1="6098" y1="83838" x2="6098" y2="83838"/>
                        <a14:foregroundMark x1="3659" y1="83838" x2="7927" y2="61616"/>
                        <a14:foregroundMark x1="7317" y1="65657" x2="12195" y2="48485"/>
                        <a14:foregroundMark x1="6098" y1="65657" x2="33537" y2="22222"/>
                        <a14:foregroundMark x1="33537" y1="22222" x2="42073" y2="17172"/>
                        <a14:foregroundMark x1="40244" y1="10101" x2="35366" y2="6061"/>
                        <a14:foregroundMark x1="37195" y1="4040" x2="37195" y2="4040"/>
                        <a14:foregroundMark x1="37805" y1="4040" x2="37805" y2="4040"/>
                        <a14:foregroundMark x1="31707" y1="4040" x2="31707" y2="4040"/>
                        <a14:foregroundMark x1="43293" y1="9091" x2="79878" y2="30303"/>
                        <a14:foregroundMark x1="79878" y1="30303" x2="85976" y2="41414"/>
                        <a14:foregroundMark x1="93293" y1="44444" x2="57927" y2="16162"/>
                        <a14:foregroundMark x1="57927" y1="16162" x2="47561" y2="121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11" y="2357890"/>
            <a:ext cx="1249680" cy="7543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25EA136-B349-43FF-AA77-8BB95DC6EBAA}"/>
              </a:ext>
            </a:extLst>
          </p:cNvPr>
          <p:cNvSpPr txBox="1"/>
          <p:nvPr/>
        </p:nvSpPr>
        <p:spPr>
          <a:xfrm>
            <a:off x="5420555" y="230584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초미세먼지</a:t>
            </a: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F0581E-7BC3-4342-B08F-92152E53FA1F}"/>
              </a:ext>
            </a:extLst>
          </p:cNvPr>
          <p:cNvSpPr txBox="1"/>
          <p:nvPr/>
        </p:nvSpPr>
        <p:spPr>
          <a:xfrm>
            <a:off x="5357256" y="1879111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2019. 00. 00 / 00</a:t>
            </a:r>
            <a:r>
              <a:rPr lang="ko-KR" altLang="en-US" sz="1200" dirty="0"/>
              <a:t>시</a:t>
            </a:r>
            <a:endParaRPr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E6F5AE5-6DD2-40EC-957A-8E8103237230}"/>
              </a:ext>
            </a:extLst>
          </p:cNvPr>
          <p:cNvSpPr/>
          <p:nvPr/>
        </p:nvSpPr>
        <p:spPr>
          <a:xfrm>
            <a:off x="5431497" y="3360976"/>
            <a:ext cx="3009000" cy="884576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734EEE-4452-4108-BB9F-DE617055D801}"/>
              </a:ext>
            </a:extLst>
          </p:cNvPr>
          <p:cNvSpPr txBox="1"/>
          <p:nvPr/>
        </p:nvSpPr>
        <p:spPr>
          <a:xfrm>
            <a:off x="5429083" y="374857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  <a:latin typeface="맑은 고딕 (본문)"/>
              </a:rPr>
              <a:t>나쁨</a:t>
            </a:r>
            <a:r>
              <a:rPr lang="en-US" altLang="ko-KR" sz="2000" b="1" dirty="0">
                <a:solidFill>
                  <a:schemeClr val="accent4"/>
                </a:solidFill>
                <a:latin typeface="맑은 고딕 (본문)"/>
              </a:rPr>
              <a:t>58</a:t>
            </a:r>
            <a:r>
              <a:rPr lang="ko-KR" altLang="en-US" dirty="0">
                <a:solidFill>
                  <a:schemeClr val="accent4"/>
                </a:solidFill>
                <a:latin typeface="맑은 고딕 (본문)"/>
              </a:rPr>
              <a:t>㎍</a:t>
            </a:r>
            <a:r>
              <a:rPr lang="en-US" altLang="ko-KR" dirty="0">
                <a:solidFill>
                  <a:schemeClr val="accent4"/>
                </a:solidFill>
                <a:latin typeface="맑은 고딕 (본문)"/>
              </a:rPr>
              <a:t>/㎥</a:t>
            </a:r>
            <a:endParaRPr lang="en-US" altLang="ko-KR" sz="2000" dirty="0">
              <a:solidFill>
                <a:schemeClr val="accent4"/>
              </a:solidFill>
              <a:latin typeface="맑은 고딕 (본문)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3FB72CB-3BE9-4556-914F-8A0CAF502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40" b="91919" l="3659" r="98171">
                        <a14:foregroundMark x1="8537" y1="67677" x2="8537" y2="67677"/>
                        <a14:foregroundMark x1="8537" y1="69697" x2="8537" y2="69697"/>
                        <a14:foregroundMark x1="59756" y1="86869" x2="59756" y2="86869"/>
                        <a14:foregroundMark x1="56098" y1="87879" x2="56098" y2="87879"/>
                        <a14:foregroundMark x1="50000" y1="87879" x2="50000" y2="87879"/>
                        <a14:foregroundMark x1="51829" y1="84848" x2="51829" y2="84848"/>
                        <a14:foregroundMark x1="51220" y1="84848" x2="51220" y2="84848"/>
                        <a14:foregroundMark x1="50000" y1="83838" x2="50000" y2="83838"/>
                        <a14:foregroundMark x1="50000" y1="83838" x2="50000" y2="83838"/>
                        <a14:foregroundMark x1="50000" y1="83838" x2="50000" y2="83838"/>
                        <a14:foregroundMark x1="89634" y1="44444" x2="89634" y2="44444"/>
                        <a14:foregroundMark x1="89634" y1="55556" x2="89634" y2="55556"/>
                        <a14:foregroundMark x1="90244" y1="57576" x2="90244" y2="57576"/>
                        <a14:foregroundMark x1="91463" y1="65657" x2="91463" y2="65657"/>
                        <a14:foregroundMark x1="92683" y1="70707" x2="92683" y2="70707"/>
                        <a14:foregroundMark x1="95122" y1="78788" x2="95122" y2="78788"/>
                        <a14:foregroundMark x1="93293" y1="43434" x2="93293" y2="43434"/>
                        <a14:foregroundMark x1="93293" y1="43434" x2="93293" y2="43434"/>
                        <a14:foregroundMark x1="93293" y1="43434" x2="93293" y2="43434"/>
                        <a14:foregroundMark x1="93902" y1="41414" x2="93902" y2="41414"/>
                        <a14:foregroundMark x1="95732" y1="40404" x2="95732" y2="40404"/>
                        <a14:foregroundMark x1="96951" y1="42424" x2="96951" y2="42424"/>
                        <a14:foregroundMark x1="98171" y1="44444" x2="98171" y2="44444"/>
                        <a14:foregroundMark x1="98171" y1="48485" x2="98171" y2="48485"/>
                        <a14:foregroundMark x1="97561" y1="48485" x2="97561" y2="48485"/>
                        <a14:foregroundMark x1="96951" y1="48485" x2="96951" y2="48485"/>
                        <a14:foregroundMark x1="95122" y1="53535" x2="95122" y2="53535"/>
                        <a14:foregroundMark x1="94512" y1="49495" x2="94512" y2="49495"/>
                        <a14:foregroundMark x1="90854" y1="39394" x2="90854" y2="39394"/>
                        <a14:foregroundMark x1="93293" y1="39394" x2="93293" y2="39394"/>
                        <a14:foregroundMark x1="93902" y1="37374" x2="93902" y2="37374"/>
                        <a14:foregroundMark x1="32317" y1="5051" x2="32317" y2="5051"/>
                        <a14:foregroundMark x1="32317" y1="5051" x2="32317" y2="5051"/>
                        <a14:foregroundMark x1="32317" y1="7071" x2="32317" y2="7071"/>
                        <a14:foregroundMark x1="33537" y1="8081" x2="33537" y2="8081"/>
                        <a14:foregroundMark x1="33537" y1="8081" x2="33537" y2="8081"/>
                        <a14:foregroundMark x1="34756" y1="8081" x2="34756" y2="8081"/>
                        <a14:foregroundMark x1="35366" y1="9091" x2="35366" y2="9091"/>
                        <a14:foregroundMark x1="35366" y1="9091" x2="35366" y2="9091"/>
                        <a14:foregroundMark x1="35366" y1="9091" x2="35366" y2="9091"/>
                        <a14:foregroundMark x1="35366" y1="9091" x2="35366" y2="9091"/>
                        <a14:foregroundMark x1="35366" y1="7071" x2="35366" y2="7071"/>
                        <a14:foregroundMark x1="35366" y1="7071" x2="35366" y2="7071"/>
                        <a14:foregroundMark x1="31707" y1="7071" x2="31707" y2="7071"/>
                        <a14:foregroundMark x1="31707" y1="11111" x2="31707" y2="11111"/>
                        <a14:foregroundMark x1="31707" y1="13131" x2="30488" y2="17172"/>
                        <a14:foregroundMark x1="14634" y1="38384" x2="12805" y2="39394"/>
                        <a14:foregroundMark x1="10366" y1="42424" x2="10366" y2="42424"/>
                        <a14:foregroundMark x1="9146" y1="42424" x2="9146" y2="42424"/>
                        <a14:foregroundMark x1="7927" y1="40404" x2="7927" y2="40404"/>
                        <a14:foregroundMark x1="7317" y1="41414" x2="6707" y2="44444"/>
                        <a14:foregroundMark x1="5488" y1="51515" x2="5488" y2="54545"/>
                        <a14:foregroundMark x1="6707" y1="48485" x2="6707" y2="45455"/>
                        <a14:foregroundMark x1="6098" y1="39394" x2="6098" y2="39394"/>
                        <a14:foregroundMark x1="7927" y1="39394" x2="7927" y2="39394"/>
                        <a14:foregroundMark x1="56707" y1="87879" x2="56707" y2="87879"/>
                        <a14:foregroundMark x1="53659" y1="93939" x2="53659" y2="93939"/>
                        <a14:foregroundMark x1="63415" y1="87879" x2="63415" y2="87879"/>
                        <a14:foregroundMark x1="55488" y1="83838" x2="55488" y2="83838"/>
                        <a14:foregroundMark x1="55488" y1="83838" x2="76220" y2="83838"/>
                        <a14:foregroundMark x1="83537" y1="83838" x2="83537" y2="83838"/>
                        <a14:foregroundMark x1="34756" y1="7071" x2="34756" y2="7071"/>
                        <a14:foregroundMark x1="35366" y1="7071" x2="37195" y2="7071"/>
                        <a14:foregroundMark x1="40854" y1="6061" x2="40854" y2="6061"/>
                        <a14:foregroundMark x1="6098" y1="83838" x2="6098" y2="83838"/>
                        <a14:foregroundMark x1="3659" y1="83838" x2="7927" y2="61616"/>
                        <a14:foregroundMark x1="7317" y1="65657" x2="12195" y2="48485"/>
                        <a14:foregroundMark x1="6098" y1="65657" x2="33537" y2="22222"/>
                        <a14:foregroundMark x1="33537" y1="22222" x2="42073" y2="17172"/>
                        <a14:foregroundMark x1="40244" y1="10101" x2="35366" y2="6061"/>
                        <a14:foregroundMark x1="37195" y1="4040" x2="37195" y2="4040"/>
                        <a14:foregroundMark x1="37805" y1="4040" x2="37805" y2="4040"/>
                        <a14:foregroundMark x1="31707" y1="4040" x2="31707" y2="4040"/>
                        <a14:foregroundMark x1="43293" y1="9091" x2="79878" y2="30303"/>
                        <a14:foregroundMark x1="79878" y1="30303" x2="85976" y2="41414"/>
                        <a14:foregroundMark x1="93293" y1="44444" x2="57927" y2="16162"/>
                        <a14:foregroundMark x1="57927" y1="16162" x2="47561" y2="121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11" y="3449361"/>
            <a:ext cx="1249680" cy="7543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478F8A4-D404-448C-BE92-DC4B7EF500B2}"/>
              </a:ext>
            </a:extLst>
          </p:cNvPr>
          <p:cNvSpPr txBox="1"/>
          <p:nvPr/>
        </p:nvSpPr>
        <p:spPr>
          <a:xfrm>
            <a:off x="5416977" y="33837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미세먼지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34474E-91C9-4059-80F5-52585674D6C8}"/>
              </a:ext>
            </a:extLst>
          </p:cNvPr>
          <p:cNvSpPr/>
          <p:nvPr/>
        </p:nvSpPr>
        <p:spPr>
          <a:xfrm>
            <a:off x="629955" y="6101936"/>
            <a:ext cx="745724" cy="159930"/>
          </a:xfrm>
          <a:prstGeom prst="rect">
            <a:avLst/>
          </a:prstGeom>
          <a:solidFill>
            <a:srgbClr val="275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6D732-8464-40DD-9767-7F7B4DD92A5C}"/>
              </a:ext>
            </a:extLst>
          </p:cNvPr>
          <p:cNvSpPr/>
          <p:nvPr/>
        </p:nvSpPr>
        <p:spPr>
          <a:xfrm>
            <a:off x="1375679" y="6101936"/>
            <a:ext cx="869578" cy="159930"/>
          </a:xfrm>
          <a:prstGeom prst="rect">
            <a:avLst/>
          </a:prstGeom>
          <a:solidFill>
            <a:srgbClr val="01B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60459D-1AD8-4E2E-9BD0-4D18EF51EA23}"/>
              </a:ext>
            </a:extLst>
          </p:cNvPr>
          <p:cNvSpPr/>
          <p:nvPr/>
        </p:nvSpPr>
        <p:spPr>
          <a:xfrm>
            <a:off x="2242230" y="6101936"/>
            <a:ext cx="1610318" cy="1599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40BACD-00BD-4DB7-9CED-9E40786CF0B0}"/>
              </a:ext>
            </a:extLst>
          </p:cNvPr>
          <p:cNvSpPr/>
          <p:nvPr/>
        </p:nvSpPr>
        <p:spPr>
          <a:xfrm>
            <a:off x="3852548" y="6101936"/>
            <a:ext cx="1023946" cy="159930"/>
          </a:xfrm>
          <a:prstGeom prst="rect">
            <a:avLst/>
          </a:prstGeom>
          <a:solidFill>
            <a:srgbClr val="DC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A42FA7-87A8-4841-B370-848553FC0F36}"/>
              </a:ext>
            </a:extLst>
          </p:cNvPr>
          <p:cNvSpPr/>
          <p:nvPr/>
        </p:nvSpPr>
        <p:spPr>
          <a:xfrm>
            <a:off x="477521" y="1420691"/>
            <a:ext cx="4572695" cy="50447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41B1B8-D200-4E97-98B4-224EEE578ACA}"/>
              </a:ext>
            </a:extLst>
          </p:cNvPr>
          <p:cNvSpPr/>
          <p:nvPr/>
        </p:nvSpPr>
        <p:spPr>
          <a:xfrm>
            <a:off x="570217" y="5985906"/>
            <a:ext cx="4370180" cy="3565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CC9C9A-87EB-46CC-81C4-380D49BEDB13}"/>
              </a:ext>
            </a:extLst>
          </p:cNvPr>
          <p:cNvSpPr txBox="1"/>
          <p:nvPr/>
        </p:nvSpPr>
        <p:spPr>
          <a:xfrm>
            <a:off x="9130145" y="282618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④ 초미세먼지 상태 지도에 표시</a:t>
            </a:r>
            <a:endParaRPr lang="en-US" altLang="ko-KR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486AF0-F8D2-4BE2-9F47-9AA8F0263247}"/>
              </a:ext>
            </a:extLst>
          </p:cNvPr>
          <p:cNvSpPr txBox="1"/>
          <p:nvPr/>
        </p:nvSpPr>
        <p:spPr>
          <a:xfrm>
            <a:off x="480864" y="5623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  <a:endParaRPr lang="en-US" altLang="ko-KR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790FDF-285E-4C8C-A475-9A90BF682AC6}"/>
              </a:ext>
            </a:extLst>
          </p:cNvPr>
          <p:cNvSpPr/>
          <p:nvPr/>
        </p:nvSpPr>
        <p:spPr>
          <a:xfrm>
            <a:off x="5431497" y="4436625"/>
            <a:ext cx="1460153" cy="1671482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A1C93E-8251-40E3-907A-202F09519E6D}"/>
              </a:ext>
            </a:extLst>
          </p:cNvPr>
          <p:cNvSpPr txBox="1"/>
          <p:nvPr/>
        </p:nvSpPr>
        <p:spPr>
          <a:xfrm>
            <a:off x="5429083" y="445680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온도</a:t>
            </a:r>
            <a:endParaRPr lang="en-US" altLang="ko-KR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3ED734-88F2-4DB4-8BB3-2FC7E4CA7154}"/>
              </a:ext>
            </a:extLst>
          </p:cNvPr>
          <p:cNvSpPr txBox="1"/>
          <p:nvPr/>
        </p:nvSpPr>
        <p:spPr>
          <a:xfrm>
            <a:off x="5444560" y="479861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 (본문)"/>
              </a:rPr>
              <a:t>45</a:t>
            </a:r>
            <a:r>
              <a:rPr lang="ko-KR" altLang="en-US" sz="2000" dirty="0">
                <a:latin typeface="맑은 고딕 (본문)"/>
              </a:rPr>
              <a:t>℃ </a:t>
            </a:r>
            <a:endParaRPr lang="en-US" altLang="ko-KR" sz="2000" dirty="0">
              <a:latin typeface="맑은 고딕 (본문)"/>
            </a:endParaRPr>
          </a:p>
        </p:txBody>
      </p:sp>
      <p:pic>
        <p:nvPicPr>
          <p:cNvPr id="75" name="Picture 4" descr="ì¨ëê³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765" y="4786433"/>
            <a:ext cx="615820" cy="12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3C790FDF-285E-4C8C-A475-9A90BF682AC6}"/>
              </a:ext>
            </a:extLst>
          </p:cNvPr>
          <p:cNvSpPr/>
          <p:nvPr/>
        </p:nvSpPr>
        <p:spPr>
          <a:xfrm>
            <a:off x="6980344" y="4437930"/>
            <a:ext cx="1460153" cy="1671482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A1C93E-8251-40E3-907A-202F09519E6D}"/>
              </a:ext>
            </a:extLst>
          </p:cNvPr>
          <p:cNvSpPr txBox="1"/>
          <p:nvPr/>
        </p:nvSpPr>
        <p:spPr>
          <a:xfrm>
            <a:off x="6977930" y="44581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습도</a:t>
            </a:r>
            <a:endParaRPr lang="en-US" altLang="ko-KR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3ED734-88F2-4DB4-8BB3-2FC7E4CA7154}"/>
              </a:ext>
            </a:extLst>
          </p:cNvPr>
          <p:cNvSpPr txBox="1"/>
          <p:nvPr/>
        </p:nvSpPr>
        <p:spPr>
          <a:xfrm>
            <a:off x="6993407" y="4799915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 (본문)"/>
              </a:rPr>
              <a:t>65%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7539492" y="4745875"/>
            <a:ext cx="895759" cy="146685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1DA41D-387F-4B64-A0A4-090E42EB0ED7}"/>
              </a:ext>
            </a:extLst>
          </p:cNvPr>
          <p:cNvSpPr txBox="1"/>
          <p:nvPr/>
        </p:nvSpPr>
        <p:spPr>
          <a:xfrm>
            <a:off x="9136451" y="3461076"/>
            <a:ext cx="16433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* </a:t>
            </a:r>
            <a:r>
              <a:rPr lang="ko-KR" altLang="en-US" sz="1400" dirty="0"/>
              <a:t>초미세먼지 기준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좋음 </a:t>
            </a:r>
            <a:r>
              <a:rPr lang="en-US" altLang="ko-KR" sz="1400" dirty="0"/>
              <a:t>0 ~ 15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보통 </a:t>
            </a:r>
            <a:r>
              <a:rPr lang="en-US" altLang="ko-KR" sz="1400" dirty="0"/>
              <a:t>16 ~ 35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나쁨 </a:t>
            </a:r>
            <a:r>
              <a:rPr lang="en-US" altLang="ko-KR" sz="1400" dirty="0"/>
              <a:t>36 ~ 75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매우 나쁨 </a:t>
            </a:r>
            <a:r>
              <a:rPr lang="en-US" altLang="ko-KR" sz="1400" dirty="0"/>
              <a:t>76 ~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ABD7C3-E9FD-4285-88E8-FC871109D86F}"/>
              </a:ext>
            </a:extLst>
          </p:cNvPr>
          <p:cNvSpPr txBox="1"/>
          <p:nvPr/>
        </p:nvSpPr>
        <p:spPr>
          <a:xfrm>
            <a:off x="9145893" y="4750921"/>
            <a:ext cx="1649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* </a:t>
            </a:r>
            <a:r>
              <a:rPr lang="ko-KR" altLang="en-US" sz="1400" dirty="0"/>
              <a:t>미세먼지 기준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좋음 </a:t>
            </a:r>
            <a:r>
              <a:rPr lang="en-US" altLang="ko-KR" sz="1400" dirty="0"/>
              <a:t>0 ~ 30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보통 </a:t>
            </a:r>
            <a:r>
              <a:rPr lang="en-US" altLang="ko-KR" sz="1400" dirty="0"/>
              <a:t>31 ~ 80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나쁨 </a:t>
            </a:r>
            <a:r>
              <a:rPr lang="en-US" altLang="ko-KR" sz="1400" dirty="0"/>
              <a:t>81 ~ 100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매우 나쁨 </a:t>
            </a:r>
            <a:r>
              <a:rPr lang="en-US" altLang="ko-KR" sz="1400" dirty="0"/>
              <a:t>151 ~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D8903C-0118-4284-9DA0-4EF52D1D4BA5}"/>
              </a:ext>
            </a:extLst>
          </p:cNvPr>
          <p:cNvSpPr/>
          <p:nvPr/>
        </p:nvSpPr>
        <p:spPr>
          <a:xfrm>
            <a:off x="5272551" y="1421163"/>
            <a:ext cx="3364301" cy="50447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7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90946" y="631452"/>
            <a:ext cx="8533014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37175" y="7178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87273" y="717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45148" y="7024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4130451" y="700134"/>
            <a:ext cx="713861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EA15F6-BFF6-4CF8-8673-608FCC5E438D}"/>
              </a:ext>
            </a:extLst>
          </p:cNvPr>
          <p:cNvSpPr/>
          <p:nvPr/>
        </p:nvSpPr>
        <p:spPr>
          <a:xfrm>
            <a:off x="486793" y="1456444"/>
            <a:ext cx="4329197" cy="500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03DFA8-B307-4705-A1EA-07C119D60A65}"/>
              </a:ext>
            </a:extLst>
          </p:cNvPr>
          <p:cNvSpPr/>
          <p:nvPr/>
        </p:nvSpPr>
        <p:spPr>
          <a:xfrm>
            <a:off x="610458" y="1704383"/>
            <a:ext cx="1412304" cy="291668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C15CA6-D6D7-4047-958E-8BDFBFDEB352}"/>
              </a:ext>
            </a:extLst>
          </p:cNvPr>
          <p:cNvSpPr/>
          <p:nvPr/>
        </p:nvSpPr>
        <p:spPr>
          <a:xfrm>
            <a:off x="610458" y="2038534"/>
            <a:ext cx="1412304" cy="1259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0FC4B76-D7F2-418D-AD8C-B54A6455E44B}"/>
              </a:ext>
            </a:extLst>
          </p:cNvPr>
          <p:cNvSpPr/>
          <p:nvPr/>
        </p:nvSpPr>
        <p:spPr>
          <a:xfrm rot="10800000">
            <a:off x="1775555" y="1807358"/>
            <a:ext cx="155100" cy="1084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38094-7096-45A4-B7A9-A2EFCAA24D03}"/>
              </a:ext>
            </a:extLst>
          </p:cNvPr>
          <p:cNvSpPr txBox="1"/>
          <p:nvPr/>
        </p:nvSpPr>
        <p:spPr>
          <a:xfrm>
            <a:off x="865204" y="17130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선택사항</a:t>
            </a:r>
            <a:endParaRPr lang="en-US" altLang="ko-KR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1D97C67-854B-440D-941D-A3BB4A324D24}"/>
              </a:ext>
            </a:extLst>
          </p:cNvPr>
          <p:cNvCxnSpPr>
            <a:cxnSpLocks/>
          </p:cNvCxnSpPr>
          <p:nvPr/>
        </p:nvCxnSpPr>
        <p:spPr>
          <a:xfrm>
            <a:off x="656564" y="2344452"/>
            <a:ext cx="13119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4B455D-66CF-4F5E-BC2F-91BE48748E6E}"/>
              </a:ext>
            </a:extLst>
          </p:cNvPr>
          <p:cNvSpPr txBox="1"/>
          <p:nvPr/>
        </p:nvSpPr>
        <p:spPr>
          <a:xfrm>
            <a:off x="905278" y="206048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OO</a:t>
            </a:r>
            <a:r>
              <a:rPr lang="ko-KR" altLang="en-US" sz="1400" dirty="0"/>
              <a:t>연못</a:t>
            </a:r>
            <a:endParaRPr lang="en-US" altLang="ko-KR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17A2F5-A747-46B3-A2BF-F00B20B67F0A}"/>
              </a:ext>
            </a:extLst>
          </p:cNvPr>
          <p:cNvSpPr txBox="1"/>
          <p:nvPr/>
        </p:nvSpPr>
        <p:spPr>
          <a:xfrm>
            <a:off x="937337" y="2360332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XX</a:t>
            </a:r>
            <a:r>
              <a:rPr lang="ko-KR" altLang="en-US" sz="1400" dirty="0"/>
              <a:t>센터</a:t>
            </a:r>
            <a:endParaRPr lang="en-US" altLang="ko-KR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6EBA1A-7C17-417B-A922-74FE39B8C60E}"/>
              </a:ext>
            </a:extLst>
          </p:cNvPr>
          <p:cNvCxnSpPr>
            <a:cxnSpLocks/>
          </p:cNvCxnSpPr>
          <p:nvPr/>
        </p:nvCxnSpPr>
        <p:spPr>
          <a:xfrm>
            <a:off x="650222" y="2668091"/>
            <a:ext cx="13119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39D3F1-C092-47C3-9B2C-BF995A74035F}"/>
              </a:ext>
            </a:extLst>
          </p:cNvPr>
          <p:cNvSpPr txBox="1"/>
          <p:nvPr/>
        </p:nvSpPr>
        <p:spPr>
          <a:xfrm>
            <a:off x="986420" y="26839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MV</a:t>
            </a:r>
            <a:r>
              <a:rPr lang="ko-KR" altLang="en-US" sz="1400" dirty="0"/>
              <a:t>관</a:t>
            </a:r>
            <a:endParaRPr lang="en-US" altLang="ko-KR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ECE6E73-AB3D-4F58-8CEE-7750782F4C38}"/>
              </a:ext>
            </a:extLst>
          </p:cNvPr>
          <p:cNvCxnSpPr>
            <a:cxnSpLocks/>
          </p:cNvCxnSpPr>
          <p:nvPr/>
        </p:nvCxnSpPr>
        <p:spPr>
          <a:xfrm>
            <a:off x="650222" y="2991729"/>
            <a:ext cx="13119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0400D2-B8CF-4EEF-8DCE-13464A703168}"/>
              </a:ext>
            </a:extLst>
          </p:cNvPr>
          <p:cNvSpPr txBox="1"/>
          <p:nvPr/>
        </p:nvSpPr>
        <p:spPr>
          <a:xfrm>
            <a:off x="1108505" y="296002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 . 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0B35CF-8CDC-407C-8215-317C0B87CFC6}"/>
              </a:ext>
            </a:extLst>
          </p:cNvPr>
          <p:cNvSpPr/>
          <p:nvPr/>
        </p:nvSpPr>
        <p:spPr>
          <a:xfrm>
            <a:off x="2178388" y="1704383"/>
            <a:ext cx="2393367" cy="2916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A9D4F1-89FA-4DCA-BD92-5CAEC18459F6}"/>
              </a:ext>
            </a:extLst>
          </p:cNvPr>
          <p:cNvSpPr txBox="1"/>
          <p:nvPr/>
        </p:nvSpPr>
        <p:spPr>
          <a:xfrm>
            <a:off x="3070696" y="17040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검색</a:t>
            </a:r>
            <a:endParaRPr lang="en-US" altLang="ko-KR" sz="1400" dirty="0"/>
          </a:p>
        </p:txBody>
      </p:sp>
      <p:pic>
        <p:nvPicPr>
          <p:cNvPr id="3078" name="Picture 6" descr="ê²ì ìì´ì½ì ëí ì´ë¯¸ì§ ê²ìê²°ê³¼">
            <a:extLst>
              <a:ext uri="{FF2B5EF4-FFF2-40B4-BE49-F238E27FC236}">
                <a16:creationId xmlns:a16="http://schemas.microsoft.com/office/drawing/2014/main" id="{67666EFC-50FF-4E50-B90E-4739F10D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" b="94667" l="889" r="96000">
                        <a14:foregroundMark x1="43111" y1="5778" x2="43111" y2="5778"/>
                        <a14:foregroundMark x1="43111" y1="5778" x2="43111" y2="5778"/>
                        <a14:foregroundMark x1="9333" y1="27111" x2="9333" y2="27111"/>
                        <a14:foregroundMark x1="9333" y1="27111" x2="9333" y2="27111"/>
                        <a14:foregroundMark x1="889" y1="41778" x2="889" y2="41778"/>
                        <a14:foregroundMark x1="889" y1="41778" x2="889" y2="41778"/>
                        <a14:foregroundMark x1="889" y1="41778" x2="889" y2="41778"/>
                        <a14:foregroundMark x1="87111" y1="91111" x2="87111" y2="91111"/>
                        <a14:foregroundMark x1="86667" y1="91111" x2="86667" y2="91111"/>
                        <a14:foregroundMark x1="89778" y1="93333" x2="89778" y2="93333"/>
                        <a14:foregroundMark x1="89778" y1="92889" x2="89778" y2="92889"/>
                        <a14:foregroundMark x1="94222" y1="94667" x2="94222" y2="94667"/>
                        <a14:foregroundMark x1="94222" y1="94667" x2="94222" y2="94667"/>
                        <a14:foregroundMark x1="95111" y1="94667" x2="95111" y2="94667"/>
                        <a14:foregroundMark x1="96000" y1="94222" x2="96000" y2="94222"/>
                        <a14:foregroundMark x1="39111" y1="2667" x2="39111" y2="2667"/>
                        <a14:foregroundMark x1="39111" y1="2667" x2="39111" y2="2667"/>
                        <a14:foregroundMark x1="39111" y1="2222" x2="39111" y2="2222"/>
                        <a14:foregroundMark x1="40000" y1="1778" x2="40000" y2="1778"/>
                        <a14:foregroundMark x1="40444" y1="444" x2="40444" y2="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50" y="1765859"/>
            <a:ext cx="199331" cy="1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ê´ë ¨ ì´ë¯¸ì§">
            <a:extLst>
              <a:ext uri="{FF2B5EF4-FFF2-40B4-BE49-F238E27FC236}">
                <a16:creationId xmlns:a16="http://schemas.microsoft.com/office/drawing/2014/main" id="{D95F1BD1-CB78-42C7-BF85-7CE27BEC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4"/>
          <a:stretch/>
        </p:blipFill>
        <p:spPr bwMode="auto">
          <a:xfrm>
            <a:off x="5122175" y="2650378"/>
            <a:ext cx="3063747" cy="35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93C674-0151-4566-8BFC-39BC57D1E850}"/>
              </a:ext>
            </a:extLst>
          </p:cNvPr>
          <p:cNvSpPr/>
          <p:nvPr/>
        </p:nvSpPr>
        <p:spPr>
          <a:xfrm>
            <a:off x="4938075" y="1456444"/>
            <a:ext cx="3707739" cy="500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8DEC18B-5F37-4850-8F7A-F3C10E1F8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41" y1="17073" x2="46341" y2="17073"/>
                        <a14:foregroundMark x1="47561" y1="17073" x2="47561" y2="17073"/>
                        <a14:foregroundMark x1="47561" y1="17073" x2="47561" y2="17073"/>
                        <a14:foregroundMark x1="47561" y1="17073" x2="48780" y2="17073"/>
                        <a14:foregroundMark x1="49187" y1="17073" x2="49187" y2="17073"/>
                        <a14:foregroundMark x1="51220" y1="17073" x2="51220" y2="17073"/>
                        <a14:foregroundMark x1="52033" y1="17073" x2="52033" y2="17073"/>
                        <a14:foregroundMark x1="50813" y1="17073" x2="43496" y2="19106"/>
                        <a14:backgroundMark x1="49187" y1="38618" x2="49187" y2="3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33" y="1205551"/>
            <a:ext cx="541076" cy="5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A04A452-BD3E-4BFA-A552-4D57B283F344}"/>
              </a:ext>
            </a:extLst>
          </p:cNvPr>
          <p:cNvSpPr/>
          <p:nvPr/>
        </p:nvSpPr>
        <p:spPr>
          <a:xfrm>
            <a:off x="8525977" y="1503362"/>
            <a:ext cx="201021" cy="20102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082" name="Picture 10" descr="ê´ë ¨ ì´ë¯¸ì§">
            <a:extLst>
              <a:ext uri="{FF2B5EF4-FFF2-40B4-BE49-F238E27FC236}">
                <a16:creationId xmlns:a16="http://schemas.microsoft.com/office/drawing/2014/main" id="{C1952250-4281-434F-8C3F-3CD6339AF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787" y="2425584"/>
            <a:ext cx="3505190" cy="38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B3F4D2-8C15-4D39-8BC1-659115419F3B}"/>
              </a:ext>
            </a:extLst>
          </p:cNvPr>
          <p:cNvSpPr txBox="1"/>
          <p:nvPr/>
        </p:nvSpPr>
        <p:spPr>
          <a:xfrm>
            <a:off x="6338076" y="1814623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XXX</a:t>
            </a:r>
            <a:r>
              <a:rPr lang="ko-KR" altLang="en-US" sz="1600" dirty="0"/>
              <a:t>공원</a:t>
            </a:r>
            <a:endParaRPr lang="en-US" altLang="ko-KR" sz="1600" dirty="0"/>
          </a:p>
        </p:txBody>
      </p:sp>
      <p:pic>
        <p:nvPicPr>
          <p:cNvPr id="3086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6C93D5CF-2819-479F-8BCF-B4371CD8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02" y="2579406"/>
            <a:ext cx="508418" cy="5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9FE5DC-ACA0-475B-819D-0A595702EC8F}"/>
              </a:ext>
            </a:extLst>
          </p:cNvPr>
          <p:cNvSpPr/>
          <p:nvPr/>
        </p:nvSpPr>
        <p:spPr>
          <a:xfrm>
            <a:off x="475698" y="1471900"/>
            <a:ext cx="4306422" cy="49934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913B6B-6546-46AA-8B73-BD8BB8566CDB}"/>
              </a:ext>
            </a:extLst>
          </p:cNvPr>
          <p:cNvSpPr/>
          <p:nvPr/>
        </p:nvSpPr>
        <p:spPr>
          <a:xfrm>
            <a:off x="4966872" y="1814623"/>
            <a:ext cx="3707739" cy="46263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73A7E3-38CC-431F-813A-27B06DB456BF}"/>
              </a:ext>
            </a:extLst>
          </p:cNvPr>
          <p:cNvSpPr/>
          <p:nvPr/>
        </p:nvSpPr>
        <p:spPr>
          <a:xfrm>
            <a:off x="8217534" y="1250256"/>
            <a:ext cx="550366" cy="4933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93B28A-BA63-4502-8A69-D460263897A5}"/>
              </a:ext>
            </a:extLst>
          </p:cNvPr>
          <p:cNvSpPr/>
          <p:nvPr/>
        </p:nvSpPr>
        <p:spPr>
          <a:xfrm>
            <a:off x="6230629" y="2555519"/>
            <a:ext cx="516119" cy="5555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83F545-8F74-4CC6-8EE8-840B01406886}"/>
              </a:ext>
            </a:extLst>
          </p:cNvPr>
          <p:cNvSpPr txBox="1"/>
          <p:nvPr/>
        </p:nvSpPr>
        <p:spPr>
          <a:xfrm>
            <a:off x="8071210" y="604032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1/41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21137B-8666-47BA-9DAF-4163884E2C0E}"/>
              </a:ext>
            </a:extLst>
          </p:cNvPr>
          <p:cNvSpPr/>
          <p:nvPr/>
        </p:nvSpPr>
        <p:spPr>
          <a:xfrm>
            <a:off x="8110646" y="6040527"/>
            <a:ext cx="513141" cy="3266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214565-BB15-4369-A335-E888FE8ED28A}"/>
              </a:ext>
            </a:extLst>
          </p:cNvPr>
          <p:cNvSpPr txBox="1"/>
          <p:nvPr/>
        </p:nvSpPr>
        <p:spPr>
          <a:xfrm>
            <a:off x="382732" y="11503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  <a:endParaRPr lang="en-US" altLang="ko-KR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E2D67B-C756-4CA2-998F-47D7CED9A048}"/>
              </a:ext>
            </a:extLst>
          </p:cNvPr>
          <p:cNvSpPr txBox="1"/>
          <p:nvPr/>
        </p:nvSpPr>
        <p:spPr>
          <a:xfrm>
            <a:off x="9130145" y="515621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기기정보 표시</a:t>
            </a:r>
            <a:endParaRPr lang="en-US" altLang="ko-KR" sz="1400" dirty="0"/>
          </a:p>
          <a:p>
            <a:r>
              <a:rPr lang="en-US" altLang="ko-KR" sz="1400" dirty="0"/>
              <a:t>  - ajax</a:t>
            </a:r>
            <a:r>
              <a:rPr lang="ko-KR" altLang="en-US" sz="1400" dirty="0"/>
              <a:t>를 활용하여 기기 정보 검색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등록한 기기 정보 표시</a:t>
            </a:r>
            <a:endParaRPr lang="en-US" altLang="ko-KR" sz="1400" dirty="0"/>
          </a:p>
          <a:p>
            <a:r>
              <a:rPr lang="en-US" altLang="ko-KR" sz="1400" dirty="0"/>
              <a:t>  * </a:t>
            </a:r>
            <a:r>
              <a:rPr lang="ko-KR" altLang="en-US" sz="1400" dirty="0"/>
              <a:t>이상이 생긴 기기 제일 앞에 표시</a:t>
            </a:r>
            <a:endParaRPr lang="en-US" altLang="ko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CD6B61-A8D7-4B97-83BA-239CD9B852EF}"/>
              </a:ext>
            </a:extLst>
          </p:cNvPr>
          <p:cNvSpPr/>
          <p:nvPr/>
        </p:nvSpPr>
        <p:spPr>
          <a:xfrm>
            <a:off x="607515" y="3508020"/>
            <a:ext cx="3964239" cy="901420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C2478D-7953-4A61-9A31-19E5122DBC4D}"/>
              </a:ext>
            </a:extLst>
          </p:cNvPr>
          <p:cNvSpPr/>
          <p:nvPr/>
        </p:nvSpPr>
        <p:spPr>
          <a:xfrm>
            <a:off x="607515" y="4622256"/>
            <a:ext cx="3964239" cy="1604292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929445-7597-47FD-B441-5E0C4F71AF92}"/>
              </a:ext>
            </a:extLst>
          </p:cNvPr>
          <p:cNvSpPr txBox="1"/>
          <p:nvPr/>
        </p:nvSpPr>
        <p:spPr>
          <a:xfrm>
            <a:off x="659540" y="3349980"/>
            <a:ext cx="9124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OO</a:t>
            </a:r>
            <a:r>
              <a:rPr lang="ko-KR" altLang="en-US" sz="1600" dirty="0"/>
              <a:t>연못</a:t>
            </a:r>
            <a:endParaRPr lang="en-US" altLang="ko-KR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659540" y="3814976"/>
            <a:ext cx="38278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719E1F-EDAD-46FC-9E17-88FAB5ED97E6}"/>
              </a:ext>
            </a:extLst>
          </p:cNvPr>
          <p:cNvSpPr txBox="1"/>
          <p:nvPr/>
        </p:nvSpPr>
        <p:spPr>
          <a:xfrm>
            <a:off x="659540" y="3876891"/>
            <a:ext cx="21964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기기 번호 </a:t>
            </a:r>
            <a:r>
              <a:rPr lang="en-US" altLang="ko-KR" sz="1600" dirty="0"/>
              <a:t>/ </a:t>
            </a:r>
            <a:r>
              <a:rPr lang="ko-KR" altLang="en-US" sz="1600" dirty="0"/>
              <a:t>기기 정보</a:t>
            </a:r>
            <a:endParaRPr lang="en-US" altLang="ko-KR" sz="1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BBBD2A-0F0F-4290-8939-7C78410E75A5}"/>
              </a:ext>
            </a:extLst>
          </p:cNvPr>
          <p:cNvSpPr/>
          <p:nvPr/>
        </p:nvSpPr>
        <p:spPr>
          <a:xfrm>
            <a:off x="681769" y="4991727"/>
            <a:ext cx="38278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E39D35-E4B7-4281-879B-A0EFE613D61F}"/>
              </a:ext>
            </a:extLst>
          </p:cNvPr>
          <p:cNvSpPr txBox="1"/>
          <p:nvPr/>
        </p:nvSpPr>
        <p:spPr>
          <a:xfrm>
            <a:off x="681769" y="5053642"/>
            <a:ext cx="21964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기기 번호 </a:t>
            </a:r>
            <a:r>
              <a:rPr lang="en-US" altLang="ko-KR" sz="1600" dirty="0"/>
              <a:t>/ </a:t>
            </a:r>
            <a:r>
              <a:rPr lang="ko-KR" altLang="en-US" sz="1600" dirty="0"/>
              <a:t>기기 정보</a:t>
            </a:r>
            <a:endParaRPr lang="en-US" altLang="ko-KR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223DF0-943A-4CCB-8E13-6CEC9625D8A4}"/>
              </a:ext>
            </a:extLst>
          </p:cNvPr>
          <p:cNvSpPr/>
          <p:nvPr/>
        </p:nvSpPr>
        <p:spPr>
          <a:xfrm>
            <a:off x="669243" y="5611409"/>
            <a:ext cx="38278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B794F4-37C8-43FC-B46D-E249C6279C03}"/>
              </a:ext>
            </a:extLst>
          </p:cNvPr>
          <p:cNvSpPr txBox="1"/>
          <p:nvPr/>
        </p:nvSpPr>
        <p:spPr>
          <a:xfrm>
            <a:off x="669243" y="5673324"/>
            <a:ext cx="21964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기기 번호 </a:t>
            </a:r>
            <a:r>
              <a:rPr lang="en-US" altLang="ko-KR" sz="1600" dirty="0"/>
              <a:t>/ </a:t>
            </a:r>
            <a:r>
              <a:rPr lang="ko-KR" altLang="en-US" sz="1600" dirty="0"/>
              <a:t>기기 정보</a:t>
            </a:r>
            <a:endParaRPr lang="en-US" altLang="ko-KR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A8151A-55C5-46DF-9A0D-B43811E992AA}"/>
              </a:ext>
            </a:extLst>
          </p:cNvPr>
          <p:cNvSpPr txBox="1"/>
          <p:nvPr/>
        </p:nvSpPr>
        <p:spPr>
          <a:xfrm>
            <a:off x="683329" y="4487969"/>
            <a:ext cx="10246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</a:t>
            </a:r>
            <a:r>
              <a:rPr lang="ko-KR" altLang="en-US" sz="1600" dirty="0"/>
              <a:t>체육관</a:t>
            </a:r>
            <a:endParaRPr lang="en-US" altLang="ko-KR" sz="1600" dirty="0"/>
          </a:p>
        </p:txBody>
      </p:sp>
      <p:pic>
        <p:nvPicPr>
          <p:cNvPr id="79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3800329C-E3E9-4C94-96CC-9FB8A48A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64" y="3888884"/>
            <a:ext cx="315459" cy="3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íë¬ì¤ ìì´ì½ì ëí ì´ë¯¸ì§ ê²ìê²°ê³¼">
            <a:extLst>
              <a:ext uri="{FF2B5EF4-FFF2-40B4-BE49-F238E27FC236}">
                <a16:creationId xmlns:a16="http://schemas.microsoft.com/office/drawing/2014/main" id="{EE13A989-DDEF-4BCF-A106-6A2DFA5F8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12469" r="-936" b="15759"/>
          <a:stretch/>
        </p:blipFill>
        <p:spPr bwMode="auto">
          <a:xfrm>
            <a:off x="4169482" y="3018425"/>
            <a:ext cx="402272" cy="40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14373CE-C003-4E24-9A45-01E9C05283E4}"/>
              </a:ext>
            </a:extLst>
          </p:cNvPr>
          <p:cNvSpPr txBox="1"/>
          <p:nvPr/>
        </p:nvSpPr>
        <p:spPr>
          <a:xfrm>
            <a:off x="3879524" y="28070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  <a:endParaRPr lang="en-US" altLang="ko-KR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AA65C64-367A-4639-8AF8-5F78FA4ABE20}"/>
              </a:ext>
            </a:extLst>
          </p:cNvPr>
          <p:cNvSpPr/>
          <p:nvPr/>
        </p:nvSpPr>
        <p:spPr>
          <a:xfrm>
            <a:off x="3929419" y="2827382"/>
            <a:ext cx="788799" cy="6677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5E0D10-F31E-4A40-8523-F507678B02C6}"/>
              </a:ext>
            </a:extLst>
          </p:cNvPr>
          <p:cNvSpPr txBox="1"/>
          <p:nvPr/>
        </p:nvSpPr>
        <p:spPr>
          <a:xfrm>
            <a:off x="9130145" y="1583503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기기 추가 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/>
              <a:t>기기 </a:t>
            </a:r>
            <a:r>
              <a:rPr lang="ko-KR" altLang="en-US" sz="1400" dirty="0">
                <a:solidFill>
                  <a:srgbClr val="0070C0"/>
                </a:solidFill>
              </a:rPr>
              <a:t>등록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</a:t>
            </a:r>
            <a:r>
              <a:rPr lang="ko-KR" altLang="en-US" sz="1400" dirty="0">
                <a:solidFill>
                  <a:srgbClr val="0070C0"/>
                </a:solidFill>
              </a:rPr>
              <a:t>페이지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8B9DB1-0377-4A1C-A7CF-FDDD9EF1AA24}"/>
              </a:ext>
            </a:extLst>
          </p:cNvPr>
          <p:cNvSpPr txBox="1"/>
          <p:nvPr/>
        </p:nvSpPr>
        <p:spPr>
          <a:xfrm>
            <a:off x="9130145" y="222135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③ 오류 기기 알림</a:t>
            </a:r>
            <a:endParaRPr lang="en-US" altLang="ko-KR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68087E-891F-46B1-AF1C-083AEB4E3919}"/>
              </a:ext>
            </a:extLst>
          </p:cNvPr>
          <p:cNvSpPr txBox="1"/>
          <p:nvPr/>
        </p:nvSpPr>
        <p:spPr>
          <a:xfrm>
            <a:off x="9138860" y="2642882"/>
            <a:ext cx="289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④ </a:t>
            </a:r>
            <a:r>
              <a:rPr lang="ko-KR" altLang="en-US" sz="1400" dirty="0" err="1"/>
              <a:t>푸시를</a:t>
            </a:r>
            <a:r>
              <a:rPr lang="ko-KR" altLang="en-US" sz="1400" dirty="0"/>
              <a:t> 통해 오류 기기 수 알림</a:t>
            </a:r>
            <a:endParaRPr lang="en-US" altLang="ko-KR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077F10-F343-4AA3-A25C-2670CB9CDE92}"/>
              </a:ext>
            </a:extLst>
          </p:cNvPr>
          <p:cNvSpPr txBox="1"/>
          <p:nvPr/>
        </p:nvSpPr>
        <p:spPr>
          <a:xfrm>
            <a:off x="7856692" y="1159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  <a:endParaRPr lang="en-US" altLang="ko-KR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64135E-077B-4BF7-8E06-86D5FFE0CC73}"/>
              </a:ext>
            </a:extLst>
          </p:cNvPr>
          <p:cNvSpPr txBox="1"/>
          <p:nvPr/>
        </p:nvSpPr>
        <p:spPr>
          <a:xfrm>
            <a:off x="9148144" y="3074844"/>
            <a:ext cx="289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⑤ 지도 위에 이상 기기 지역 표시</a:t>
            </a:r>
            <a:endParaRPr lang="en-US" altLang="ko-KR" sz="14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8341545-32E6-476F-9DC3-435A0FB2F63B}"/>
              </a:ext>
            </a:extLst>
          </p:cNvPr>
          <p:cNvSpPr/>
          <p:nvPr/>
        </p:nvSpPr>
        <p:spPr>
          <a:xfrm>
            <a:off x="4087272" y="3814975"/>
            <a:ext cx="400109" cy="449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854A40-7F80-4BBA-A666-1841C63A169E}"/>
              </a:ext>
            </a:extLst>
          </p:cNvPr>
          <p:cNvSpPr txBox="1"/>
          <p:nvPr/>
        </p:nvSpPr>
        <p:spPr>
          <a:xfrm>
            <a:off x="3701377" y="3758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  <a:endParaRPr lang="en-US" altLang="ko-KR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5DEF5D-130D-486C-84CC-03F054C165AC}"/>
              </a:ext>
            </a:extLst>
          </p:cNvPr>
          <p:cNvSpPr txBox="1"/>
          <p:nvPr/>
        </p:nvSpPr>
        <p:spPr>
          <a:xfrm>
            <a:off x="5860404" y="2452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⑤</a:t>
            </a:r>
            <a:endParaRPr lang="en-US" altLang="ko-KR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676376-9418-4BA9-AF51-F54BF19C6FB4}"/>
              </a:ext>
            </a:extLst>
          </p:cNvPr>
          <p:cNvSpPr txBox="1"/>
          <p:nvPr/>
        </p:nvSpPr>
        <p:spPr>
          <a:xfrm>
            <a:off x="9148145" y="3494855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⑥ 이상 기기 수</a:t>
            </a:r>
            <a:r>
              <a:rPr lang="en-US" altLang="ko-KR" sz="1400" dirty="0"/>
              <a:t> / </a:t>
            </a:r>
            <a:r>
              <a:rPr lang="ko-KR" altLang="en-US" sz="1400" dirty="0"/>
              <a:t>총 기기 수</a:t>
            </a:r>
            <a:endParaRPr lang="en-US" altLang="ko-KR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700A06-5E0F-43E7-9F60-BD986E2A38A1}"/>
              </a:ext>
            </a:extLst>
          </p:cNvPr>
          <p:cNvSpPr txBox="1"/>
          <p:nvPr/>
        </p:nvSpPr>
        <p:spPr>
          <a:xfrm>
            <a:off x="7724751" y="59300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⑥</a:t>
            </a:r>
            <a:endParaRPr lang="en-US" altLang="ko-KR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C46C65-4A77-4EA6-B833-731FDE8AEF30}"/>
              </a:ext>
            </a:extLst>
          </p:cNvPr>
          <p:cNvSpPr txBox="1"/>
          <p:nvPr/>
        </p:nvSpPr>
        <p:spPr>
          <a:xfrm>
            <a:off x="9148144" y="4122458"/>
            <a:ext cx="29049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오류 판단 방법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데이터 값 전달 </a:t>
            </a:r>
            <a:r>
              <a:rPr lang="en-US" altLang="ko-KR" sz="1400" dirty="0"/>
              <a:t>X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기기의 수치 값이 이상할 정도로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높은 값 혹은 낮은 값이 </a:t>
            </a:r>
            <a:r>
              <a:rPr lang="en-US" altLang="ko-KR" sz="1400" dirty="0"/>
              <a:t>2~3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정도 지속되었을 경우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721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83236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90946" y="631452"/>
            <a:ext cx="8533014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37175" y="7178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87273" y="717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45148" y="7024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6696100" y="700134"/>
            <a:ext cx="713861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DAC1FB2-C42D-41FE-9843-6A9AAF729590}"/>
              </a:ext>
            </a:extLst>
          </p:cNvPr>
          <p:cNvSpPr/>
          <p:nvPr/>
        </p:nvSpPr>
        <p:spPr>
          <a:xfrm>
            <a:off x="603682" y="1606038"/>
            <a:ext cx="159821" cy="159821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CE800F-FD61-434A-9AB9-C83AD44680FA}"/>
              </a:ext>
            </a:extLst>
          </p:cNvPr>
          <p:cNvSpPr txBox="1"/>
          <p:nvPr/>
        </p:nvSpPr>
        <p:spPr>
          <a:xfrm>
            <a:off x="763503" y="15320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실외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130145" y="917945"/>
            <a:ext cx="3118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를 </a:t>
            </a:r>
            <a:r>
              <a:rPr lang="en-US" altLang="ko-KR" sz="1400" dirty="0"/>
              <a:t>3</a:t>
            </a:r>
            <a:r>
              <a:rPr lang="ko-KR" altLang="en-US" sz="1400" dirty="0"/>
              <a:t>시간 간격으로 그래프 형태로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표시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30145" y="515621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실외 정보 선택</a:t>
            </a:r>
            <a:endParaRPr lang="en-US" altLang="ko-KR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5920F2-F860-453F-8172-96DFAABA9B48}"/>
              </a:ext>
            </a:extLst>
          </p:cNvPr>
          <p:cNvSpPr/>
          <p:nvPr/>
        </p:nvSpPr>
        <p:spPr>
          <a:xfrm>
            <a:off x="1520069" y="1615776"/>
            <a:ext cx="159821" cy="159821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2DD844-1B89-433C-98C5-A18319B9A23D}"/>
              </a:ext>
            </a:extLst>
          </p:cNvPr>
          <p:cNvSpPr txBox="1"/>
          <p:nvPr/>
        </p:nvSpPr>
        <p:spPr>
          <a:xfrm>
            <a:off x="1679890" y="15417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실내</a:t>
            </a:r>
            <a:endParaRPr lang="en-US" altLang="ko-KR" sz="1400" dirty="0"/>
          </a:p>
        </p:txBody>
      </p:sp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89C2F17A-2B65-4FB7-92EE-C5BC4D187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35938" r="21000" b="36146"/>
          <a:stretch/>
        </p:blipFill>
        <p:spPr bwMode="auto">
          <a:xfrm>
            <a:off x="510785" y="1358890"/>
            <a:ext cx="465545" cy="3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E21DAD-D742-44BC-B2AE-20540F676334}"/>
              </a:ext>
            </a:extLst>
          </p:cNvPr>
          <p:cNvSpPr/>
          <p:nvPr/>
        </p:nvSpPr>
        <p:spPr>
          <a:xfrm>
            <a:off x="486793" y="1321627"/>
            <a:ext cx="820449" cy="5490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14FD4-C3E1-4D3F-985E-728117D710BB}"/>
              </a:ext>
            </a:extLst>
          </p:cNvPr>
          <p:cNvSpPr txBox="1"/>
          <p:nvPr/>
        </p:nvSpPr>
        <p:spPr>
          <a:xfrm>
            <a:off x="1266983" y="120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  <a:endParaRPr lang="en-US" altLang="ko-KR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785D72-1995-4C96-B81B-D4F9C8687F52}"/>
              </a:ext>
            </a:extLst>
          </p:cNvPr>
          <p:cNvSpPr/>
          <p:nvPr/>
        </p:nvSpPr>
        <p:spPr>
          <a:xfrm>
            <a:off x="486793" y="2422035"/>
            <a:ext cx="8151180" cy="402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D0C97C-AA91-49CE-B498-7513E416F7BE}"/>
              </a:ext>
            </a:extLst>
          </p:cNvPr>
          <p:cNvSpPr txBox="1"/>
          <p:nvPr/>
        </p:nvSpPr>
        <p:spPr>
          <a:xfrm>
            <a:off x="486793" y="2451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  <a:endParaRPr lang="en-US" altLang="ko-KR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FB7CFE1-4603-47EF-8550-8618422CE185}"/>
              </a:ext>
            </a:extLst>
          </p:cNvPr>
          <p:cNvCxnSpPr>
            <a:cxnSpLocks/>
          </p:cNvCxnSpPr>
          <p:nvPr/>
        </p:nvCxnSpPr>
        <p:spPr>
          <a:xfrm flipV="1">
            <a:off x="1305672" y="3137333"/>
            <a:ext cx="0" cy="2856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10D8036-3CDF-412E-BF73-0F4BEE7094B4}"/>
              </a:ext>
            </a:extLst>
          </p:cNvPr>
          <p:cNvCxnSpPr>
            <a:cxnSpLocks/>
          </p:cNvCxnSpPr>
          <p:nvPr/>
        </p:nvCxnSpPr>
        <p:spPr>
          <a:xfrm>
            <a:off x="1305672" y="5993723"/>
            <a:ext cx="67207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CD8CE0-0A9B-4F6B-9FC1-35879E02FA72}"/>
              </a:ext>
            </a:extLst>
          </p:cNvPr>
          <p:cNvSpPr txBox="1"/>
          <p:nvPr/>
        </p:nvSpPr>
        <p:spPr>
          <a:xfrm>
            <a:off x="737184" y="2050138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초미세먼지</a:t>
            </a:r>
            <a:endParaRPr lang="en-US" altLang="ko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4677BB-E29F-4118-B399-3E84EBAA1189}"/>
              </a:ext>
            </a:extLst>
          </p:cNvPr>
          <p:cNvSpPr txBox="1"/>
          <p:nvPr/>
        </p:nvSpPr>
        <p:spPr>
          <a:xfrm>
            <a:off x="1283444" y="308848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y</a:t>
            </a:r>
            <a:r>
              <a:rPr lang="ko-KR" altLang="en-US" sz="1400" dirty="0"/>
              <a:t>축 </a:t>
            </a:r>
            <a:r>
              <a:rPr lang="en-US" altLang="ko-KR" sz="1400" dirty="0"/>
              <a:t>: </a:t>
            </a:r>
            <a:r>
              <a:rPr lang="ko-KR" altLang="en-US" sz="1400" dirty="0"/>
              <a:t>농도</a:t>
            </a:r>
            <a:endParaRPr lang="en-US" altLang="ko-KR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85F04E-F6A2-42CF-B600-A4D91FDCA699}"/>
              </a:ext>
            </a:extLst>
          </p:cNvPr>
          <p:cNvSpPr txBox="1"/>
          <p:nvPr/>
        </p:nvSpPr>
        <p:spPr>
          <a:xfrm>
            <a:off x="5697370" y="6020738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 x</a:t>
            </a:r>
            <a:r>
              <a:rPr lang="ko-KR" altLang="en-US" sz="1400" dirty="0"/>
              <a:t>축 </a:t>
            </a:r>
            <a:r>
              <a:rPr lang="en-US" altLang="ko-KR" sz="1400" dirty="0"/>
              <a:t>: 30</a:t>
            </a:r>
            <a:r>
              <a:rPr lang="ko-KR" altLang="en-US" sz="1400" dirty="0"/>
              <a:t>분 간격의 시간 경과</a:t>
            </a:r>
            <a:endParaRPr lang="en-US" altLang="ko-KR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247F19C-D8CD-4EF6-AE27-3139DD066994}"/>
              </a:ext>
            </a:extLst>
          </p:cNvPr>
          <p:cNvCxnSpPr>
            <a:cxnSpLocks/>
          </p:cNvCxnSpPr>
          <p:nvPr/>
        </p:nvCxnSpPr>
        <p:spPr>
          <a:xfrm flipV="1">
            <a:off x="1305672" y="4076146"/>
            <a:ext cx="1862996" cy="110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BB0BC65-D578-4D19-A325-022ED84470BB}"/>
              </a:ext>
            </a:extLst>
          </p:cNvPr>
          <p:cNvCxnSpPr>
            <a:cxnSpLocks/>
          </p:cNvCxnSpPr>
          <p:nvPr/>
        </p:nvCxnSpPr>
        <p:spPr>
          <a:xfrm>
            <a:off x="3168668" y="4079550"/>
            <a:ext cx="2085580" cy="68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5A0A6AF-26DF-4A2E-AC5C-1A7EC58E2487}"/>
              </a:ext>
            </a:extLst>
          </p:cNvPr>
          <p:cNvCxnSpPr>
            <a:cxnSpLocks/>
          </p:cNvCxnSpPr>
          <p:nvPr/>
        </p:nvCxnSpPr>
        <p:spPr>
          <a:xfrm flipH="1">
            <a:off x="5254248" y="3820218"/>
            <a:ext cx="2084373" cy="94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7CC2259-86F8-4F57-9FE9-C67C85B70D31}"/>
              </a:ext>
            </a:extLst>
          </p:cNvPr>
          <p:cNvSpPr/>
          <p:nvPr/>
        </p:nvSpPr>
        <p:spPr>
          <a:xfrm>
            <a:off x="570484" y="2107969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 descr="ê´ë ¨ ì´ë¯¸ì§">
            <a:extLst>
              <a:ext uri="{FF2B5EF4-FFF2-40B4-BE49-F238E27FC236}">
                <a16:creationId xmlns:a16="http://schemas.microsoft.com/office/drawing/2014/main" id="{EC10531F-1498-4274-AD53-90F478089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35938" r="21000" b="36146"/>
          <a:stretch/>
        </p:blipFill>
        <p:spPr bwMode="auto">
          <a:xfrm>
            <a:off x="514136" y="1898711"/>
            <a:ext cx="458841" cy="3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795626E-F2DF-429B-8CA2-012ABF9020D2}"/>
              </a:ext>
            </a:extLst>
          </p:cNvPr>
          <p:cNvSpPr txBox="1"/>
          <p:nvPr/>
        </p:nvSpPr>
        <p:spPr>
          <a:xfrm>
            <a:off x="2067203" y="2050138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미세먼지</a:t>
            </a:r>
            <a:endParaRPr lang="en-US" altLang="ko-KR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5A963DC-25FB-49AE-9FDD-7A5BE82CD309}"/>
              </a:ext>
            </a:extLst>
          </p:cNvPr>
          <p:cNvSpPr/>
          <p:nvPr/>
        </p:nvSpPr>
        <p:spPr>
          <a:xfrm>
            <a:off x="1900503" y="2107969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CDCBAD-2F23-4EA5-8371-D98E536915A3}"/>
              </a:ext>
            </a:extLst>
          </p:cNvPr>
          <p:cNvSpPr txBox="1"/>
          <p:nvPr/>
        </p:nvSpPr>
        <p:spPr>
          <a:xfrm>
            <a:off x="3230522" y="2050138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온도</a:t>
            </a:r>
            <a:endParaRPr lang="en-US" altLang="ko-KR" sz="14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B0DFB99-26E7-4864-BE2E-831A3A7FA5E5}"/>
              </a:ext>
            </a:extLst>
          </p:cNvPr>
          <p:cNvSpPr/>
          <p:nvPr/>
        </p:nvSpPr>
        <p:spPr>
          <a:xfrm>
            <a:off x="3063822" y="2107969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6707B2A-5EE7-4171-A9CE-18A9E5AD1DB0}"/>
              </a:ext>
            </a:extLst>
          </p:cNvPr>
          <p:cNvSpPr txBox="1"/>
          <p:nvPr/>
        </p:nvSpPr>
        <p:spPr>
          <a:xfrm>
            <a:off x="4053796" y="2049534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습도</a:t>
            </a:r>
            <a:endParaRPr lang="en-US" altLang="ko-KR" sz="14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A3EA413-8FE3-42C0-AE44-B7712CB7B191}"/>
              </a:ext>
            </a:extLst>
          </p:cNvPr>
          <p:cNvSpPr/>
          <p:nvPr/>
        </p:nvSpPr>
        <p:spPr>
          <a:xfrm>
            <a:off x="3887096" y="2107365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30C89E2-1FAE-492E-80AC-81513415CB9B}"/>
              </a:ext>
            </a:extLst>
          </p:cNvPr>
          <p:cNvSpPr/>
          <p:nvPr/>
        </p:nvSpPr>
        <p:spPr>
          <a:xfrm>
            <a:off x="494615" y="2441982"/>
            <a:ext cx="8151180" cy="40003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13EE42-4282-49AC-A875-BD4FA53C34BE}"/>
              </a:ext>
            </a:extLst>
          </p:cNvPr>
          <p:cNvSpPr/>
          <p:nvPr/>
        </p:nvSpPr>
        <p:spPr>
          <a:xfrm>
            <a:off x="6764784" y="2097751"/>
            <a:ext cx="1719160" cy="291668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7934BD8B-EB84-4E45-B1F4-413301B2D5E4}"/>
              </a:ext>
            </a:extLst>
          </p:cNvPr>
          <p:cNvSpPr/>
          <p:nvPr/>
        </p:nvSpPr>
        <p:spPr>
          <a:xfrm rot="10800000">
            <a:off x="8125457" y="2174014"/>
            <a:ext cx="300987" cy="1391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F9B8FF-1461-4DAE-91E9-776C800554F4}"/>
              </a:ext>
            </a:extLst>
          </p:cNvPr>
          <p:cNvSpPr txBox="1"/>
          <p:nvPr/>
        </p:nvSpPr>
        <p:spPr>
          <a:xfrm>
            <a:off x="7195629" y="2095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선택사항</a:t>
            </a:r>
            <a:endParaRPr lang="en-US" altLang="ko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F98A29-4CF4-4C6B-805E-9653D86B8C4F}"/>
              </a:ext>
            </a:extLst>
          </p:cNvPr>
          <p:cNvSpPr/>
          <p:nvPr/>
        </p:nvSpPr>
        <p:spPr>
          <a:xfrm>
            <a:off x="6764784" y="2431902"/>
            <a:ext cx="1719160" cy="1259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EBFF334-8293-4CF5-8CF8-C78CC617FF36}"/>
              </a:ext>
            </a:extLst>
          </p:cNvPr>
          <p:cNvCxnSpPr>
            <a:cxnSpLocks/>
          </p:cNvCxnSpPr>
          <p:nvPr/>
        </p:nvCxnSpPr>
        <p:spPr>
          <a:xfrm>
            <a:off x="6824796" y="2748980"/>
            <a:ext cx="15970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4C55A6-32B4-4FAD-95F9-772D0827C634}"/>
              </a:ext>
            </a:extLst>
          </p:cNvPr>
          <p:cNvSpPr txBox="1"/>
          <p:nvPr/>
        </p:nvSpPr>
        <p:spPr>
          <a:xfrm>
            <a:off x="7245529" y="245414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~ 3</a:t>
            </a:r>
            <a:r>
              <a:rPr lang="ko-KR" altLang="en-US" sz="1400" dirty="0"/>
              <a:t>시</a:t>
            </a:r>
            <a:endParaRPr lang="en-US" altLang="ko-KR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87F4FE-7EDB-4585-AF31-57D49642D2CA}"/>
              </a:ext>
            </a:extLst>
          </p:cNvPr>
          <p:cNvSpPr txBox="1"/>
          <p:nvPr/>
        </p:nvSpPr>
        <p:spPr>
          <a:xfrm>
            <a:off x="7239306" y="277594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 ~ 6</a:t>
            </a:r>
            <a:r>
              <a:rPr lang="ko-KR" altLang="en-US" sz="1400" dirty="0"/>
              <a:t>시</a:t>
            </a:r>
            <a:endParaRPr lang="en-US" altLang="ko-KR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06658F6-F3CF-4E1B-9063-DCAD3E1319D8}"/>
              </a:ext>
            </a:extLst>
          </p:cNvPr>
          <p:cNvCxnSpPr>
            <a:cxnSpLocks/>
          </p:cNvCxnSpPr>
          <p:nvPr/>
        </p:nvCxnSpPr>
        <p:spPr>
          <a:xfrm>
            <a:off x="6818454" y="3072619"/>
            <a:ext cx="15970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F3A4DD-E262-474E-8873-2F18A4AD807A}"/>
              </a:ext>
            </a:extLst>
          </p:cNvPr>
          <p:cNvSpPr txBox="1"/>
          <p:nvPr/>
        </p:nvSpPr>
        <p:spPr>
          <a:xfrm>
            <a:off x="7239306" y="309958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 ~ 9</a:t>
            </a:r>
            <a:r>
              <a:rPr lang="ko-KR" altLang="en-US" sz="1400" dirty="0"/>
              <a:t>시</a:t>
            </a:r>
            <a:endParaRPr lang="en-US" altLang="ko-KR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021CF5C-CCC7-4A1E-896B-1188A0432500}"/>
              </a:ext>
            </a:extLst>
          </p:cNvPr>
          <p:cNvCxnSpPr>
            <a:cxnSpLocks/>
          </p:cNvCxnSpPr>
          <p:nvPr/>
        </p:nvCxnSpPr>
        <p:spPr>
          <a:xfrm>
            <a:off x="6818454" y="3396257"/>
            <a:ext cx="15970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2B69A22-8475-44D3-A9B2-0DD4E99657CB}"/>
              </a:ext>
            </a:extLst>
          </p:cNvPr>
          <p:cNvSpPr txBox="1"/>
          <p:nvPr/>
        </p:nvSpPr>
        <p:spPr>
          <a:xfrm>
            <a:off x="7406858" y="333725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 . 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4D9608-D312-4DA9-A257-3582E682E8CD}"/>
              </a:ext>
            </a:extLst>
          </p:cNvPr>
          <p:cNvCxnSpPr/>
          <p:nvPr/>
        </p:nvCxnSpPr>
        <p:spPr>
          <a:xfrm>
            <a:off x="1305672" y="4270159"/>
            <a:ext cx="6648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DB8B49B-CDE5-4054-AE06-3F785286771A}"/>
              </a:ext>
            </a:extLst>
          </p:cNvPr>
          <p:cNvSpPr txBox="1"/>
          <p:nvPr/>
        </p:nvSpPr>
        <p:spPr>
          <a:xfrm>
            <a:off x="603682" y="4116270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위험선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92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90946" y="631452"/>
            <a:ext cx="8533014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37175" y="7178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87273" y="717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45148" y="7024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6696100" y="700134"/>
            <a:ext cx="713861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DAC1FB2-C42D-41FE-9843-6A9AAF729590}"/>
              </a:ext>
            </a:extLst>
          </p:cNvPr>
          <p:cNvSpPr/>
          <p:nvPr/>
        </p:nvSpPr>
        <p:spPr>
          <a:xfrm>
            <a:off x="603682" y="1606038"/>
            <a:ext cx="159821" cy="159821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CE800F-FD61-434A-9AB9-C83AD44680FA}"/>
              </a:ext>
            </a:extLst>
          </p:cNvPr>
          <p:cNvSpPr txBox="1"/>
          <p:nvPr/>
        </p:nvSpPr>
        <p:spPr>
          <a:xfrm>
            <a:off x="763503" y="15320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실외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130145" y="917945"/>
            <a:ext cx="3028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값을 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형식으로 보여줌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30145" y="515621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실외 정보 선택</a:t>
            </a:r>
            <a:endParaRPr lang="en-US" altLang="ko-KR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5920F2-F860-453F-8172-96DFAABA9B48}"/>
              </a:ext>
            </a:extLst>
          </p:cNvPr>
          <p:cNvSpPr/>
          <p:nvPr/>
        </p:nvSpPr>
        <p:spPr>
          <a:xfrm>
            <a:off x="1520069" y="1615776"/>
            <a:ext cx="159821" cy="159821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2DD844-1B89-433C-98C5-A18319B9A23D}"/>
              </a:ext>
            </a:extLst>
          </p:cNvPr>
          <p:cNvSpPr txBox="1"/>
          <p:nvPr/>
        </p:nvSpPr>
        <p:spPr>
          <a:xfrm>
            <a:off x="1679890" y="15417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실내</a:t>
            </a:r>
            <a:endParaRPr lang="en-US" altLang="ko-KR" sz="1400" dirty="0"/>
          </a:p>
        </p:txBody>
      </p:sp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89C2F17A-2B65-4FB7-92EE-C5BC4D187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35938" r="21000" b="36146"/>
          <a:stretch/>
        </p:blipFill>
        <p:spPr bwMode="auto">
          <a:xfrm>
            <a:off x="510785" y="1358890"/>
            <a:ext cx="465545" cy="3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53E8C7-5D0E-4FE7-BC4B-679A5F296E27}"/>
              </a:ext>
            </a:extLst>
          </p:cNvPr>
          <p:cNvSpPr/>
          <p:nvPr/>
        </p:nvSpPr>
        <p:spPr>
          <a:xfrm>
            <a:off x="486793" y="2013005"/>
            <a:ext cx="8151180" cy="442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9BED20-9625-4D45-9D12-BAE7D55AF15E}"/>
              </a:ext>
            </a:extLst>
          </p:cNvPr>
          <p:cNvSpPr/>
          <p:nvPr/>
        </p:nvSpPr>
        <p:spPr>
          <a:xfrm>
            <a:off x="6764784" y="2097751"/>
            <a:ext cx="1719160" cy="291668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E878597-F079-4F41-BBA5-94918206F0E8}"/>
              </a:ext>
            </a:extLst>
          </p:cNvPr>
          <p:cNvSpPr/>
          <p:nvPr/>
        </p:nvSpPr>
        <p:spPr>
          <a:xfrm rot="10800000">
            <a:off x="8125457" y="2174014"/>
            <a:ext cx="300987" cy="1391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6BFAAC-E840-4BFE-B4D6-A2D4D8D86475}"/>
              </a:ext>
            </a:extLst>
          </p:cNvPr>
          <p:cNvSpPr txBox="1"/>
          <p:nvPr/>
        </p:nvSpPr>
        <p:spPr>
          <a:xfrm>
            <a:off x="7195629" y="2095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선택사항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E21DAD-D742-44BC-B2AE-20540F676334}"/>
              </a:ext>
            </a:extLst>
          </p:cNvPr>
          <p:cNvSpPr/>
          <p:nvPr/>
        </p:nvSpPr>
        <p:spPr>
          <a:xfrm>
            <a:off x="486793" y="1321627"/>
            <a:ext cx="820449" cy="5490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14FD4-C3E1-4D3F-985E-728117D710BB}"/>
              </a:ext>
            </a:extLst>
          </p:cNvPr>
          <p:cNvSpPr txBox="1"/>
          <p:nvPr/>
        </p:nvSpPr>
        <p:spPr>
          <a:xfrm>
            <a:off x="1266983" y="120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  <a:endParaRPr lang="en-US" altLang="ko-KR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D0C97C-AA91-49CE-B498-7513E416F7BE}"/>
              </a:ext>
            </a:extLst>
          </p:cNvPr>
          <p:cNvSpPr txBox="1"/>
          <p:nvPr/>
        </p:nvSpPr>
        <p:spPr>
          <a:xfrm>
            <a:off x="475843" y="19959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  <a:endParaRPr lang="en-US" altLang="ko-KR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296947-ED2F-4942-85AC-3DCF550B1591}"/>
              </a:ext>
            </a:extLst>
          </p:cNvPr>
          <p:cNvSpPr/>
          <p:nvPr/>
        </p:nvSpPr>
        <p:spPr>
          <a:xfrm>
            <a:off x="486794" y="2522567"/>
            <a:ext cx="1736836" cy="3941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96AAEC-6BC6-4C00-9BF6-B0B2F7D7D82F}"/>
              </a:ext>
            </a:extLst>
          </p:cNvPr>
          <p:cNvSpPr/>
          <p:nvPr/>
        </p:nvSpPr>
        <p:spPr>
          <a:xfrm>
            <a:off x="486793" y="2524797"/>
            <a:ext cx="8162130" cy="98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E05D5-8958-4080-83D8-F44D48671C25}"/>
              </a:ext>
            </a:extLst>
          </p:cNvPr>
          <p:cNvSpPr txBox="1"/>
          <p:nvPr/>
        </p:nvSpPr>
        <p:spPr>
          <a:xfrm>
            <a:off x="1057694" y="4789756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온도</a:t>
            </a:r>
            <a:endParaRPr lang="en-US" altLang="ko-KR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72E439-21BE-456F-82AB-8FFF961BAEDE}"/>
              </a:ext>
            </a:extLst>
          </p:cNvPr>
          <p:cNvSpPr txBox="1"/>
          <p:nvPr/>
        </p:nvSpPr>
        <p:spPr>
          <a:xfrm>
            <a:off x="1050553" y="5755810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습도</a:t>
            </a:r>
            <a:endParaRPr lang="en-US" altLang="ko-KR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BEF252-4191-46CF-AB8F-C8A7FF39CE96}"/>
              </a:ext>
            </a:extLst>
          </p:cNvPr>
          <p:cNvSpPr txBox="1"/>
          <p:nvPr/>
        </p:nvSpPr>
        <p:spPr>
          <a:xfrm>
            <a:off x="770612" y="2867312"/>
            <a:ext cx="121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초미세먼지</a:t>
            </a:r>
            <a:endParaRPr lang="en-US" altLang="ko-KR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9AC7AC-0173-412D-811C-0F0DFDDC4F39}"/>
              </a:ext>
            </a:extLst>
          </p:cNvPr>
          <p:cNvSpPr txBox="1"/>
          <p:nvPr/>
        </p:nvSpPr>
        <p:spPr>
          <a:xfrm>
            <a:off x="845370" y="3852270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미세먼지</a:t>
            </a:r>
            <a:endParaRPr lang="en-US" altLang="ko-KR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D10814C-9EF5-4319-9905-5A4106F98288}"/>
              </a:ext>
            </a:extLst>
          </p:cNvPr>
          <p:cNvSpPr/>
          <p:nvPr/>
        </p:nvSpPr>
        <p:spPr>
          <a:xfrm>
            <a:off x="486793" y="3507813"/>
            <a:ext cx="8162130" cy="98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27F265-E927-4E58-8A36-CE0C587F5624}"/>
              </a:ext>
            </a:extLst>
          </p:cNvPr>
          <p:cNvSpPr/>
          <p:nvPr/>
        </p:nvSpPr>
        <p:spPr>
          <a:xfrm>
            <a:off x="486793" y="4490829"/>
            <a:ext cx="8162130" cy="98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E52C3A-B0A4-41D9-B733-85F637288A43}"/>
              </a:ext>
            </a:extLst>
          </p:cNvPr>
          <p:cNvSpPr/>
          <p:nvPr/>
        </p:nvSpPr>
        <p:spPr>
          <a:xfrm>
            <a:off x="486793" y="5480675"/>
            <a:ext cx="8162130" cy="98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0C667B-2251-4019-BD84-F5B71609BD7A}"/>
              </a:ext>
            </a:extLst>
          </p:cNvPr>
          <p:cNvSpPr/>
          <p:nvPr/>
        </p:nvSpPr>
        <p:spPr>
          <a:xfrm>
            <a:off x="2223629" y="2524797"/>
            <a:ext cx="3214875" cy="393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43558" y="1972935"/>
            <a:ext cx="8248600" cy="45571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DB29B5-3CC9-4647-96FA-49F2CA0B0451}"/>
              </a:ext>
            </a:extLst>
          </p:cNvPr>
          <p:cNvSpPr/>
          <p:nvPr/>
        </p:nvSpPr>
        <p:spPr>
          <a:xfrm>
            <a:off x="6764784" y="2431902"/>
            <a:ext cx="1719160" cy="6780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25C0C0-B609-492A-9C9E-2AF91E3C48C4}"/>
              </a:ext>
            </a:extLst>
          </p:cNvPr>
          <p:cNvSpPr txBox="1"/>
          <p:nvPr/>
        </p:nvSpPr>
        <p:spPr>
          <a:xfrm>
            <a:off x="7351427" y="24531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월별</a:t>
            </a:r>
            <a:endParaRPr lang="en-US" altLang="ko-KR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08E1AF-A69F-4934-BC8B-99CAD5AD4889}"/>
              </a:ext>
            </a:extLst>
          </p:cNvPr>
          <p:cNvSpPr txBox="1"/>
          <p:nvPr/>
        </p:nvSpPr>
        <p:spPr>
          <a:xfrm>
            <a:off x="7262725" y="27737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연도별</a:t>
            </a:r>
            <a:endParaRPr lang="en-US" altLang="ko-KR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2BC00C0-9A77-4FBD-924D-4FA887FE2183}"/>
              </a:ext>
            </a:extLst>
          </p:cNvPr>
          <p:cNvCxnSpPr>
            <a:cxnSpLocks/>
          </p:cNvCxnSpPr>
          <p:nvPr/>
        </p:nvCxnSpPr>
        <p:spPr>
          <a:xfrm>
            <a:off x="6824796" y="2748980"/>
            <a:ext cx="15970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81862" y="2081115"/>
            <a:ext cx="8210295" cy="444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90946" y="631452"/>
            <a:ext cx="8533014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37175" y="7178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87273" y="717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45148" y="7024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6696100" y="700134"/>
            <a:ext cx="713861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DAC1FB2-C42D-41FE-9843-6A9AAF729590}"/>
              </a:ext>
            </a:extLst>
          </p:cNvPr>
          <p:cNvSpPr/>
          <p:nvPr/>
        </p:nvSpPr>
        <p:spPr>
          <a:xfrm>
            <a:off x="603682" y="1606038"/>
            <a:ext cx="159821" cy="159821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CE800F-FD61-434A-9AB9-C83AD44680FA}"/>
              </a:ext>
            </a:extLst>
          </p:cNvPr>
          <p:cNvSpPr txBox="1"/>
          <p:nvPr/>
        </p:nvSpPr>
        <p:spPr>
          <a:xfrm>
            <a:off x="763503" y="15320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실외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130145" y="917945"/>
            <a:ext cx="3028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값을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그래프형식으로 보여줌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30145" y="515621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실외 정보 선택</a:t>
            </a:r>
            <a:endParaRPr lang="en-US" altLang="ko-KR" sz="1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5920F2-F860-453F-8172-96DFAABA9B48}"/>
              </a:ext>
            </a:extLst>
          </p:cNvPr>
          <p:cNvSpPr/>
          <p:nvPr/>
        </p:nvSpPr>
        <p:spPr>
          <a:xfrm>
            <a:off x="1520069" y="1615776"/>
            <a:ext cx="159821" cy="159821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2DD844-1B89-433C-98C5-A18319B9A23D}"/>
              </a:ext>
            </a:extLst>
          </p:cNvPr>
          <p:cNvSpPr txBox="1"/>
          <p:nvPr/>
        </p:nvSpPr>
        <p:spPr>
          <a:xfrm>
            <a:off x="1679890" y="15417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실내</a:t>
            </a:r>
            <a:endParaRPr lang="en-US" altLang="ko-KR" sz="1400" dirty="0"/>
          </a:p>
        </p:txBody>
      </p:sp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89C2F17A-2B65-4FB7-92EE-C5BC4D187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35938" r="21000" b="36146"/>
          <a:stretch/>
        </p:blipFill>
        <p:spPr bwMode="auto">
          <a:xfrm>
            <a:off x="510785" y="1358890"/>
            <a:ext cx="465545" cy="3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9BED20-9625-4D45-9D12-BAE7D55AF15E}"/>
              </a:ext>
            </a:extLst>
          </p:cNvPr>
          <p:cNvSpPr/>
          <p:nvPr/>
        </p:nvSpPr>
        <p:spPr>
          <a:xfrm>
            <a:off x="6764784" y="2097751"/>
            <a:ext cx="1719160" cy="291668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E878597-F079-4F41-BBA5-94918206F0E8}"/>
              </a:ext>
            </a:extLst>
          </p:cNvPr>
          <p:cNvSpPr/>
          <p:nvPr/>
        </p:nvSpPr>
        <p:spPr>
          <a:xfrm rot="10800000">
            <a:off x="8125457" y="2174014"/>
            <a:ext cx="300987" cy="1391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6BFAAC-E840-4BFE-B4D6-A2D4D8D86475}"/>
              </a:ext>
            </a:extLst>
          </p:cNvPr>
          <p:cNvSpPr txBox="1"/>
          <p:nvPr/>
        </p:nvSpPr>
        <p:spPr>
          <a:xfrm>
            <a:off x="7195629" y="2095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선택사항</a:t>
            </a:r>
            <a:endParaRPr lang="en-US" altLang="ko-KR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E21DAD-D742-44BC-B2AE-20540F676334}"/>
              </a:ext>
            </a:extLst>
          </p:cNvPr>
          <p:cNvSpPr/>
          <p:nvPr/>
        </p:nvSpPr>
        <p:spPr>
          <a:xfrm>
            <a:off x="486793" y="1321627"/>
            <a:ext cx="820449" cy="5490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14FD4-C3E1-4D3F-985E-728117D710BB}"/>
              </a:ext>
            </a:extLst>
          </p:cNvPr>
          <p:cNvSpPr txBox="1"/>
          <p:nvPr/>
        </p:nvSpPr>
        <p:spPr>
          <a:xfrm>
            <a:off x="1266983" y="120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  <a:endParaRPr lang="en-US" altLang="ko-KR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43558" y="2081115"/>
            <a:ext cx="8248600" cy="44489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DB29B5-3CC9-4647-96FA-49F2CA0B0451}"/>
              </a:ext>
            </a:extLst>
          </p:cNvPr>
          <p:cNvSpPr/>
          <p:nvPr/>
        </p:nvSpPr>
        <p:spPr>
          <a:xfrm>
            <a:off x="6764784" y="2431902"/>
            <a:ext cx="1719160" cy="6780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25C0C0-B609-492A-9C9E-2AF91E3C48C4}"/>
              </a:ext>
            </a:extLst>
          </p:cNvPr>
          <p:cNvSpPr txBox="1"/>
          <p:nvPr/>
        </p:nvSpPr>
        <p:spPr>
          <a:xfrm>
            <a:off x="7351427" y="24531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월별</a:t>
            </a:r>
            <a:endParaRPr lang="en-US" altLang="ko-KR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08E1AF-A69F-4934-BC8B-99CAD5AD4889}"/>
              </a:ext>
            </a:extLst>
          </p:cNvPr>
          <p:cNvSpPr txBox="1"/>
          <p:nvPr/>
        </p:nvSpPr>
        <p:spPr>
          <a:xfrm>
            <a:off x="7262725" y="27737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연도별</a:t>
            </a:r>
            <a:endParaRPr lang="en-US" altLang="ko-KR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2BC00C0-9A77-4FBD-924D-4FA887FE2183}"/>
              </a:ext>
            </a:extLst>
          </p:cNvPr>
          <p:cNvCxnSpPr>
            <a:cxnSpLocks/>
          </p:cNvCxnSpPr>
          <p:nvPr/>
        </p:nvCxnSpPr>
        <p:spPr>
          <a:xfrm>
            <a:off x="6824796" y="2748980"/>
            <a:ext cx="15970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24854F0-2B9B-4ED1-8D5F-3A2466B973C3}"/>
              </a:ext>
            </a:extLst>
          </p:cNvPr>
          <p:cNvSpPr txBox="1"/>
          <p:nvPr/>
        </p:nvSpPr>
        <p:spPr>
          <a:xfrm>
            <a:off x="6992269" y="3384075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초미세먼지</a:t>
            </a:r>
            <a:endParaRPr lang="en-US" altLang="ko-KR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CD943FB-A342-46B4-8012-1454BF14FBCD}"/>
              </a:ext>
            </a:extLst>
          </p:cNvPr>
          <p:cNvSpPr/>
          <p:nvPr/>
        </p:nvSpPr>
        <p:spPr>
          <a:xfrm>
            <a:off x="6825569" y="3441906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D0C97C-AA91-49CE-B498-7513E416F7BE}"/>
              </a:ext>
            </a:extLst>
          </p:cNvPr>
          <p:cNvSpPr txBox="1"/>
          <p:nvPr/>
        </p:nvSpPr>
        <p:spPr>
          <a:xfrm>
            <a:off x="416541" y="20898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  <a:endParaRPr lang="en-US" altLang="ko-KR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4D27853-AE89-4D0E-8030-55DEB60E8758}"/>
              </a:ext>
            </a:extLst>
          </p:cNvPr>
          <p:cNvCxnSpPr>
            <a:cxnSpLocks/>
          </p:cNvCxnSpPr>
          <p:nvPr/>
        </p:nvCxnSpPr>
        <p:spPr>
          <a:xfrm flipV="1">
            <a:off x="829946" y="3110700"/>
            <a:ext cx="0" cy="2856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43F1D69-7A89-4C8E-ABDA-50EE40F6856F}"/>
              </a:ext>
            </a:extLst>
          </p:cNvPr>
          <p:cNvCxnSpPr>
            <a:cxnSpLocks/>
          </p:cNvCxnSpPr>
          <p:nvPr/>
        </p:nvCxnSpPr>
        <p:spPr>
          <a:xfrm>
            <a:off x="829946" y="5967090"/>
            <a:ext cx="5659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88B80FA-49C9-47BF-B8E9-779C0C4EF82D}"/>
              </a:ext>
            </a:extLst>
          </p:cNvPr>
          <p:cNvCxnSpPr>
            <a:cxnSpLocks/>
          </p:cNvCxnSpPr>
          <p:nvPr/>
        </p:nvCxnSpPr>
        <p:spPr>
          <a:xfrm flipV="1">
            <a:off x="823746" y="3990381"/>
            <a:ext cx="1862996" cy="1108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F3278E3-9D83-40F3-8267-AA5D8BFC796A}"/>
              </a:ext>
            </a:extLst>
          </p:cNvPr>
          <p:cNvCxnSpPr>
            <a:cxnSpLocks/>
          </p:cNvCxnSpPr>
          <p:nvPr/>
        </p:nvCxnSpPr>
        <p:spPr>
          <a:xfrm>
            <a:off x="2686742" y="3993785"/>
            <a:ext cx="2085580" cy="683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1D2F3A6-FCF4-4861-87E0-F0F554B658E3}"/>
              </a:ext>
            </a:extLst>
          </p:cNvPr>
          <p:cNvCxnSpPr>
            <a:cxnSpLocks/>
          </p:cNvCxnSpPr>
          <p:nvPr/>
        </p:nvCxnSpPr>
        <p:spPr>
          <a:xfrm flipH="1">
            <a:off x="4772323" y="4335772"/>
            <a:ext cx="1119847" cy="340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ê´ë ¨ ì´ë¯¸ì§">
            <a:extLst>
              <a:ext uri="{FF2B5EF4-FFF2-40B4-BE49-F238E27FC236}">
                <a16:creationId xmlns:a16="http://schemas.microsoft.com/office/drawing/2014/main" id="{95067779-63FE-4F0B-8504-FDFD0F3D5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35938" r="21000" b="36146"/>
          <a:stretch/>
        </p:blipFill>
        <p:spPr bwMode="auto">
          <a:xfrm>
            <a:off x="6769221" y="3232648"/>
            <a:ext cx="458841" cy="3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A3605D8-A2C8-4955-8E2C-D57A5BA65D9F}"/>
              </a:ext>
            </a:extLst>
          </p:cNvPr>
          <p:cNvCxnSpPr>
            <a:cxnSpLocks/>
          </p:cNvCxnSpPr>
          <p:nvPr/>
        </p:nvCxnSpPr>
        <p:spPr>
          <a:xfrm>
            <a:off x="805665" y="4072618"/>
            <a:ext cx="1338394" cy="5043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7D38ADB-A16C-4C69-9D5F-B4BD15F09DF6}"/>
              </a:ext>
            </a:extLst>
          </p:cNvPr>
          <p:cNvCxnSpPr>
            <a:cxnSpLocks/>
          </p:cNvCxnSpPr>
          <p:nvPr/>
        </p:nvCxnSpPr>
        <p:spPr>
          <a:xfrm flipH="1">
            <a:off x="2138850" y="3794560"/>
            <a:ext cx="1242000" cy="78243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A6A979E-E960-413B-AEF9-5EFA0ADC6794}"/>
              </a:ext>
            </a:extLst>
          </p:cNvPr>
          <p:cNvSpPr txBox="1"/>
          <p:nvPr/>
        </p:nvSpPr>
        <p:spPr>
          <a:xfrm>
            <a:off x="6988498" y="3781713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미세먼지</a:t>
            </a:r>
            <a:endParaRPr lang="en-US" altLang="ko-KR" sz="14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F1AEF72-8A73-4DA4-93B0-D8CE434AC811}"/>
              </a:ext>
            </a:extLst>
          </p:cNvPr>
          <p:cNvSpPr/>
          <p:nvPr/>
        </p:nvSpPr>
        <p:spPr>
          <a:xfrm>
            <a:off x="6821798" y="3839544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13E413-D4E4-44A5-BAF7-F19211D112E1}"/>
              </a:ext>
            </a:extLst>
          </p:cNvPr>
          <p:cNvSpPr txBox="1"/>
          <p:nvPr/>
        </p:nvSpPr>
        <p:spPr>
          <a:xfrm>
            <a:off x="6988498" y="4190472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온도</a:t>
            </a:r>
            <a:endParaRPr lang="en-US" altLang="ko-KR" sz="14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F3E54EF-D87C-4FE4-A8B9-47596479D6B9}"/>
              </a:ext>
            </a:extLst>
          </p:cNvPr>
          <p:cNvSpPr/>
          <p:nvPr/>
        </p:nvSpPr>
        <p:spPr>
          <a:xfrm>
            <a:off x="6821798" y="4248303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A54544-B61D-4C89-98F5-134A893136B9}"/>
              </a:ext>
            </a:extLst>
          </p:cNvPr>
          <p:cNvSpPr txBox="1"/>
          <p:nvPr/>
        </p:nvSpPr>
        <p:spPr>
          <a:xfrm>
            <a:off x="6992743" y="4572517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습도</a:t>
            </a:r>
            <a:endParaRPr lang="en-US" altLang="ko-KR" sz="14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5695438-7934-4DA1-8B1A-78A454DE340E}"/>
              </a:ext>
            </a:extLst>
          </p:cNvPr>
          <p:cNvSpPr/>
          <p:nvPr/>
        </p:nvSpPr>
        <p:spPr>
          <a:xfrm>
            <a:off x="6826043" y="4630348"/>
            <a:ext cx="189576" cy="1895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2" descr="ê´ë ¨ ì´ë¯¸ì§">
            <a:extLst>
              <a:ext uri="{FF2B5EF4-FFF2-40B4-BE49-F238E27FC236}">
                <a16:creationId xmlns:a16="http://schemas.microsoft.com/office/drawing/2014/main" id="{C995DCC7-D0BB-4A2D-B5EB-56017924D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35938" r="21000" b="36146"/>
          <a:stretch/>
        </p:blipFill>
        <p:spPr bwMode="auto">
          <a:xfrm>
            <a:off x="6769221" y="3619059"/>
            <a:ext cx="458841" cy="3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F5A483C-94AA-43A6-A8BD-41CC992DE0BB}"/>
              </a:ext>
            </a:extLst>
          </p:cNvPr>
          <p:cNvCxnSpPr>
            <a:cxnSpLocks/>
          </p:cNvCxnSpPr>
          <p:nvPr/>
        </p:nvCxnSpPr>
        <p:spPr>
          <a:xfrm>
            <a:off x="3399947" y="3793956"/>
            <a:ext cx="1410679" cy="14468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78D9792-4D7D-47ED-AFAF-E2924B3B1752}"/>
              </a:ext>
            </a:extLst>
          </p:cNvPr>
          <p:cNvCxnSpPr>
            <a:cxnSpLocks/>
          </p:cNvCxnSpPr>
          <p:nvPr/>
        </p:nvCxnSpPr>
        <p:spPr>
          <a:xfrm flipH="1">
            <a:off x="4828504" y="3691852"/>
            <a:ext cx="1063666" cy="1554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8CE7703-B967-4F4B-A016-275D1AE574F8}"/>
              </a:ext>
            </a:extLst>
          </p:cNvPr>
          <p:cNvCxnSpPr/>
          <p:nvPr/>
        </p:nvCxnSpPr>
        <p:spPr>
          <a:xfrm>
            <a:off x="8048146" y="3536694"/>
            <a:ext cx="4357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43BCE87-3AA9-4253-AC94-C2969894E54C}"/>
              </a:ext>
            </a:extLst>
          </p:cNvPr>
          <p:cNvCxnSpPr>
            <a:cxnSpLocks/>
          </p:cNvCxnSpPr>
          <p:nvPr/>
        </p:nvCxnSpPr>
        <p:spPr>
          <a:xfrm>
            <a:off x="7895166" y="3934332"/>
            <a:ext cx="43579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866F198-8E88-42FE-868D-0A6A87FBC49B}"/>
              </a:ext>
            </a:extLst>
          </p:cNvPr>
          <p:cNvCxnSpPr>
            <a:cxnSpLocks/>
          </p:cNvCxnSpPr>
          <p:nvPr/>
        </p:nvCxnSpPr>
        <p:spPr>
          <a:xfrm>
            <a:off x="7550202" y="4347620"/>
            <a:ext cx="43579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55839C4-57F9-46C1-9ABE-7DA6EB849CF6}"/>
              </a:ext>
            </a:extLst>
          </p:cNvPr>
          <p:cNvCxnSpPr>
            <a:cxnSpLocks/>
          </p:cNvCxnSpPr>
          <p:nvPr/>
        </p:nvCxnSpPr>
        <p:spPr>
          <a:xfrm>
            <a:off x="7550202" y="4725136"/>
            <a:ext cx="43579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1585EF-7228-45F1-A1B1-6831F0ABED31}"/>
              </a:ext>
            </a:extLst>
          </p:cNvPr>
          <p:cNvSpPr txBox="1"/>
          <p:nvPr/>
        </p:nvSpPr>
        <p:spPr>
          <a:xfrm>
            <a:off x="4876715" y="6023635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x</a:t>
            </a:r>
            <a:r>
              <a:rPr lang="ko-KR" altLang="en-US" sz="1400" dirty="0"/>
              <a:t>축 </a:t>
            </a:r>
            <a:r>
              <a:rPr lang="en-US" altLang="ko-KR" sz="1400" dirty="0"/>
              <a:t>: </a:t>
            </a:r>
            <a:r>
              <a:rPr lang="ko-KR" altLang="en-US" sz="1400" dirty="0"/>
              <a:t>월별 </a:t>
            </a:r>
            <a:r>
              <a:rPr lang="en-US" altLang="ko-KR" sz="1400" dirty="0"/>
              <a:t>/ </a:t>
            </a:r>
            <a:r>
              <a:rPr lang="ko-KR" altLang="en-US" sz="1400" dirty="0"/>
              <a:t>연도별</a:t>
            </a:r>
            <a:endParaRPr lang="en-US" altLang="ko-KR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EC908B-F0FA-4A07-A411-276F60416DBC}"/>
              </a:ext>
            </a:extLst>
          </p:cNvPr>
          <p:cNvSpPr txBox="1"/>
          <p:nvPr/>
        </p:nvSpPr>
        <p:spPr>
          <a:xfrm>
            <a:off x="743557" y="2792967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y</a:t>
            </a:r>
            <a:r>
              <a:rPr lang="ko-KR" altLang="en-US" sz="1400" dirty="0"/>
              <a:t>축 </a:t>
            </a:r>
            <a:r>
              <a:rPr lang="en-US" altLang="ko-KR" sz="1400" dirty="0"/>
              <a:t>: </a:t>
            </a:r>
            <a:r>
              <a:rPr lang="ko-KR" altLang="en-US" sz="1400" dirty="0"/>
              <a:t>농도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6427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rgbClr val="A6A6A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451</Words>
  <Application>Microsoft Office PowerPoint</Application>
  <PresentationFormat>와이드스크린</PresentationFormat>
  <Paragraphs>149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은수 지</dc:creator>
  <cp:lastModifiedBy>은수 지</cp:lastModifiedBy>
  <cp:revision>191</cp:revision>
  <dcterms:created xsi:type="dcterms:W3CDTF">2019-01-29T01:56:10Z</dcterms:created>
  <dcterms:modified xsi:type="dcterms:W3CDTF">2019-03-06T13:34:38Z</dcterms:modified>
</cp:coreProperties>
</file>