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8" r:id="rId3"/>
    <p:sldId id="279" r:id="rId4"/>
    <p:sldId id="288" r:id="rId5"/>
    <p:sldId id="306" r:id="rId6"/>
    <p:sldId id="307" r:id="rId7"/>
    <p:sldId id="303" r:id="rId8"/>
    <p:sldId id="304" r:id="rId9"/>
    <p:sldId id="290" r:id="rId10"/>
    <p:sldId id="305" r:id="rId11"/>
    <p:sldId id="281" r:id="rId12"/>
    <p:sldId id="292" r:id="rId13"/>
    <p:sldId id="297" r:id="rId14"/>
    <p:sldId id="294" r:id="rId15"/>
    <p:sldId id="282" r:id="rId16"/>
    <p:sldId id="299" r:id="rId17"/>
    <p:sldId id="302" r:id="rId18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84" d="100"/>
          <a:sy n="84" d="100"/>
        </p:scale>
        <p:origin x="179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92494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오염도 측정기</a:t>
            </a:r>
            <a:endParaRPr lang="en-US" altLang="ko-KR" sz="4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625279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프레젠테이션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6021288"/>
            <a:ext cx="96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8726" y="4885456"/>
            <a:ext cx="5515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본인과 가족의 건강을 위해 미세먼지에</a:t>
            </a:r>
            <a:r>
              <a:rPr lang="en-US" altLang="ko-KR" sz="2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관심을 가질 필요가 있다</a:t>
            </a:r>
            <a:endParaRPr lang="en-US" altLang="ko-KR" sz="2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64" y="1679322"/>
            <a:ext cx="4608512" cy="306684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6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6851ED-4706-4DFA-91D2-87B40533373B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에어코리아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갈매기형 수장 19">
            <a:extLst>
              <a:ext uri="{FF2B5EF4-FFF2-40B4-BE49-F238E27FC236}">
                <a16:creationId xmlns:a16="http://schemas.microsoft.com/office/drawing/2014/main" id="{741F9A93-194A-410E-9F3B-F27C09269094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갈매기형 수장 24">
            <a:extLst>
              <a:ext uri="{FF2B5EF4-FFF2-40B4-BE49-F238E27FC236}">
                <a16:creationId xmlns:a16="http://schemas.microsoft.com/office/drawing/2014/main" id="{16A1518E-8FD1-4D0F-AB08-0F0802090988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23FE53-9F7B-4B0B-8388-A669734DD33C}"/>
              </a:ext>
            </a:extLst>
          </p:cNvPr>
          <p:cNvGrpSpPr/>
          <p:nvPr/>
        </p:nvGrpSpPr>
        <p:grpSpPr>
          <a:xfrm>
            <a:off x="2408210" y="2391806"/>
            <a:ext cx="2191214" cy="338554"/>
            <a:chOff x="2125739" y="2244303"/>
            <a:chExt cx="3485187" cy="33855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48B9BC7-E617-4051-A714-F75C49D61A20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417570-5F49-4981-BE4E-1680EC9B2D45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F8540D-B0E8-4FB8-9F3D-CB0862FE2CC8}"/>
              </a:ext>
            </a:extLst>
          </p:cNvPr>
          <p:cNvSpPr txBox="1"/>
          <p:nvPr/>
        </p:nvSpPr>
        <p:spPr>
          <a:xfrm>
            <a:off x="2408210" y="2864143"/>
            <a:ext cx="3823785" cy="150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질 정보를 실시간으로 지도에 표시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시도별 대기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경보 정보 표시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서비스 실시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2C177FE-D2E6-428B-92A8-656763871F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7939"/>
            <a:ext cx="2777244" cy="27159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2ECA5E8-A5A4-4494-A384-8F555E2DBC2D}"/>
              </a:ext>
            </a:extLst>
          </p:cNvPr>
          <p:cNvSpPr txBox="1"/>
          <p:nvPr/>
        </p:nvSpPr>
        <p:spPr>
          <a:xfrm>
            <a:off x="2452902" y="1601889"/>
            <a:ext cx="3271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모든 지역의 대기 질 정보를 실시간으로 지역 및 동네 별로 시각화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06112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6913B-60DB-437E-B882-0208B74E7818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AirVisual</a:t>
            </a:r>
          </a:p>
        </p:txBody>
      </p:sp>
      <p:sp>
        <p:nvSpPr>
          <p:cNvPr id="30" name="갈매기형 수장 19">
            <a:extLst>
              <a:ext uri="{FF2B5EF4-FFF2-40B4-BE49-F238E27FC236}">
                <a16:creationId xmlns:a16="http://schemas.microsoft.com/office/drawing/2014/main" id="{BDF34BDF-FEF7-4779-8EE4-CF2D1FAD40B3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갈매기형 수장 24">
            <a:extLst>
              <a:ext uri="{FF2B5EF4-FFF2-40B4-BE49-F238E27FC236}">
                <a16:creationId xmlns:a16="http://schemas.microsoft.com/office/drawing/2014/main" id="{A1BCDDFD-6038-435C-A50F-4DF5B1CA3933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659695-0624-42BC-877B-34883DADAADF}"/>
              </a:ext>
            </a:extLst>
          </p:cNvPr>
          <p:cNvGrpSpPr/>
          <p:nvPr/>
        </p:nvGrpSpPr>
        <p:grpSpPr>
          <a:xfrm>
            <a:off x="2408210" y="2636912"/>
            <a:ext cx="2191214" cy="338554"/>
            <a:chOff x="2125739" y="2244303"/>
            <a:chExt cx="3485187" cy="3385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54DABDA-3E87-4356-AD14-032398F5E78B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2B6998-D682-4136-AA62-9C68E45AD8F9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581CC4B-2C3C-4DCD-991E-E60DE397075F}"/>
              </a:ext>
            </a:extLst>
          </p:cNvPr>
          <p:cNvSpPr txBox="1"/>
          <p:nvPr/>
        </p:nvSpPr>
        <p:spPr>
          <a:xfrm>
            <a:off x="2460478" y="2981051"/>
            <a:ext cx="3823785" cy="10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앞선 미세먼지 예보 제공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 별 오염정도 비교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29AB4-0D44-4E1E-B177-A630D15720B4}"/>
              </a:ext>
            </a:extLst>
          </p:cNvPr>
          <p:cNvSpPr txBox="1"/>
          <p:nvPr/>
        </p:nvSpPr>
        <p:spPr>
          <a:xfrm>
            <a:off x="2452902" y="1601889"/>
            <a:ext cx="550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미세먼지와 같은 글로벌 대기오염 정도를 시각화해서 보여줌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 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10000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 도시 환경 오염물질을 구체적인 수치로 제공하여 각국의 오염 정도를 비교 및 파악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B929818-E581-431B-96AC-71EC500E1A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17923"/>
            <a:ext cx="2705904" cy="305529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2806112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246A6B-E4DF-4865-B0B0-F65796AE76F1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미세미세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갈매기형 수장 19">
            <a:extLst>
              <a:ext uri="{FF2B5EF4-FFF2-40B4-BE49-F238E27FC236}">
                <a16:creationId xmlns:a16="http://schemas.microsoft.com/office/drawing/2014/main" id="{E84673B9-5D80-48CE-9579-CD658026C726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갈매기형 수장 24">
            <a:extLst>
              <a:ext uri="{FF2B5EF4-FFF2-40B4-BE49-F238E27FC236}">
                <a16:creationId xmlns:a16="http://schemas.microsoft.com/office/drawing/2014/main" id="{727F6C22-626F-4335-8080-EAA82FDA7D31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31ED87-AEA6-444C-BC44-08150D71B0F3}"/>
              </a:ext>
            </a:extLst>
          </p:cNvPr>
          <p:cNvGrpSpPr/>
          <p:nvPr/>
        </p:nvGrpSpPr>
        <p:grpSpPr>
          <a:xfrm>
            <a:off x="2408210" y="2348880"/>
            <a:ext cx="2191214" cy="338554"/>
            <a:chOff x="2125739" y="2244303"/>
            <a:chExt cx="3485187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2CA2D3-15E8-44A1-9F74-53DB7C68123B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7246DE-D85E-425D-B512-9A6D7882090B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AF22863-3549-4B7F-BA9A-1C3FDCBA2655}"/>
              </a:ext>
            </a:extLst>
          </p:cNvPr>
          <p:cNvSpPr txBox="1"/>
          <p:nvPr/>
        </p:nvSpPr>
        <p:spPr>
          <a:xfrm>
            <a:off x="2460478" y="2708920"/>
            <a:ext cx="4415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디자인으로 어린이들도 보고 알 수 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정확도가 떨어짐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E5CD88-8A60-48E9-A672-0EDF8543DE12}"/>
              </a:ext>
            </a:extLst>
          </p:cNvPr>
          <p:cNvSpPr txBox="1"/>
          <p:nvPr/>
        </p:nvSpPr>
        <p:spPr>
          <a:xfrm>
            <a:off x="2452902" y="1601889"/>
            <a:ext cx="550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미세먼지와 초미세먼지 정보를 디자인으로 보여줌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F064D-0ADA-484E-B191-DC37644E40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7" b="9286"/>
          <a:stretch/>
        </p:blipFill>
        <p:spPr>
          <a:xfrm>
            <a:off x="5020657" y="3351568"/>
            <a:ext cx="3469364" cy="295775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806112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816" y="3005600"/>
            <a:ext cx="207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갈매기형 수장 14">
            <a:extLst>
              <a:ext uri="{FF2B5EF4-FFF2-40B4-BE49-F238E27FC236}">
                <a16:creationId xmlns:a16="http://schemas.microsoft.com/office/drawing/2014/main" id="{C957BB8F-3EC3-420D-A0FD-AA01CD65B014}"/>
              </a:ext>
            </a:extLst>
          </p:cNvPr>
          <p:cNvSpPr/>
          <p:nvPr/>
        </p:nvSpPr>
        <p:spPr>
          <a:xfrm>
            <a:off x="1426778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갈매기형 수장 15">
            <a:extLst>
              <a:ext uri="{FF2B5EF4-FFF2-40B4-BE49-F238E27FC236}">
                <a16:creationId xmlns:a16="http://schemas.microsoft.com/office/drawing/2014/main" id="{614A98DB-55FE-4F78-8A99-DED6CD4BED78}"/>
              </a:ext>
            </a:extLst>
          </p:cNvPr>
          <p:cNvSpPr/>
          <p:nvPr/>
        </p:nvSpPr>
        <p:spPr>
          <a:xfrm>
            <a:off x="1279127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33DC-D0CB-44B3-AA90-605A50A8A318}"/>
              </a:ext>
            </a:extLst>
          </p:cNvPr>
          <p:cNvSpPr txBox="1"/>
          <p:nvPr/>
        </p:nvSpPr>
        <p:spPr>
          <a:xfrm>
            <a:off x="1609812" y="1005496"/>
            <a:ext cx="231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 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BCCC77-A833-451A-B4A8-919316312680}"/>
              </a:ext>
            </a:extLst>
          </p:cNvPr>
          <p:cNvSpPr/>
          <p:nvPr/>
        </p:nvSpPr>
        <p:spPr>
          <a:xfrm>
            <a:off x="827584" y="1748106"/>
            <a:ext cx="7930744" cy="463321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9CCA78-4056-493E-A533-E0FA9068604E}"/>
              </a:ext>
            </a:extLst>
          </p:cNvPr>
          <p:cNvSpPr/>
          <p:nvPr/>
        </p:nvSpPr>
        <p:spPr>
          <a:xfrm>
            <a:off x="899592" y="1518531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CBB7F1-A65B-4BED-9EB7-1319E685187E}"/>
              </a:ext>
            </a:extLst>
          </p:cNvPr>
          <p:cNvSpPr txBox="1"/>
          <p:nvPr/>
        </p:nvSpPr>
        <p:spPr>
          <a:xfrm>
            <a:off x="971600" y="1504324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측정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F0F152-327C-4102-83E1-23EAA69FAFD7}"/>
              </a:ext>
            </a:extLst>
          </p:cNvPr>
          <p:cNvSpPr txBox="1"/>
          <p:nvPr/>
        </p:nvSpPr>
        <p:spPr>
          <a:xfrm>
            <a:off x="899592" y="2055135"/>
            <a:ext cx="5127276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집에 설치된 미세먼지 측정기를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습도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현황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측정 및 모니터링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발생하는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기기의 오류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쉽게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파악하고 집단에 대한 미세먼지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외출 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바탕으로 사용자 주변의 미세먼지를 실시간으로 측정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농도에 따른 알람을 보내준다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99BB10-6250-40E3-A804-90B5C8450349}"/>
              </a:ext>
            </a:extLst>
          </p:cNvPr>
          <p:cNvSpPr/>
          <p:nvPr/>
        </p:nvSpPr>
        <p:spPr>
          <a:xfrm>
            <a:off x="909452" y="3051149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9977B6-200F-46A9-9351-2EA6C21CBE6D}"/>
              </a:ext>
            </a:extLst>
          </p:cNvPr>
          <p:cNvSpPr txBox="1"/>
          <p:nvPr/>
        </p:nvSpPr>
        <p:spPr>
          <a:xfrm>
            <a:off x="1009649" y="3036942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관제 </a:t>
            </a:r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</a:t>
            </a:r>
            <a:r>
              <a:rPr lang="en-US" altLang="ko-KR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(B2B)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E2EF86B-1C39-4C3F-A2F7-543F1E5B9D9A}"/>
              </a:ext>
            </a:extLst>
          </p:cNvPr>
          <p:cNvSpPr/>
          <p:nvPr/>
        </p:nvSpPr>
        <p:spPr>
          <a:xfrm>
            <a:off x="909452" y="4595335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1C43D8-DDC9-4D55-8A7F-99B45AC211BA}"/>
              </a:ext>
            </a:extLst>
          </p:cNvPr>
          <p:cNvSpPr txBox="1"/>
          <p:nvPr/>
        </p:nvSpPr>
        <p:spPr>
          <a:xfrm>
            <a:off x="1027978" y="4581128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 서비스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21664" y="116378"/>
            <a:ext cx="1045557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774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02755" y="12075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99BB10-6250-40E3-A804-90B5C8450349}"/>
              </a:ext>
            </a:extLst>
          </p:cNvPr>
          <p:cNvSpPr/>
          <p:nvPr/>
        </p:nvSpPr>
        <p:spPr>
          <a:xfrm>
            <a:off x="5004048" y="3051149"/>
            <a:ext cx="3725528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9977B6-200F-46A9-9351-2EA6C21CBE6D}"/>
              </a:ext>
            </a:extLst>
          </p:cNvPr>
          <p:cNvSpPr txBox="1"/>
          <p:nvPr/>
        </p:nvSpPr>
        <p:spPr>
          <a:xfrm>
            <a:off x="5004048" y="3036942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 활동 장소 추천 서비스</a:t>
            </a:r>
            <a:r>
              <a:rPr lang="en-US" altLang="ko-KR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(B2C)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0F152-327C-4102-83E1-23EAA69FAFD7}"/>
              </a:ext>
            </a:extLst>
          </p:cNvPr>
          <p:cNvSpPr txBox="1"/>
          <p:nvPr/>
        </p:nvSpPr>
        <p:spPr>
          <a:xfrm>
            <a:off x="4932040" y="3140968"/>
            <a:ext cx="512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기준으로 실내 활동을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만한 장소를 추천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오염도 측정기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7811" y="2828836"/>
            <a:ext cx="152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3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76" y="1926740"/>
            <a:ext cx="5130596" cy="27255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89676" y="4781183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미세먼지는 대기중에 떠다니거나 흩날려 내려오는 입자상의 물질로서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 중금속 함유량이 매우 높다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세계보건기구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(WHO)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미세먼지를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급 발암물질로 지정하였다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5696" y="5292497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㎛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마이크로미터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기준 크기이며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10㎛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이하가 미세먼지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2.5㎛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이하부터는 초미세먼지로 분류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48" y="1679322"/>
            <a:ext cx="5256584" cy="3501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0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19563"/>
            <a:ext cx="5976664" cy="29994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47864" y="492142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초미세먼지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수치 기준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갈매기형 수장 11">
            <a:extLst>
              <a:ext uri="{FF2B5EF4-FFF2-40B4-BE49-F238E27FC236}">
                <a16:creationId xmlns:a16="http://schemas.microsoft.com/office/drawing/2014/main" id="{9E8ACA95-19D8-44D6-AC75-1DC47C2BDE87}"/>
              </a:ext>
            </a:extLst>
          </p:cNvPr>
          <p:cNvSpPr/>
          <p:nvPr/>
        </p:nvSpPr>
        <p:spPr>
          <a:xfrm>
            <a:off x="3207483" y="50043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갈매기형 수장 12">
            <a:extLst>
              <a:ext uri="{FF2B5EF4-FFF2-40B4-BE49-F238E27FC236}">
                <a16:creationId xmlns:a16="http://schemas.microsoft.com/office/drawing/2014/main" id="{4AD903F7-A81A-457B-A27F-0B746E1C3423}"/>
              </a:ext>
            </a:extLst>
          </p:cNvPr>
          <p:cNvSpPr/>
          <p:nvPr/>
        </p:nvSpPr>
        <p:spPr>
          <a:xfrm>
            <a:off x="3059832" y="50043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2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7704" y="5013176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미세먼지는 중국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북한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일본까지 피해를 주며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베트남 북부 등에도 심각한 영향을 끼치고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9EFBE-60B8-41F0-9492-EAA55DFB0AEC}"/>
              </a:ext>
            </a:extLst>
          </p:cNvPr>
          <p:cNvSpPr txBox="1"/>
          <p:nvPr/>
        </p:nvSpPr>
        <p:spPr>
          <a:xfrm>
            <a:off x="2506776" y="4561383"/>
            <a:ext cx="415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PM2.5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분포도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갈매기형 수장 11">
            <a:extLst>
              <a:ext uri="{FF2B5EF4-FFF2-40B4-BE49-F238E27FC236}">
                <a16:creationId xmlns:a16="http://schemas.microsoft.com/office/drawing/2014/main" id="{9E8ACA95-19D8-44D6-AC75-1DC47C2BDE87}"/>
              </a:ext>
            </a:extLst>
          </p:cNvPr>
          <p:cNvSpPr/>
          <p:nvPr/>
        </p:nvSpPr>
        <p:spPr>
          <a:xfrm>
            <a:off x="3423507" y="46427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갈매기형 수장 12">
            <a:extLst>
              <a:ext uri="{FF2B5EF4-FFF2-40B4-BE49-F238E27FC236}">
                <a16:creationId xmlns:a16="http://schemas.microsoft.com/office/drawing/2014/main" id="{4AD903F7-A81A-457B-A27F-0B746E1C3423}"/>
              </a:ext>
            </a:extLst>
          </p:cNvPr>
          <p:cNvSpPr/>
          <p:nvPr/>
        </p:nvSpPr>
        <p:spPr>
          <a:xfrm>
            <a:off x="3275856" y="46427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현황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9283" y="135824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5400000">
            <a:off x="702755" y="168832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55092"/>
            <a:ext cx="6624736" cy="28694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7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201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502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건강에 끼치는 영향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7079" y="5074254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미세먼지로 인한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각종 질병에 걸릴 수 있음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심장 혈관 및 호흡기계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질환 악화를 야기함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828800"/>
            <a:ext cx="5295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건강에 끼치는 영향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4248" y="2021359"/>
            <a:ext cx="422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SBS NEWS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0" y="1704682"/>
            <a:ext cx="4932040" cy="27911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45940" y="4689017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미세먼지는 고혈압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 다음가는 사망위험 요인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약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420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PM2.5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미세먼지로 인해 조기사망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371</Words>
  <Application>Microsoft Office PowerPoint</Application>
  <PresentationFormat>화면 슬라이드 쇼(4:3)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 Bold</vt:lpstr>
      <vt:lpstr>Arial</vt:lpstr>
      <vt:lpstr>Wingdings</vt:lpstr>
      <vt:lpstr>KoPub돋움체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이 상진</cp:lastModifiedBy>
  <cp:revision>118</cp:revision>
  <dcterms:created xsi:type="dcterms:W3CDTF">2013-09-05T09:43:46Z</dcterms:created>
  <dcterms:modified xsi:type="dcterms:W3CDTF">2019-01-18T09:55:27Z</dcterms:modified>
</cp:coreProperties>
</file>