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60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63A"/>
    <a:srgbClr val="007F00"/>
    <a:srgbClr val="FFC000"/>
    <a:srgbClr val="01B56E"/>
    <a:srgbClr val="275BC7"/>
    <a:srgbClr val="F8F8F8"/>
    <a:srgbClr val="225BC2"/>
    <a:srgbClr val="2657C8"/>
    <a:srgbClr val="F5C932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1006" autoAdjust="0"/>
  </p:normalViewPr>
  <p:slideViewPr>
    <p:cSldViewPr snapToGrid="0">
      <p:cViewPr varScale="1">
        <p:scale>
          <a:sx n="72" d="100"/>
          <a:sy n="72" d="100"/>
        </p:scale>
        <p:origin x="110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1B183-CB59-4F50-8F8F-D6EC35862AB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DC21C-4FE5-4C64-815F-5A75C34A9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9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C21C-4FE5-4C64-815F-5A75C34A9B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0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DC21C-4FE5-4C64-815F-5A75C34A9B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17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DC21C-4FE5-4C64-815F-5A75C34A9B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0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DC21C-4FE5-4C64-815F-5A75C34A9B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45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DC21C-4FE5-4C64-815F-5A75C34A9B5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15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94DA7-15CC-4A24-85C6-00C840E6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A715-1414-42D5-9483-DF30A87D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5D7C8-4CC5-4FD4-9FAE-A5BF1C07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6694B-3A59-4588-96E0-39648837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23780-4619-414B-BAAF-1BE99716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30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8962D-BDEB-4569-AA72-0241A6C8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7E376D-2140-46C1-84C2-FCC32D487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2F2EA-AD65-4F4C-924C-0F50C974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35006-79CA-465F-A58D-9E2A10B0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58A30-DA17-4E64-8AAF-F04C8479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3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5F09CA-B7E1-45CD-8CDD-F6DBBCFF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469C55-48CA-4924-80DA-34F653472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F7BAA-0F59-46AB-8508-C33C8C81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D825E-ABAF-4D66-B70A-11FB5487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E4B83-0FD6-433E-8193-910DC39E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38EB2-5250-489E-8163-B3FD6E55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C7ACB-1842-4F5A-B3B7-DAFE6E21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C81A7-3ED0-4D6F-BC61-0BBDFB88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235EF-CEFA-4531-B254-28DA828A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C6354-19E0-445D-8FC4-46299DE3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8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02A6C-EB66-4FF1-BBE3-890E7E0A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A9DC7D-7F16-40DA-B945-230DEA765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71DE8-5C37-455F-97C0-650D4652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22A0C-2F71-4656-9D5B-29D9B3A5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C8D9F-C8EE-4CDC-A0AB-7A7CBE26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5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69C97-EE60-48BE-B02A-3B28E1A7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A7423-BF3B-44E6-A7BD-91D138F6A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D2BA03-D320-4577-9E72-4AFF87E40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19F25-2F14-4EAC-9DCB-A1C4C904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30005-B6B1-42A7-8D03-0C4954DA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A3595-E39B-4B17-A2AC-C564B7D1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59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94A63-CC02-452B-B890-C6C76F57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D3EBB3-C219-4E45-8CF7-D2A150FAC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62B22-365C-42A5-8A0F-5C12257D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164532-6C7B-4539-9350-5469FA665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F0FA17-8F86-44C1-97FB-63ABF68D6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C7B9CA-9FCB-4E13-A7EE-53F30969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7B1E7-A9EB-4294-93BA-37B02A76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183A28-F413-4483-9598-D880A715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8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B90F4-BE74-49B2-ABED-4CA831D2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65C222-D553-4800-B5CA-DB45657F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763C86-A131-4B1D-BFEC-A11AA769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06E3E3-38DC-4C17-B315-B0CABEDE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0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FDF7D2-B5CA-4E04-969F-3BB09856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64ECB8-EE58-46E9-8073-43B07221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6D920F-B5F4-45DD-A818-A1D124CF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D4356-AB92-47DF-9D84-6FB35ABA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8AC4B-EDF4-49FE-AA82-4A93D3CC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9AC42B-2056-440A-9BDD-2312DEE94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F4635-FDC8-498E-B7E0-F4160E32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1493D-9786-42C2-AC2B-42A3EF0F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5C987A-3A0E-448F-BFA8-CBF9B9FF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3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F4691-7720-4419-AC8F-6A7A4444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E7424F-1643-4E3F-A5F5-417464F1A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8AA2E3-545E-4CB6-9189-F816B822E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4936B-37DD-4011-9493-FDE0C471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C0780-50FA-4FC6-B148-C3D67C31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3250A3-7E28-46C9-A894-D3DB9D6E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2E596E-01B0-4990-ADA9-B1AE6D2A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CEBA1D-E621-4048-B2C3-7AE33365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0014D-B5AE-4201-8282-6657F7AF4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13CE-2771-4CFA-BBFA-6F6936FF48C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078B5-8F1A-475D-864D-108F3503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C73B8-7DDE-46CB-96A9-DA8DB1313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microsoft.com/office/2007/relationships/hdphoto" Target="../media/hdphoto5.wdp"/><Relationship Id="rId5" Type="http://schemas.microsoft.com/office/2007/relationships/hdphoto" Target="../media/hdphoto3.wdp"/><Relationship Id="rId15" Type="http://schemas.microsoft.com/office/2007/relationships/hdphoto" Target="../media/hdphoto6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10" Type="http://schemas.openxmlformats.org/officeDocument/2006/relationships/image" Target="../media/image16.jpeg"/><Relationship Id="rId4" Type="http://schemas.openxmlformats.org/officeDocument/2006/relationships/image" Target="../media/image9.jpeg"/><Relationship Id="rId9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CF56E81B-5056-4902-8748-F9A0761AD846}"/>
              </a:ext>
            </a:extLst>
          </p:cNvPr>
          <p:cNvSpPr txBox="1"/>
          <p:nvPr/>
        </p:nvSpPr>
        <p:spPr>
          <a:xfrm>
            <a:off x="7075244" y="868096"/>
            <a:ext cx="142404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내 </a:t>
            </a:r>
            <a:r>
              <a:rPr lang="ko-KR" altLang="en-US" sz="1400" dirty="0" err="1"/>
              <a:t>기기정보</a:t>
            </a:r>
            <a:r>
              <a:rPr lang="ko-KR" altLang="en-US" sz="1400" dirty="0"/>
              <a:t> 확인</a:t>
            </a:r>
            <a:endParaRPr lang="en-US" altLang="ko-KR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07B3B02-62F4-4D68-BFAE-B20715860C5E}"/>
              </a:ext>
            </a:extLst>
          </p:cNvPr>
          <p:cNvCxnSpPr>
            <a:cxnSpLocks/>
          </p:cNvCxnSpPr>
          <p:nvPr/>
        </p:nvCxnSpPr>
        <p:spPr>
          <a:xfrm flipV="1">
            <a:off x="9133030" y="0"/>
            <a:ext cx="0" cy="685800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3D11F7-A255-4835-8514-0B5263C64147}"/>
              </a:ext>
            </a:extLst>
          </p:cNvPr>
          <p:cNvSpPr/>
          <p:nvPr/>
        </p:nvSpPr>
        <p:spPr>
          <a:xfrm>
            <a:off x="290946" y="842468"/>
            <a:ext cx="8533014" cy="5943594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7F567B-C8F8-4F18-93BF-279D3CE78A6C}"/>
              </a:ext>
            </a:extLst>
          </p:cNvPr>
          <p:cNvSpPr/>
          <p:nvPr/>
        </p:nvSpPr>
        <p:spPr>
          <a:xfrm>
            <a:off x="9130145" y="0"/>
            <a:ext cx="3061855" cy="41563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Description(</a:t>
            </a:r>
            <a:r>
              <a:rPr lang="ko-KR" altLang="en-US" sz="1600" b="1" dirty="0">
                <a:latin typeface="맑은 고딕 (본문)"/>
                <a:ea typeface="맑은 고딕" panose="020B0503020000020004" pitchFamily="50" charset="-127"/>
              </a:rPr>
              <a:t>화면설명</a:t>
            </a:r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 (본문)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A976A-A016-4039-9E04-98D7C985E04E}"/>
              </a:ext>
            </a:extLst>
          </p:cNvPr>
          <p:cNvSpPr txBox="1"/>
          <p:nvPr/>
        </p:nvSpPr>
        <p:spPr>
          <a:xfrm>
            <a:off x="2022762" y="-817"/>
            <a:ext cx="80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C3B233-F3BA-4612-AA51-015C6039E019}"/>
              </a:ext>
            </a:extLst>
          </p:cNvPr>
          <p:cNvCxnSpPr>
            <a:cxnSpLocks/>
          </p:cNvCxnSpPr>
          <p:nvPr/>
        </p:nvCxnSpPr>
        <p:spPr>
          <a:xfrm flipH="1">
            <a:off x="193961" y="415636"/>
            <a:ext cx="11998039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F5CBCF-77E8-4514-B6CE-0E2A15B758D1}"/>
              </a:ext>
            </a:extLst>
          </p:cNvPr>
          <p:cNvSpPr/>
          <p:nvPr/>
        </p:nvSpPr>
        <p:spPr>
          <a:xfrm>
            <a:off x="193961" y="0"/>
            <a:ext cx="1787239" cy="4156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No. 2.0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96E38-FA77-4D06-9BD4-D888E41748EB}"/>
              </a:ext>
            </a:extLst>
          </p:cNvPr>
          <p:cNvSpPr/>
          <p:nvPr/>
        </p:nvSpPr>
        <p:spPr>
          <a:xfrm>
            <a:off x="0" y="-1"/>
            <a:ext cx="152399" cy="415635"/>
          </a:xfrm>
          <a:prstGeom prst="rect">
            <a:avLst/>
          </a:prstGeom>
          <a:solidFill>
            <a:srgbClr val="E5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DA60AE-0B26-41C3-8504-EBD3631FFE12}"/>
              </a:ext>
            </a:extLst>
          </p:cNvPr>
          <p:cNvSpPr txBox="1"/>
          <p:nvPr/>
        </p:nvSpPr>
        <p:spPr>
          <a:xfrm>
            <a:off x="9189054" y="2543327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전국의 초미세먼지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미세먼지</a:t>
            </a:r>
            <a:r>
              <a:rPr lang="en-US" altLang="ko-KR" sz="1400" dirty="0"/>
              <a:t>,</a:t>
            </a:r>
            <a:r>
              <a:rPr lang="ko-KR" altLang="en-US" sz="1400" dirty="0"/>
              <a:t> 온도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습</a:t>
            </a:r>
            <a:r>
              <a:rPr lang="en-US" altLang="ko-KR" sz="1400" dirty="0"/>
              <a:t> </a:t>
            </a:r>
            <a:r>
              <a:rPr lang="ko-KR" altLang="en-US" sz="1400" dirty="0"/>
              <a:t>평균</a:t>
            </a:r>
            <a:r>
              <a:rPr lang="en-US" altLang="ko-KR" sz="1400" dirty="0"/>
              <a:t> </a:t>
            </a:r>
            <a:r>
              <a:rPr lang="ko-KR" altLang="en-US" sz="1400" dirty="0"/>
              <a:t>정보 표시</a:t>
            </a:r>
            <a:endParaRPr lang="en-US" altLang="ko-KR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7E0FE2-15D8-4A6C-B47F-61098BCB3D5D}"/>
              </a:ext>
            </a:extLst>
          </p:cNvPr>
          <p:cNvSpPr txBox="1"/>
          <p:nvPr/>
        </p:nvSpPr>
        <p:spPr>
          <a:xfrm>
            <a:off x="9192327" y="807961"/>
            <a:ext cx="26404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전국지도 표시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관리 중인 기기표시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기기 마크 </a:t>
            </a:r>
            <a:r>
              <a:rPr lang="en-US" altLang="ko-KR" sz="1400" dirty="0"/>
              <a:t>click</a:t>
            </a:r>
            <a:r>
              <a:rPr lang="ko-KR" altLang="en-US" sz="1400" dirty="0"/>
              <a:t>시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모니터링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ko-KR" altLang="en-US" sz="1400" dirty="0">
                <a:solidFill>
                  <a:srgbClr val="0070C0"/>
                </a:solidFill>
              </a:rPr>
              <a:t>페이지</a:t>
            </a:r>
            <a:r>
              <a:rPr lang="en-US" altLang="ko-KR" sz="1400" dirty="0">
                <a:solidFill>
                  <a:srgbClr val="0070C0"/>
                </a:solidFill>
              </a:rPr>
              <a:t>(PPT 2page)</a:t>
            </a:r>
            <a:r>
              <a:rPr lang="ko-KR" altLang="en-US" sz="1400" dirty="0"/>
              <a:t>로 이동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1613136-54E9-426E-83F3-6C702E2FC269}"/>
              </a:ext>
            </a:extLst>
          </p:cNvPr>
          <p:cNvSpPr/>
          <p:nvPr/>
        </p:nvSpPr>
        <p:spPr>
          <a:xfrm>
            <a:off x="9189054" y="54032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A0714D8-31FE-4AB1-B61E-A6F8E937FFC7}"/>
              </a:ext>
            </a:extLst>
          </p:cNvPr>
          <p:cNvSpPr/>
          <p:nvPr/>
        </p:nvSpPr>
        <p:spPr>
          <a:xfrm>
            <a:off x="9203179" y="2280879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0A63B24-F182-4CC3-BD7D-54CD2E29AE12}"/>
              </a:ext>
            </a:extLst>
          </p:cNvPr>
          <p:cNvSpPr/>
          <p:nvPr/>
        </p:nvSpPr>
        <p:spPr>
          <a:xfrm>
            <a:off x="9199465" y="3036531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88EF66-47DE-4DEA-95E8-35E18C6559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85680" y="5436527"/>
          <a:ext cx="297039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32">
                  <a:extLst>
                    <a:ext uri="{9D8B030D-6E8A-4147-A177-3AD203B41FA5}">
                      <a16:colId xmlns:a16="http://schemas.microsoft.com/office/drawing/2014/main" val="139695986"/>
                    </a:ext>
                  </a:extLst>
                </a:gridCol>
                <a:gridCol w="990132">
                  <a:extLst>
                    <a:ext uri="{9D8B030D-6E8A-4147-A177-3AD203B41FA5}">
                      <a16:colId xmlns:a16="http://schemas.microsoft.com/office/drawing/2014/main" val="469355293"/>
                    </a:ext>
                  </a:extLst>
                </a:gridCol>
                <a:gridCol w="990132">
                  <a:extLst>
                    <a:ext uri="{9D8B030D-6E8A-4147-A177-3AD203B41FA5}">
                      <a16:colId xmlns:a16="http://schemas.microsoft.com/office/drawing/2014/main" val="2173613009"/>
                    </a:ext>
                  </a:extLst>
                </a:gridCol>
              </a:tblGrid>
              <a:tr h="25340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초미세먼지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미세먼지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139588"/>
                  </a:ext>
                </a:extLst>
              </a:tr>
              <a:tr h="16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275BC7"/>
                          </a:solidFill>
                        </a:rPr>
                        <a:t>좋음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 ~ 15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 ~ 30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790501"/>
                  </a:ext>
                </a:extLst>
              </a:tr>
              <a:tr h="16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1B56E"/>
                          </a:solidFill>
                        </a:rPr>
                        <a:t>보통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16 ~ 35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31 ~ 80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31816"/>
                  </a:ext>
                </a:extLst>
              </a:tr>
              <a:tr h="16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C000"/>
                          </a:solidFill>
                        </a:rPr>
                        <a:t>나쁨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36 ~ 75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81 ~ 100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64378"/>
                  </a:ext>
                </a:extLst>
              </a:tr>
              <a:tr h="16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C363A"/>
                          </a:solidFill>
                        </a:rPr>
                        <a:t>매우 나쁨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76 ~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151 ~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826846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F5F8F898-EB8B-44E9-A324-FE7298FF963F}"/>
              </a:ext>
            </a:extLst>
          </p:cNvPr>
          <p:cNvSpPr txBox="1"/>
          <p:nvPr/>
        </p:nvSpPr>
        <p:spPr>
          <a:xfrm>
            <a:off x="9153608" y="515356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참고</a:t>
            </a:r>
            <a:endParaRPr lang="en-US" altLang="ko-KR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EB68A19-5F02-4A47-979A-8CD3E96CCF31}"/>
              </a:ext>
            </a:extLst>
          </p:cNvPr>
          <p:cNvSpPr/>
          <p:nvPr/>
        </p:nvSpPr>
        <p:spPr>
          <a:xfrm>
            <a:off x="7005832" y="850817"/>
            <a:ext cx="1562873" cy="320835"/>
          </a:xfrm>
          <a:prstGeom prst="rect">
            <a:avLst/>
          </a:prstGeom>
          <a:solidFill>
            <a:srgbClr val="F8F8F8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내 기기 정보 확인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DA60AE-0B26-41C3-8504-EBD3631FFE12}"/>
              </a:ext>
            </a:extLst>
          </p:cNvPr>
          <p:cNvSpPr txBox="1"/>
          <p:nvPr/>
        </p:nvSpPr>
        <p:spPr>
          <a:xfrm>
            <a:off x="9196092" y="3287905"/>
            <a:ext cx="306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색상 별로 미세먼지 정보를 지도 상에 표시</a:t>
            </a:r>
            <a:endParaRPr lang="en-US" altLang="ko-KR" sz="1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79780" y="1257464"/>
            <a:ext cx="8339725" cy="3884930"/>
            <a:chOff x="379780" y="1118965"/>
            <a:chExt cx="8339725" cy="5346899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6876009-05C6-429C-AF92-36855FC9BA3B}"/>
                </a:ext>
              </a:extLst>
            </p:cNvPr>
            <p:cNvSpPr/>
            <p:nvPr/>
          </p:nvSpPr>
          <p:spPr>
            <a:xfrm>
              <a:off x="486794" y="1163813"/>
              <a:ext cx="4574050" cy="5301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F97172-A45E-49AC-900F-229B22E3D492}"/>
                </a:ext>
              </a:extLst>
            </p:cNvPr>
            <p:cNvSpPr/>
            <p:nvPr/>
          </p:nvSpPr>
          <p:spPr>
            <a:xfrm>
              <a:off x="5355204" y="1118965"/>
              <a:ext cx="3364301" cy="51998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6889487-5155-4DC3-ACA5-583D4EDB2342}"/>
                </a:ext>
              </a:extLst>
            </p:cNvPr>
            <p:cNvSpPr txBox="1"/>
            <p:nvPr/>
          </p:nvSpPr>
          <p:spPr>
            <a:xfrm>
              <a:off x="5355715" y="1295324"/>
              <a:ext cx="1896673" cy="465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0070C0"/>
                  </a:solidFill>
                </a:rPr>
                <a:t>★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rgbClr val="0070C0"/>
                  </a:solidFill>
                </a:rPr>
                <a:t>★</a:t>
              </a:r>
              <a:r>
                <a:rPr lang="ko-KR" altLang="en-US" sz="1400" dirty="0" smtClean="0"/>
                <a:t>의 </a:t>
              </a:r>
              <a:r>
                <a:rPr lang="ko-KR" altLang="en-US" sz="1400" dirty="0"/>
                <a:t>대기 질 정보</a:t>
              </a:r>
              <a:endParaRPr lang="en-US" altLang="ko-KR" sz="14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F3555F3-619E-4C5D-BFA1-8D7048B040C9}"/>
                </a:ext>
              </a:extLst>
            </p:cNvPr>
            <p:cNvSpPr/>
            <p:nvPr/>
          </p:nvSpPr>
          <p:spPr>
            <a:xfrm>
              <a:off x="5431497" y="2024370"/>
              <a:ext cx="3009000" cy="936250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881937-F925-4C6D-8EE9-2A08A9B99D1A}"/>
                </a:ext>
              </a:extLst>
            </p:cNvPr>
            <p:cNvSpPr txBox="1"/>
            <p:nvPr/>
          </p:nvSpPr>
          <p:spPr>
            <a:xfrm>
              <a:off x="5429083" y="2434613"/>
              <a:ext cx="1548822" cy="423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4"/>
                  </a:solidFill>
                  <a:latin typeface="맑은 고딕 (본문)"/>
                </a:rPr>
                <a:t>나쁨</a:t>
              </a:r>
              <a:r>
                <a:rPr lang="en-US" altLang="ko-KR" sz="2000" b="1" dirty="0">
                  <a:solidFill>
                    <a:schemeClr val="accent4"/>
                  </a:solidFill>
                  <a:latin typeface="맑은 고딕 (본문)"/>
                </a:rPr>
                <a:t>58</a:t>
              </a:r>
              <a:r>
                <a:rPr lang="ko-KR" altLang="en-US" dirty="0">
                  <a:solidFill>
                    <a:schemeClr val="accent4"/>
                  </a:solidFill>
                  <a:latin typeface="맑은 고딕 (본문)"/>
                </a:rPr>
                <a:t>㎍</a:t>
              </a:r>
              <a:r>
                <a:rPr lang="en-US" altLang="ko-KR" dirty="0">
                  <a:solidFill>
                    <a:schemeClr val="accent4"/>
                  </a:solidFill>
                  <a:latin typeface="맑은 고딕 (본문)"/>
                </a:rPr>
                <a:t>/㎥</a:t>
              </a:r>
              <a:endParaRPr lang="en-US" altLang="ko-KR" sz="2000" dirty="0">
                <a:solidFill>
                  <a:schemeClr val="accent4"/>
                </a:solidFill>
                <a:latin typeface="맑은 고딕 (본문)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1E7B2ED-7F92-4A8C-9555-01E9720ED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40" b="91919" l="3659" r="98171">
                          <a14:foregroundMark x1="8537" y1="67677" x2="8537" y2="67677"/>
                          <a14:foregroundMark x1="8537" y1="69697" x2="8537" y2="69697"/>
                          <a14:foregroundMark x1="59756" y1="86869" x2="59756" y2="86869"/>
                          <a14:foregroundMark x1="56098" y1="87879" x2="56098" y2="87879"/>
                          <a14:foregroundMark x1="50000" y1="87879" x2="50000" y2="87879"/>
                          <a14:foregroundMark x1="51829" y1="84848" x2="51829" y2="84848"/>
                          <a14:foregroundMark x1="51220" y1="84848" x2="51220" y2="84848"/>
                          <a14:foregroundMark x1="50000" y1="83838" x2="50000" y2="83838"/>
                          <a14:foregroundMark x1="50000" y1="83838" x2="50000" y2="83838"/>
                          <a14:foregroundMark x1="50000" y1="83838" x2="50000" y2="83838"/>
                          <a14:foregroundMark x1="89634" y1="44444" x2="89634" y2="44444"/>
                          <a14:foregroundMark x1="89634" y1="55556" x2="89634" y2="55556"/>
                          <a14:foregroundMark x1="90244" y1="57576" x2="90244" y2="57576"/>
                          <a14:foregroundMark x1="91463" y1="65657" x2="91463" y2="65657"/>
                          <a14:foregroundMark x1="92683" y1="70707" x2="92683" y2="70707"/>
                          <a14:foregroundMark x1="95122" y1="78788" x2="95122" y2="78788"/>
                          <a14:foregroundMark x1="93293" y1="43434" x2="93293" y2="43434"/>
                          <a14:foregroundMark x1="93293" y1="43434" x2="93293" y2="43434"/>
                          <a14:foregroundMark x1="93293" y1="43434" x2="93293" y2="43434"/>
                          <a14:foregroundMark x1="93902" y1="41414" x2="93902" y2="41414"/>
                          <a14:foregroundMark x1="95732" y1="40404" x2="95732" y2="40404"/>
                          <a14:foregroundMark x1="96951" y1="42424" x2="96951" y2="42424"/>
                          <a14:foregroundMark x1="98171" y1="44444" x2="98171" y2="44444"/>
                          <a14:foregroundMark x1="98171" y1="48485" x2="98171" y2="48485"/>
                          <a14:foregroundMark x1="97561" y1="48485" x2="97561" y2="48485"/>
                          <a14:foregroundMark x1="96951" y1="48485" x2="96951" y2="48485"/>
                          <a14:foregroundMark x1="95122" y1="53535" x2="95122" y2="53535"/>
                          <a14:foregroundMark x1="94512" y1="49495" x2="94512" y2="49495"/>
                          <a14:foregroundMark x1="90854" y1="39394" x2="90854" y2="39394"/>
                          <a14:foregroundMark x1="93293" y1="39394" x2="93293" y2="39394"/>
                          <a14:foregroundMark x1="93902" y1="37374" x2="93902" y2="37374"/>
                          <a14:foregroundMark x1="32317" y1="5051" x2="32317" y2="5051"/>
                          <a14:foregroundMark x1="32317" y1="5051" x2="32317" y2="5051"/>
                          <a14:foregroundMark x1="32317" y1="7071" x2="32317" y2="7071"/>
                          <a14:foregroundMark x1="33537" y1="8081" x2="33537" y2="8081"/>
                          <a14:foregroundMark x1="33537" y1="8081" x2="33537" y2="8081"/>
                          <a14:foregroundMark x1="34756" y1="8081" x2="34756" y2="8081"/>
                          <a14:foregroundMark x1="35366" y1="9091" x2="35366" y2="9091"/>
                          <a14:foregroundMark x1="35366" y1="9091" x2="35366" y2="9091"/>
                          <a14:foregroundMark x1="35366" y1="9091" x2="35366" y2="9091"/>
                          <a14:foregroundMark x1="35366" y1="9091" x2="35366" y2="9091"/>
                          <a14:foregroundMark x1="35366" y1="7071" x2="35366" y2="7071"/>
                          <a14:foregroundMark x1="35366" y1="7071" x2="35366" y2="7071"/>
                          <a14:foregroundMark x1="31707" y1="7071" x2="31707" y2="7071"/>
                          <a14:foregroundMark x1="31707" y1="11111" x2="31707" y2="11111"/>
                          <a14:foregroundMark x1="31707" y1="13131" x2="30488" y2="17172"/>
                          <a14:foregroundMark x1="14634" y1="38384" x2="12805" y2="39394"/>
                          <a14:foregroundMark x1="10366" y1="42424" x2="10366" y2="42424"/>
                          <a14:foregroundMark x1="9146" y1="42424" x2="9146" y2="42424"/>
                          <a14:foregroundMark x1="7927" y1="40404" x2="7927" y2="40404"/>
                          <a14:foregroundMark x1="7317" y1="41414" x2="6707" y2="44444"/>
                          <a14:foregroundMark x1="5488" y1="51515" x2="5488" y2="54545"/>
                          <a14:foregroundMark x1="6707" y1="48485" x2="6707" y2="45455"/>
                          <a14:foregroundMark x1="6098" y1="39394" x2="6098" y2="39394"/>
                          <a14:foregroundMark x1="7927" y1="39394" x2="7927" y2="39394"/>
                          <a14:foregroundMark x1="56707" y1="87879" x2="56707" y2="87879"/>
                          <a14:foregroundMark x1="53659" y1="93939" x2="53659" y2="93939"/>
                          <a14:foregroundMark x1="63415" y1="87879" x2="63415" y2="87879"/>
                          <a14:foregroundMark x1="55488" y1="83838" x2="55488" y2="83838"/>
                          <a14:foregroundMark x1="55488" y1="83838" x2="76220" y2="83838"/>
                          <a14:foregroundMark x1="83537" y1="83838" x2="83537" y2="83838"/>
                          <a14:foregroundMark x1="34756" y1="7071" x2="34756" y2="7071"/>
                          <a14:foregroundMark x1="35366" y1="7071" x2="37195" y2="7071"/>
                          <a14:foregroundMark x1="40854" y1="6061" x2="40854" y2="6061"/>
                          <a14:foregroundMark x1="6098" y1="83838" x2="6098" y2="83838"/>
                          <a14:foregroundMark x1="3659" y1="83838" x2="7927" y2="61616"/>
                          <a14:foregroundMark x1="7317" y1="65657" x2="12195" y2="48485"/>
                          <a14:foregroundMark x1="6098" y1="65657" x2="33537" y2="22222"/>
                          <a14:foregroundMark x1="33537" y1="22222" x2="42073" y2="17172"/>
                          <a14:foregroundMark x1="40244" y1="10101" x2="35366" y2="6061"/>
                          <a14:foregroundMark x1="37195" y1="4040" x2="37195" y2="4040"/>
                          <a14:foregroundMark x1="37805" y1="4040" x2="37805" y2="4040"/>
                          <a14:foregroundMark x1="31707" y1="4040" x2="31707" y2="4040"/>
                          <a14:foregroundMark x1="43293" y1="9091" x2="79878" y2="30303"/>
                          <a14:foregroundMark x1="79878" y1="30303" x2="85976" y2="41414"/>
                          <a14:foregroundMark x1="93293" y1="44444" x2="57927" y2="16162"/>
                          <a14:foregroundMark x1="57927" y1="16162" x2="47561" y2="121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0811" y="2117918"/>
              <a:ext cx="1249680" cy="79844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25EA136-B349-43FF-AA77-8BB95DC6EBAA}"/>
                </a:ext>
              </a:extLst>
            </p:cNvPr>
            <p:cNvSpPr txBox="1"/>
            <p:nvPr/>
          </p:nvSpPr>
          <p:spPr>
            <a:xfrm>
              <a:off x="5420555" y="2062833"/>
              <a:ext cx="1082348" cy="32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초미세먼지</a:t>
              </a:r>
              <a:endParaRPr lang="en-US" altLang="ko-KR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3F0581E-7BC3-4342-B08F-92152E53FA1F}"/>
                </a:ext>
              </a:extLst>
            </p:cNvPr>
            <p:cNvSpPr txBox="1"/>
            <p:nvPr/>
          </p:nvSpPr>
          <p:spPr>
            <a:xfrm>
              <a:off x="5357256" y="1611170"/>
              <a:ext cx="1534394" cy="293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2019. 00. 00 / 00</a:t>
              </a:r>
              <a:r>
                <a:rPr lang="ko-KR" altLang="en-US" sz="1200" dirty="0"/>
                <a:t>시</a:t>
              </a:r>
              <a:endParaRPr lang="en-US" altLang="ko-KR" sz="12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E6F5AE5-6DD2-40EC-957A-8E8103237230}"/>
                </a:ext>
              </a:extLst>
            </p:cNvPr>
            <p:cNvSpPr/>
            <p:nvPr/>
          </p:nvSpPr>
          <p:spPr>
            <a:xfrm>
              <a:off x="5431497" y="3179600"/>
              <a:ext cx="3009000" cy="936250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A734EEE-4452-4108-BB9F-DE617055D801}"/>
                </a:ext>
              </a:extLst>
            </p:cNvPr>
            <p:cNvSpPr txBox="1"/>
            <p:nvPr/>
          </p:nvSpPr>
          <p:spPr>
            <a:xfrm>
              <a:off x="5429083" y="3589843"/>
              <a:ext cx="1548822" cy="423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4"/>
                  </a:solidFill>
                  <a:latin typeface="맑은 고딕 (본문)"/>
                </a:rPr>
                <a:t>나쁨</a:t>
              </a:r>
              <a:r>
                <a:rPr lang="en-US" altLang="ko-KR" sz="2000" b="1" dirty="0">
                  <a:solidFill>
                    <a:schemeClr val="accent4"/>
                  </a:solidFill>
                  <a:latin typeface="맑은 고딕 (본문)"/>
                </a:rPr>
                <a:t>58</a:t>
              </a:r>
              <a:r>
                <a:rPr lang="ko-KR" altLang="en-US" dirty="0">
                  <a:solidFill>
                    <a:schemeClr val="accent4"/>
                  </a:solidFill>
                  <a:latin typeface="맑은 고딕 (본문)"/>
                </a:rPr>
                <a:t>㎍</a:t>
              </a:r>
              <a:r>
                <a:rPr lang="en-US" altLang="ko-KR" dirty="0">
                  <a:solidFill>
                    <a:schemeClr val="accent4"/>
                  </a:solidFill>
                  <a:latin typeface="맑은 고딕 (본문)"/>
                </a:rPr>
                <a:t>/㎥</a:t>
              </a:r>
              <a:endParaRPr lang="en-US" altLang="ko-KR" sz="2000" dirty="0">
                <a:solidFill>
                  <a:schemeClr val="accent4"/>
                </a:solidFill>
                <a:latin typeface="맑은 고딕 (본문)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C3FB72CB-3BE9-4556-914F-8A0CAF502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40" b="91919" l="3659" r="98171">
                          <a14:foregroundMark x1="8537" y1="67677" x2="8537" y2="67677"/>
                          <a14:foregroundMark x1="8537" y1="69697" x2="8537" y2="69697"/>
                          <a14:foregroundMark x1="59756" y1="86869" x2="59756" y2="86869"/>
                          <a14:foregroundMark x1="56098" y1="87879" x2="56098" y2="87879"/>
                          <a14:foregroundMark x1="50000" y1="87879" x2="50000" y2="87879"/>
                          <a14:foregroundMark x1="51829" y1="84848" x2="51829" y2="84848"/>
                          <a14:foregroundMark x1="51220" y1="84848" x2="51220" y2="84848"/>
                          <a14:foregroundMark x1="50000" y1="83838" x2="50000" y2="83838"/>
                          <a14:foregroundMark x1="50000" y1="83838" x2="50000" y2="83838"/>
                          <a14:foregroundMark x1="50000" y1="83838" x2="50000" y2="83838"/>
                          <a14:foregroundMark x1="89634" y1="44444" x2="89634" y2="44444"/>
                          <a14:foregroundMark x1="89634" y1="55556" x2="89634" y2="55556"/>
                          <a14:foregroundMark x1="90244" y1="57576" x2="90244" y2="57576"/>
                          <a14:foregroundMark x1="91463" y1="65657" x2="91463" y2="65657"/>
                          <a14:foregroundMark x1="92683" y1="70707" x2="92683" y2="70707"/>
                          <a14:foregroundMark x1="95122" y1="78788" x2="95122" y2="78788"/>
                          <a14:foregroundMark x1="93293" y1="43434" x2="93293" y2="43434"/>
                          <a14:foregroundMark x1="93293" y1="43434" x2="93293" y2="43434"/>
                          <a14:foregroundMark x1="93293" y1="43434" x2="93293" y2="43434"/>
                          <a14:foregroundMark x1="93902" y1="41414" x2="93902" y2="41414"/>
                          <a14:foregroundMark x1="95732" y1="40404" x2="95732" y2="40404"/>
                          <a14:foregroundMark x1="96951" y1="42424" x2="96951" y2="42424"/>
                          <a14:foregroundMark x1="98171" y1="44444" x2="98171" y2="44444"/>
                          <a14:foregroundMark x1="98171" y1="48485" x2="98171" y2="48485"/>
                          <a14:foregroundMark x1="97561" y1="48485" x2="97561" y2="48485"/>
                          <a14:foregroundMark x1="96951" y1="48485" x2="96951" y2="48485"/>
                          <a14:foregroundMark x1="95122" y1="53535" x2="95122" y2="53535"/>
                          <a14:foregroundMark x1="94512" y1="49495" x2="94512" y2="49495"/>
                          <a14:foregroundMark x1="90854" y1="39394" x2="90854" y2="39394"/>
                          <a14:foregroundMark x1="93293" y1="39394" x2="93293" y2="39394"/>
                          <a14:foregroundMark x1="93902" y1="37374" x2="93902" y2="37374"/>
                          <a14:foregroundMark x1="32317" y1="5051" x2="32317" y2="5051"/>
                          <a14:foregroundMark x1="32317" y1="5051" x2="32317" y2="5051"/>
                          <a14:foregroundMark x1="32317" y1="7071" x2="32317" y2="7071"/>
                          <a14:foregroundMark x1="33537" y1="8081" x2="33537" y2="8081"/>
                          <a14:foregroundMark x1="33537" y1="8081" x2="33537" y2="8081"/>
                          <a14:foregroundMark x1="34756" y1="8081" x2="34756" y2="8081"/>
                          <a14:foregroundMark x1="35366" y1="9091" x2="35366" y2="9091"/>
                          <a14:foregroundMark x1="35366" y1="9091" x2="35366" y2="9091"/>
                          <a14:foregroundMark x1="35366" y1="9091" x2="35366" y2="9091"/>
                          <a14:foregroundMark x1="35366" y1="9091" x2="35366" y2="9091"/>
                          <a14:foregroundMark x1="35366" y1="7071" x2="35366" y2="7071"/>
                          <a14:foregroundMark x1="35366" y1="7071" x2="35366" y2="7071"/>
                          <a14:foregroundMark x1="31707" y1="7071" x2="31707" y2="7071"/>
                          <a14:foregroundMark x1="31707" y1="11111" x2="31707" y2="11111"/>
                          <a14:foregroundMark x1="31707" y1="13131" x2="30488" y2="17172"/>
                          <a14:foregroundMark x1="14634" y1="38384" x2="12805" y2="39394"/>
                          <a14:foregroundMark x1="10366" y1="42424" x2="10366" y2="42424"/>
                          <a14:foregroundMark x1="9146" y1="42424" x2="9146" y2="42424"/>
                          <a14:foregroundMark x1="7927" y1="40404" x2="7927" y2="40404"/>
                          <a14:foregroundMark x1="7317" y1="41414" x2="6707" y2="44444"/>
                          <a14:foregroundMark x1="5488" y1="51515" x2="5488" y2="54545"/>
                          <a14:foregroundMark x1="6707" y1="48485" x2="6707" y2="45455"/>
                          <a14:foregroundMark x1="6098" y1="39394" x2="6098" y2="39394"/>
                          <a14:foregroundMark x1="7927" y1="39394" x2="7927" y2="39394"/>
                          <a14:foregroundMark x1="56707" y1="87879" x2="56707" y2="87879"/>
                          <a14:foregroundMark x1="53659" y1="93939" x2="53659" y2="93939"/>
                          <a14:foregroundMark x1="63415" y1="87879" x2="63415" y2="87879"/>
                          <a14:foregroundMark x1="55488" y1="83838" x2="55488" y2="83838"/>
                          <a14:foregroundMark x1="55488" y1="83838" x2="76220" y2="83838"/>
                          <a14:foregroundMark x1="83537" y1="83838" x2="83537" y2="83838"/>
                          <a14:foregroundMark x1="34756" y1="7071" x2="34756" y2="7071"/>
                          <a14:foregroundMark x1="35366" y1="7071" x2="37195" y2="7071"/>
                          <a14:foregroundMark x1="40854" y1="6061" x2="40854" y2="6061"/>
                          <a14:foregroundMark x1="6098" y1="83838" x2="6098" y2="83838"/>
                          <a14:foregroundMark x1="3659" y1="83838" x2="7927" y2="61616"/>
                          <a14:foregroundMark x1="7317" y1="65657" x2="12195" y2="48485"/>
                          <a14:foregroundMark x1="6098" y1="65657" x2="33537" y2="22222"/>
                          <a14:foregroundMark x1="33537" y1="22222" x2="42073" y2="17172"/>
                          <a14:foregroundMark x1="40244" y1="10101" x2="35366" y2="6061"/>
                          <a14:foregroundMark x1="37195" y1="4040" x2="37195" y2="4040"/>
                          <a14:foregroundMark x1="37805" y1="4040" x2="37805" y2="4040"/>
                          <a14:foregroundMark x1="31707" y1="4040" x2="31707" y2="4040"/>
                          <a14:foregroundMark x1="43293" y1="9091" x2="79878" y2="30303"/>
                          <a14:foregroundMark x1="79878" y1="30303" x2="85976" y2="41414"/>
                          <a14:foregroundMark x1="93293" y1="44444" x2="57927" y2="16162"/>
                          <a14:foregroundMark x1="57927" y1="16162" x2="47561" y2="121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0811" y="3273148"/>
              <a:ext cx="1249680" cy="798448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478F8A4-D404-448C-BE92-DC4B7EF500B2}"/>
                </a:ext>
              </a:extLst>
            </p:cNvPr>
            <p:cNvSpPr txBox="1"/>
            <p:nvPr/>
          </p:nvSpPr>
          <p:spPr>
            <a:xfrm>
              <a:off x="5416977" y="3203680"/>
              <a:ext cx="902811" cy="32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미세먼지</a:t>
              </a:r>
              <a:endParaRPr lang="en-US" altLang="ko-KR" sz="14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FA42FA7-87A8-4841-B370-848553FC0F36}"/>
                </a:ext>
              </a:extLst>
            </p:cNvPr>
            <p:cNvSpPr/>
            <p:nvPr/>
          </p:nvSpPr>
          <p:spPr>
            <a:xfrm>
              <a:off x="1371385" y="1125971"/>
              <a:ext cx="3678831" cy="533939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C790FDF-285E-4C8C-A475-9A90BF682AC6}"/>
                </a:ext>
              </a:extLst>
            </p:cNvPr>
            <p:cNvSpPr/>
            <p:nvPr/>
          </p:nvSpPr>
          <p:spPr>
            <a:xfrm>
              <a:off x="5431497" y="4318085"/>
              <a:ext cx="1460153" cy="1769124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EA1C93E-8251-40E3-907A-202F09519E6D}"/>
                </a:ext>
              </a:extLst>
            </p:cNvPr>
            <p:cNvSpPr txBox="1"/>
            <p:nvPr/>
          </p:nvSpPr>
          <p:spPr>
            <a:xfrm>
              <a:off x="5429083" y="4339443"/>
              <a:ext cx="543739" cy="325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온도</a:t>
              </a:r>
              <a:endParaRPr lang="en-US" altLang="ko-KR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C3ED734-88F2-4DB4-8BB3-2FC7E4CA7154}"/>
                </a:ext>
              </a:extLst>
            </p:cNvPr>
            <p:cNvSpPr txBox="1"/>
            <p:nvPr/>
          </p:nvSpPr>
          <p:spPr>
            <a:xfrm>
              <a:off x="5444560" y="4701215"/>
              <a:ext cx="792205" cy="423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맑은 고딕 (본문)"/>
                </a:rPr>
                <a:t>45</a:t>
              </a:r>
              <a:r>
                <a:rPr lang="ko-KR" altLang="en-US" sz="2000" dirty="0" smtClean="0">
                  <a:latin typeface="맑은 고딕 (본문)"/>
                </a:rPr>
                <a:t>℃ </a:t>
              </a:r>
              <a:endParaRPr lang="en-US" altLang="ko-KR" sz="2000" dirty="0">
                <a:latin typeface="맑은 고딕 (본문)"/>
              </a:endParaRPr>
            </a:p>
          </p:txBody>
        </p:sp>
        <p:pic>
          <p:nvPicPr>
            <p:cNvPr id="75" name="Picture 4" descr="ì¨ëê³ ì¼ë¬ì¤í¸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7765" y="4688327"/>
              <a:ext cx="615820" cy="1303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C790FDF-285E-4C8C-A475-9A90BF682AC6}"/>
                </a:ext>
              </a:extLst>
            </p:cNvPr>
            <p:cNvSpPr/>
            <p:nvPr/>
          </p:nvSpPr>
          <p:spPr>
            <a:xfrm>
              <a:off x="6980344" y="4319466"/>
              <a:ext cx="1460153" cy="1769124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EA1C93E-8251-40E3-907A-202F09519E6D}"/>
                </a:ext>
              </a:extLst>
            </p:cNvPr>
            <p:cNvSpPr txBox="1"/>
            <p:nvPr/>
          </p:nvSpPr>
          <p:spPr>
            <a:xfrm>
              <a:off x="6977930" y="4340825"/>
              <a:ext cx="543739" cy="32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습도</a:t>
              </a:r>
              <a:endParaRPr lang="en-US" altLang="ko-KR" sz="1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FA42FA7-87A8-4841-B370-848553FC0F36}"/>
                </a:ext>
              </a:extLst>
            </p:cNvPr>
            <p:cNvSpPr/>
            <p:nvPr/>
          </p:nvSpPr>
          <p:spPr>
            <a:xfrm>
              <a:off x="439182" y="1125970"/>
              <a:ext cx="843510" cy="533939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3ED734-88F2-4DB4-8BB3-2FC7E4CA7154}"/>
                </a:ext>
              </a:extLst>
            </p:cNvPr>
            <p:cNvSpPr txBox="1"/>
            <p:nvPr/>
          </p:nvSpPr>
          <p:spPr>
            <a:xfrm>
              <a:off x="6993407" y="4702597"/>
              <a:ext cx="710451" cy="423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맑은 고딕 (본문)"/>
                </a:rPr>
                <a:t>65%</a:t>
              </a:r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</a:blip>
            <a:stretch>
              <a:fillRect/>
            </a:stretch>
          </p:blipFill>
          <p:spPr>
            <a:xfrm>
              <a:off x="7539492" y="4645400"/>
              <a:ext cx="895759" cy="1552539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9D8903C-0118-4284-9DA0-4EF52D1D4BA5}"/>
                </a:ext>
              </a:extLst>
            </p:cNvPr>
            <p:cNvSpPr/>
            <p:nvPr/>
          </p:nvSpPr>
          <p:spPr>
            <a:xfrm>
              <a:off x="5272551" y="1126471"/>
              <a:ext cx="3364301" cy="533939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99191" y="5957869"/>
              <a:ext cx="3441206" cy="377374"/>
              <a:chOff x="570217" y="5957869"/>
              <a:chExt cx="4370180" cy="377374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134474E-91C9-4059-80F5-52585674D6C8}"/>
                  </a:ext>
                </a:extLst>
              </p:cNvPr>
              <p:cNvSpPr/>
              <p:nvPr/>
            </p:nvSpPr>
            <p:spPr>
              <a:xfrm>
                <a:off x="629955" y="6080677"/>
                <a:ext cx="745724" cy="169273"/>
              </a:xfrm>
              <a:prstGeom prst="rect">
                <a:avLst/>
              </a:prstGeom>
              <a:solidFill>
                <a:srgbClr val="275B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436D732-8464-40DD-9767-7F7B4DD92A5C}"/>
                  </a:ext>
                </a:extLst>
              </p:cNvPr>
              <p:cNvSpPr/>
              <p:nvPr/>
            </p:nvSpPr>
            <p:spPr>
              <a:xfrm>
                <a:off x="1375679" y="6080677"/>
                <a:ext cx="869578" cy="169273"/>
              </a:xfrm>
              <a:prstGeom prst="rect">
                <a:avLst/>
              </a:prstGeom>
              <a:solidFill>
                <a:srgbClr val="01B5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060459D-1AD8-4E2E-9BD0-4D18EF51EA23}"/>
                  </a:ext>
                </a:extLst>
              </p:cNvPr>
              <p:cNvSpPr/>
              <p:nvPr/>
            </p:nvSpPr>
            <p:spPr>
              <a:xfrm>
                <a:off x="2242230" y="6080677"/>
                <a:ext cx="1610318" cy="16927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740BACD-00BD-4DB7-9CED-9E40786CF0B0}"/>
                  </a:ext>
                </a:extLst>
              </p:cNvPr>
              <p:cNvSpPr/>
              <p:nvPr/>
            </p:nvSpPr>
            <p:spPr>
              <a:xfrm>
                <a:off x="3852548" y="6080677"/>
                <a:ext cx="1023946" cy="169273"/>
              </a:xfrm>
              <a:prstGeom prst="rect">
                <a:avLst/>
              </a:prstGeom>
              <a:solidFill>
                <a:srgbClr val="DC36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841B1B8-D200-4E97-98B4-224EEE578ACA}"/>
                  </a:ext>
                </a:extLst>
              </p:cNvPr>
              <p:cNvSpPr/>
              <p:nvPr/>
            </p:nvSpPr>
            <p:spPr>
              <a:xfrm>
                <a:off x="570217" y="5957869"/>
                <a:ext cx="4370180" cy="37737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EB68A19-5F02-4A47-979A-8CD3E96CCF31}"/>
                </a:ext>
              </a:extLst>
            </p:cNvPr>
            <p:cNvSpPr/>
            <p:nvPr/>
          </p:nvSpPr>
          <p:spPr>
            <a:xfrm>
              <a:off x="472614" y="1354633"/>
              <a:ext cx="750100" cy="464364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EB68A19-5F02-4A47-979A-8CD3E96CCF31}"/>
                </a:ext>
              </a:extLst>
            </p:cNvPr>
            <p:cNvSpPr/>
            <p:nvPr/>
          </p:nvSpPr>
          <p:spPr>
            <a:xfrm>
              <a:off x="472614" y="1897514"/>
              <a:ext cx="750100" cy="464364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EB68A19-5F02-4A47-979A-8CD3E96CCF31}"/>
                </a:ext>
              </a:extLst>
            </p:cNvPr>
            <p:cNvSpPr/>
            <p:nvPr/>
          </p:nvSpPr>
          <p:spPr>
            <a:xfrm>
              <a:off x="472614" y="2411424"/>
              <a:ext cx="750100" cy="464364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EB68A19-5F02-4A47-979A-8CD3E96CCF31}"/>
                </a:ext>
              </a:extLst>
            </p:cNvPr>
            <p:cNvSpPr/>
            <p:nvPr/>
          </p:nvSpPr>
          <p:spPr>
            <a:xfrm>
              <a:off x="477647" y="2913630"/>
              <a:ext cx="750100" cy="464364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F56E81B-5056-4902-8748-F9A0761AD846}"/>
                </a:ext>
              </a:extLst>
            </p:cNvPr>
            <p:cNvSpPr txBox="1"/>
            <p:nvPr/>
          </p:nvSpPr>
          <p:spPr>
            <a:xfrm>
              <a:off x="379780" y="1467749"/>
              <a:ext cx="1093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초미세먼지</a:t>
              </a:r>
              <a:endParaRPr lang="en-US" altLang="ko-KR" sz="12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F56E81B-5056-4902-8748-F9A0761AD846}"/>
                </a:ext>
              </a:extLst>
            </p:cNvPr>
            <p:cNvSpPr txBox="1"/>
            <p:nvPr/>
          </p:nvSpPr>
          <p:spPr>
            <a:xfrm>
              <a:off x="379780" y="1978296"/>
              <a:ext cx="1093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 미세먼지</a:t>
              </a:r>
              <a:endParaRPr lang="en-US" altLang="ko-KR" sz="12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56E81B-5056-4902-8748-F9A0761AD846}"/>
                </a:ext>
              </a:extLst>
            </p:cNvPr>
            <p:cNvSpPr txBox="1"/>
            <p:nvPr/>
          </p:nvSpPr>
          <p:spPr>
            <a:xfrm>
              <a:off x="598491" y="2488843"/>
              <a:ext cx="1093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온도</a:t>
              </a:r>
              <a:endParaRPr lang="en-US" altLang="ko-KR" sz="12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F56E81B-5056-4902-8748-F9A0761AD846}"/>
                </a:ext>
              </a:extLst>
            </p:cNvPr>
            <p:cNvSpPr txBox="1"/>
            <p:nvPr/>
          </p:nvSpPr>
          <p:spPr>
            <a:xfrm>
              <a:off x="612102" y="2999391"/>
              <a:ext cx="1093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습도</a:t>
              </a:r>
              <a:endParaRPr lang="en-US" altLang="ko-KR" sz="1200" dirty="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6EDA60AE-0B26-41C3-8504-EBD3631FFE12}"/>
              </a:ext>
            </a:extLst>
          </p:cNvPr>
          <p:cNvSpPr txBox="1"/>
          <p:nvPr/>
        </p:nvSpPr>
        <p:spPr>
          <a:xfrm>
            <a:off x="9199465" y="4017553"/>
            <a:ext cx="306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선택 사항에 따른 지도 상의 농도 별 색상 변경 </a:t>
            </a:r>
            <a:endParaRPr lang="en-US" altLang="ko-KR" sz="14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FA42FA7-87A8-4841-B370-848553FC0F36}"/>
              </a:ext>
            </a:extLst>
          </p:cNvPr>
          <p:cNvSpPr/>
          <p:nvPr/>
        </p:nvSpPr>
        <p:spPr>
          <a:xfrm>
            <a:off x="399901" y="5301987"/>
            <a:ext cx="8319604" cy="145016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0579BAE-EDC6-4CD5-9952-7207DC722A67}"/>
              </a:ext>
            </a:extLst>
          </p:cNvPr>
          <p:cNvSpPr/>
          <p:nvPr/>
        </p:nvSpPr>
        <p:spPr>
          <a:xfrm>
            <a:off x="1317609" y="1022534"/>
            <a:ext cx="343396" cy="3587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C2EC021-A5FC-4601-AF78-2AC34D2FBA86}"/>
              </a:ext>
            </a:extLst>
          </p:cNvPr>
          <p:cNvSpPr/>
          <p:nvPr/>
        </p:nvSpPr>
        <p:spPr>
          <a:xfrm>
            <a:off x="5164225" y="1022863"/>
            <a:ext cx="343396" cy="3587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726EC93-12C6-4FE9-9608-D25349B6C507}"/>
              </a:ext>
            </a:extLst>
          </p:cNvPr>
          <p:cNvSpPr/>
          <p:nvPr/>
        </p:nvSpPr>
        <p:spPr>
          <a:xfrm>
            <a:off x="1573639" y="4470788"/>
            <a:ext cx="343396" cy="3587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4</a:t>
            </a:r>
            <a:endParaRPr lang="ko-KR" altLang="en-US" sz="1600" b="1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869FE28-A3C3-4770-914F-DBA61F881D4A}"/>
              </a:ext>
            </a:extLst>
          </p:cNvPr>
          <p:cNvSpPr/>
          <p:nvPr/>
        </p:nvSpPr>
        <p:spPr>
          <a:xfrm>
            <a:off x="349795" y="1022534"/>
            <a:ext cx="343396" cy="3587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5</a:t>
            </a:r>
            <a:endParaRPr lang="ko-KR" altLang="en-US" sz="1600" b="1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2DF66E8-E7DF-4DE0-9D15-669D3EB4CBB7}"/>
              </a:ext>
            </a:extLst>
          </p:cNvPr>
          <p:cNvSpPr/>
          <p:nvPr/>
        </p:nvSpPr>
        <p:spPr>
          <a:xfrm>
            <a:off x="9196350" y="379064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7425897-E3F7-49B7-B70A-62E6911E51A1}"/>
              </a:ext>
            </a:extLst>
          </p:cNvPr>
          <p:cNvSpPr/>
          <p:nvPr/>
        </p:nvSpPr>
        <p:spPr>
          <a:xfrm>
            <a:off x="9207613" y="4497653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pic>
        <p:nvPicPr>
          <p:cNvPr id="2050" name="Picture 2" descr="ëêµ¬ì§ë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07" y="841067"/>
            <a:ext cx="4293463" cy="45352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D76E0701-2F0C-486C-90BF-8A756539D4AE}"/>
              </a:ext>
            </a:extLst>
          </p:cNvPr>
          <p:cNvSpPr txBox="1"/>
          <p:nvPr/>
        </p:nvSpPr>
        <p:spPr>
          <a:xfrm>
            <a:off x="9230309" y="4772654"/>
            <a:ext cx="306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표를 </a:t>
            </a:r>
            <a:r>
              <a:rPr lang="ko-KR" altLang="en-US" sz="1400" dirty="0" smtClean="0"/>
              <a:t>통해 선택사항에 따른 기간의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측정 </a:t>
            </a:r>
            <a:r>
              <a:rPr lang="ko-KR" altLang="en-US" sz="1400" dirty="0"/>
              <a:t>정보 표시</a:t>
            </a:r>
            <a:endParaRPr lang="en-US" altLang="ko-KR" sz="1400" dirty="0"/>
          </a:p>
        </p:txBody>
      </p:sp>
      <p:pic>
        <p:nvPicPr>
          <p:cNvPr id="116" name="Picture 4" descr="ê´ë ¨ ì´ë¯¸ì§">
            <a:extLst>
              <a:ext uri="{FF2B5EF4-FFF2-40B4-BE49-F238E27FC236}">
                <a16:creationId xmlns:a16="http://schemas.microsoft.com/office/drawing/2014/main" id="{2E8D7B9C-B3C7-4282-A9B2-97FCA2F3A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78" y="2790242"/>
            <a:ext cx="302864" cy="45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ê´ë ¨ ì´ë¯¸ì§">
            <a:extLst>
              <a:ext uri="{FF2B5EF4-FFF2-40B4-BE49-F238E27FC236}">
                <a16:creationId xmlns:a16="http://schemas.microsoft.com/office/drawing/2014/main" id="{1BDB4513-944F-4FF7-8DE7-2DC4275B0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732" y="2850687"/>
            <a:ext cx="302864" cy="45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4" descr="ê´ë ¨ ì´ë¯¸ì§">
            <a:extLst>
              <a:ext uri="{FF2B5EF4-FFF2-40B4-BE49-F238E27FC236}">
                <a16:creationId xmlns:a16="http://schemas.microsoft.com/office/drawing/2014/main" id="{2AED768C-A838-438E-AC29-6EF8D7CA9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658" y="2396391"/>
            <a:ext cx="302864" cy="45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68FAE5D-C646-42CA-AF92-953519468367}"/>
              </a:ext>
            </a:extLst>
          </p:cNvPr>
          <p:cNvSpPr/>
          <p:nvPr/>
        </p:nvSpPr>
        <p:spPr>
          <a:xfrm>
            <a:off x="9204048" y="1729341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F3CD6E-466D-4089-ADC2-CE79EEF22CEA}"/>
              </a:ext>
            </a:extLst>
          </p:cNvPr>
          <p:cNvSpPr txBox="1"/>
          <p:nvPr/>
        </p:nvSpPr>
        <p:spPr>
          <a:xfrm>
            <a:off x="9180064" y="1990229"/>
            <a:ext cx="309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</a:t>
            </a:r>
            <a:r>
              <a:rPr lang="en-US" altLang="ko-KR" sz="1400" dirty="0"/>
              <a:t>click</a:t>
            </a:r>
            <a:r>
              <a:rPr lang="ko-KR" altLang="en-US" sz="1400" dirty="0"/>
              <a:t>시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모니터링페이지</a:t>
            </a:r>
            <a:r>
              <a:rPr lang="ko-KR" altLang="en-US" sz="1400" dirty="0"/>
              <a:t>로 이동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D58D350-3FD2-448A-8AEB-C2B4D4B6F1DB}"/>
              </a:ext>
            </a:extLst>
          </p:cNvPr>
          <p:cNvSpPr/>
          <p:nvPr/>
        </p:nvSpPr>
        <p:spPr>
          <a:xfrm>
            <a:off x="287822" y="333332"/>
            <a:ext cx="8572569" cy="5847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0C97AE8-CC8C-4D13-9EC7-BB71259314F2}"/>
              </a:ext>
            </a:extLst>
          </p:cNvPr>
          <p:cNvSpPr txBox="1"/>
          <p:nvPr/>
        </p:nvSpPr>
        <p:spPr>
          <a:xfrm>
            <a:off x="1834052" y="419770"/>
            <a:ext cx="49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홈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52BB917-742B-49BF-BDD7-1433CAC434E0}"/>
              </a:ext>
            </a:extLst>
          </p:cNvPr>
          <p:cNvSpPr txBox="1"/>
          <p:nvPr/>
        </p:nvSpPr>
        <p:spPr>
          <a:xfrm>
            <a:off x="6642025" y="404304"/>
            <a:ext cx="8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통계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0F332E2-39C9-46A3-A1F9-1A630F31B4C2}"/>
              </a:ext>
            </a:extLst>
          </p:cNvPr>
          <p:cNvSpPr/>
          <p:nvPr/>
        </p:nvSpPr>
        <p:spPr>
          <a:xfrm>
            <a:off x="1740131" y="433947"/>
            <a:ext cx="717170" cy="4616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144807F-F45A-4D57-B980-60F56C28D6B6}"/>
              </a:ext>
            </a:extLst>
          </p:cNvPr>
          <p:cNvSpPr/>
          <p:nvPr/>
        </p:nvSpPr>
        <p:spPr>
          <a:xfrm>
            <a:off x="6975167" y="813846"/>
            <a:ext cx="1661685" cy="3798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2C3E00F-71D9-4318-9E71-BDB70A7EF63C}"/>
              </a:ext>
            </a:extLst>
          </p:cNvPr>
          <p:cNvSpPr/>
          <p:nvPr/>
        </p:nvSpPr>
        <p:spPr>
          <a:xfrm>
            <a:off x="6805337" y="712115"/>
            <a:ext cx="312178" cy="3587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466" y="5356075"/>
            <a:ext cx="8287039" cy="13335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032D0EA9-C032-4113-AF32-B52341629566}"/>
              </a:ext>
            </a:extLst>
          </p:cNvPr>
          <p:cNvSpPr txBox="1"/>
          <p:nvPr/>
        </p:nvSpPr>
        <p:spPr>
          <a:xfrm>
            <a:off x="4087273" y="4295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관리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6239C10-DF26-4C69-9ADD-A9CA6153E572}"/>
              </a:ext>
            </a:extLst>
          </p:cNvPr>
          <p:cNvSpPr/>
          <p:nvPr/>
        </p:nvSpPr>
        <p:spPr>
          <a:xfrm>
            <a:off x="336839" y="5225651"/>
            <a:ext cx="343396" cy="3587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6</a:t>
            </a:r>
            <a:endParaRPr lang="ko-KR" altLang="en-US" sz="1600" b="1" dirty="0"/>
          </a:p>
        </p:txBody>
      </p:sp>
      <p:grpSp>
        <p:nvGrpSpPr>
          <p:cNvPr id="123" name="그룹 122"/>
          <p:cNvGrpSpPr/>
          <p:nvPr/>
        </p:nvGrpSpPr>
        <p:grpSpPr>
          <a:xfrm>
            <a:off x="6965561" y="5137152"/>
            <a:ext cx="1725555" cy="1422751"/>
            <a:chOff x="9682977" y="2596996"/>
            <a:chExt cx="1725555" cy="1595597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CF98A29-4CF4-4C6B-805E-9653D86B8C4F}"/>
                </a:ext>
              </a:extLst>
            </p:cNvPr>
            <p:cNvSpPr/>
            <p:nvPr/>
          </p:nvSpPr>
          <p:spPr>
            <a:xfrm>
              <a:off x="9682977" y="2933103"/>
              <a:ext cx="1719160" cy="1259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013EE42-4282-49AC-A875-BD4FA53C34BE}"/>
                </a:ext>
              </a:extLst>
            </p:cNvPr>
            <p:cNvSpPr/>
            <p:nvPr/>
          </p:nvSpPr>
          <p:spPr>
            <a:xfrm>
              <a:off x="9689372" y="2599070"/>
              <a:ext cx="1719160" cy="291668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9F9B8FF-1461-4DAE-91E9-776C800554F4}"/>
                </a:ext>
              </a:extLst>
            </p:cNvPr>
            <p:cNvSpPr txBox="1"/>
            <p:nvPr/>
          </p:nvSpPr>
          <p:spPr>
            <a:xfrm>
              <a:off x="10060152" y="259699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선택사항</a:t>
              </a:r>
              <a:endParaRPr lang="en-US" altLang="ko-KR" sz="1400" dirty="0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EBFF334-8293-4CF5-8CF8-C78CC617FF36}"/>
                </a:ext>
              </a:extLst>
            </p:cNvPr>
            <p:cNvCxnSpPr>
              <a:cxnSpLocks/>
            </p:cNvCxnSpPr>
            <p:nvPr/>
          </p:nvCxnSpPr>
          <p:spPr>
            <a:xfrm>
              <a:off x="9689319" y="3250299"/>
              <a:ext cx="159700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74C55A6-32B4-4FAD-95F9-772D0827C634}"/>
                </a:ext>
              </a:extLst>
            </p:cNvPr>
            <p:cNvSpPr txBox="1"/>
            <p:nvPr/>
          </p:nvSpPr>
          <p:spPr>
            <a:xfrm>
              <a:off x="10148859" y="2954805"/>
              <a:ext cx="81304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 ~ 3</a:t>
              </a:r>
              <a:r>
                <a:rPr lang="ko-KR" altLang="en-US" sz="1400" dirty="0"/>
                <a:t>시</a:t>
              </a:r>
              <a:endParaRPr lang="en-US" altLang="ko-KR" sz="1400" dirty="0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506658F6-F3CF-4E1B-9063-DCAD3E1319D8}"/>
                </a:ext>
              </a:extLst>
            </p:cNvPr>
            <p:cNvCxnSpPr>
              <a:cxnSpLocks/>
            </p:cNvCxnSpPr>
            <p:nvPr/>
          </p:nvCxnSpPr>
          <p:spPr>
            <a:xfrm>
              <a:off x="9682977" y="3573938"/>
              <a:ext cx="159700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5F3A4DD-E262-474E-8873-2F18A4AD807A}"/>
                </a:ext>
              </a:extLst>
            </p:cNvPr>
            <p:cNvSpPr txBox="1"/>
            <p:nvPr/>
          </p:nvSpPr>
          <p:spPr>
            <a:xfrm>
              <a:off x="10142636" y="3600242"/>
              <a:ext cx="81304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6 ~ 9</a:t>
              </a:r>
              <a:r>
                <a:rPr lang="ko-KR" altLang="en-US" sz="1400" dirty="0"/>
                <a:t>시</a:t>
              </a:r>
              <a:endParaRPr lang="en-US" altLang="ko-KR" sz="1400" dirty="0"/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021CF5C-CCC7-4A1E-896B-1188A0432500}"/>
                </a:ext>
              </a:extLst>
            </p:cNvPr>
            <p:cNvCxnSpPr>
              <a:cxnSpLocks/>
            </p:cNvCxnSpPr>
            <p:nvPr/>
          </p:nvCxnSpPr>
          <p:spPr>
            <a:xfrm>
              <a:off x="9682977" y="3897576"/>
              <a:ext cx="159700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2B69A22-8475-44D3-A9B2-0DD4E99657CB}"/>
                </a:ext>
              </a:extLst>
            </p:cNvPr>
            <p:cNvSpPr txBox="1"/>
            <p:nvPr/>
          </p:nvSpPr>
          <p:spPr>
            <a:xfrm>
              <a:off x="10271381" y="3838576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. . .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987F4FE-7EDB-4585-AF31-57D49642D2CA}"/>
                </a:ext>
              </a:extLst>
            </p:cNvPr>
            <p:cNvSpPr txBox="1"/>
            <p:nvPr/>
          </p:nvSpPr>
          <p:spPr>
            <a:xfrm>
              <a:off x="10142636" y="3276604"/>
              <a:ext cx="81304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3 ~ 6</a:t>
              </a:r>
              <a:r>
                <a:rPr lang="ko-KR" altLang="en-US" sz="1400" dirty="0"/>
                <a:t>시</a:t>
              </a:r>
              <a:endParaRPr lang="en-US" altLang="ko-KR" sz="1400" dirty="0"/>
            </a:p>
          </p:txBody>
        </p:sp>
        <p:sp>
          <p:nvSpPr>
            <p:cNvPr id="134" name="이등변 삼각형 133">
              <a:extLst>
                <a:ext uri="{FF2B5EF4-FFF2-40B4-BE49-F238E27FC236}">
                  <a16:creationId xmlns:a16="http://schemas.microsoft.com/office/drawing/2014/main" id="{4E878597-F079-4F41-BBA5-94918206F0E8}"/>
                </a:ext>
              </a:extLst>
            </p:cNvPr>
            <p:cNvSpPr/>
            <p:nvPr/>
          </p:nvSpPr>
          <p:spPr>
            <a:xfrm rot="10800000">
              <a:off x="11100781" y="2687576"/>
              <a:ext cx="300987" cy="13914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0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E694493-1C1B-40C3-A54C-BE3FAEBFE79E}"/>
              </a:ext>
            </a:extLst>
          </p:cNvPr>
          <p:cNvSpPr/>
          <p:nvPr/>
        </p:nvSpPr>
        <p:spPr>
          <a:xfrm>
            <a:off x="9130145" y="924"/>
            <a:ext cx="3061855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7F567B-C8F8-4F18-93BF-279D3CE78A6C}"/>
              </a:ext>
            </a:extLst>
          </p:cNvPr>
          <p:cNvSpPr/>
          <p:nvPr/>
        </p:nvSpPr>
        <p:spPr>
          <a:xfrm>
            <a:off x="9130145" y="0"/>
            <a:ext cx="3061855" cy="41563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Description(</a:t>
            </a:r>
            <a:r>
              <a:rPr lang="ko-KR" altLang="en-US" sz="1600" b="1" dirty="0">
                <a:latin typeface="맑은 고딕 (본문)"/>
                <a:ea typeface="맑은 고딕" panose="020B0503020000020004" pitchFamily="50" charset="-127"/>
              </a:rPr>
              <a:t>화면설명</a:t>
            </a:r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 (본문)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A976A-A016-4039-9E04-98D7C985E04E}"/>
              </a:ext>
            </a:extLst>
          </p:cNvPr>
          <p:cNvSpPr txBox="1"/>
          <p:nvPr/>
        </p:nvSpPr>
        <p:spPr>
          <a:xfrm>
            <a:off x="2022762" y="20448"/>
            <a:ext cx="80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모니터링 화면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C3B233-F3BA-4612-AA51-015C6039E019}"/>
              </a:ext>
            </a:extLst>
          </p:cNvPr>
          <p:cNvCxnSpPr>
            <a:cxnSpLocks/>
          </p:cNvCxnSpPr>
          <p:nvPr/>
        </p:nvCxnSpPr>
        <p:spPr>
          <a:xfrm flipH="1">
            <a:off x="193961" y="415636"/>
            <a:ext cx="11998039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F5CBCF-77E8-4514-B6CE-0E2A15B758D1}"/>
              </a:ext>
            </a:extLst>
          </p:cNvPr>
          <p:cNvSpPr/>
          <p:nvPr/>
        </p:nvSpPr>
        <p:spPr>
          <a:xfrm>
            <a:off x="193961" y="0"/>
            <a:ext cx="1787239" cy="4156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No. 2.0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96E38-FA77-4D06-9BD4-D888E41748EB}"/>
              </a:ext>
            </a:extLst>
          </p:cNvPr>
          <p:cNvSpPr/>
          <p:nvPr/>
        </p:nvSpPr>
        <p:spPr>
          <a:xfrm>
            <a:off x="0" y="-1"/>
            <a:ext cx="152399" cy="415635"/>
          </a:xfrm>
          <a:prstGeom prst="rect">
            <a:avLst/>
          </a:prstGeom>
          <a:solidFill>
            <a:srgbClr val="E5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C2F7CA-027E-4A44-9729-2596AADC1163}"/>
              </a:ext>
            </a:extLst>
          </p:cNvPr>
          <p:cNvSpPr/>
          <p:nvPr/>
        </p:nvSpPr>
        <p:spPr>
          <a:xfrm>
            <a:off x="290946" y="665480"/>
            <a:ext cx="8533014" cy="5943594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5E0D10-F31E-4A40-8523-F507678B02C6}"/>
              </a:ext>
            </a:extLst>
          </p:cNvPr>
          <p:cNvSpPr txBox="1"/>
          <p:nvPr/>
        </p:nvSpPr>
        <p:spPr>
          <a:xfrm>
            <a:off x="9199437" y="2873515"/>
            <a:ext cx="3004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클릭 시</a:t>
            </a:r>
            <a:r>
              <a:rPr lang="en-US" altLang="ko-KR" sz="1400" dirty="0" smtClean="0"/>
              <a:t>,      </a:t>
            </a:r>
            <a:r>
              <a:rPr lang="ko-KR" altLang="en-US" sz="1400" dirty="0" smtClean="0"/>
              <a:t>에서 기기 데이터 표시</a:t>
            </a:r>
            <a:endParaRPr lang="en-US" altLang="ko-KR" sz="1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9046AA-AEA5-4A6B-B9A2-F1D587B24BDE}"/>
              </a:ext>
            </a:extLst>
          </p:cNvPr>
          <p:cNvSpPr/>
          <p:nvPr/>
        </p:nvSpPr>
        <p:spPr>
          <a:xfrm>
            <a:off x="9189054" y="54032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9ECD34E-C814-4316-B151-72801E6A87BB}"/>
              </a:ext>
            </a:extLst>
          </p:cNvPr>
          <p:cNvSpPr/>
          <p:nvPr/>
        </p:nvSpPr>
        <p:spPr>
          <a:xfrm>
            <a:off x="9191748" y="1127731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0BE7A1C-72E7-4BFF-BB46-49F6440D0CD1}"/>
              </a:ext>
            </a:extLst>
          </p:cNvPr>
          <p:cNvSpPr/>
          <p:nvPr/>
        </p:nvSpPr>
        <p:spPr>
          <a:xfrm>
            <a:off x="9202202" y="3365465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E0C593-4F44-4D69-9B5A-F1A52FCBDA6B}"/>
              </a:ext>
            </a:extLst>
          </p:cNvPr>
          <p:cNvSpPr txBox="1"/>
          <p:nvPr/>
        </p:nvSpPr>
        <p:spPr>
          <a:xfrm>
            <a:off x="9227213" y="1422547"/>
            <a:ext cx="28200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지도 표시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관리 중인 기기표시</a:t>
            </a:r>
            <a:endParaRPr lang="en-US" altLang="ko-KR" sz="1400" dirty="0"/>
          </a:p>
          <a:p>
            <a:r>
              <a:rPr lang="en-US" altLang="ko-KR" sz="1400" dirty="0"/>
              <a:t>-&gt;     : </a:t>
            </a:r>
            <a:r>
              <a:rPr lang="ko-KR" altLang="en-US" sz="1400" dirty="0"/>
              <a:t>정상작동 </a:t>
            </a:r>
            <a:r>
              <a:rPr lang="en-US" altLang="ko-KR" sz="1400" dirty="0"/>
              <a:t>/   : </a:t>
            </a:r>
            <a:r>
              <a:rPr lang="ko-KR" altLang="en-US" sz="1400" dirty="0"/>
              <a:t>기기오류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기기 마크 </a:t>
            </a:r>
            <a:r>
              <a:rPr lang="en-US" altLang="ko-KR" sz="1400" dirty="0"/>
              <a:t>click</a:t>
            </a:r>
            <a:r>
              <a:rPr lang="ko-KR" altLang="en-US" sz="1400" dirty="0"/>
              <a:t>시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통계페이지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(PPT 3page)</a:t>
            </a:r>
            <a:r>
              <a:rPr lang="ko-KR" altLang="en-US" sz="1400" dirty="0"/>
              <a:t>로 이동</a:t>
            </a:r>
            <a:endParaRPr lang="en-US" altLang="ko-KR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81CB1D2-3E95-4229-9F78-5F936E93C5F5}"/>
              </a:ext>
            </a:extLst>
          </p:cNvPr>
          <p:cNvSpPr txBox="1"/>
          <p:nvPr/>
        </p:nvSpPr>
        <p:spPr>
          <a:xfrm>
            <a:off x="9191748" y="78910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관리 중인 기기 오류에 대한 알림</a:t>
            </a:r>
            <a:endParaRPr lang="en-US" altLang="ko-KR" sz="1400" dirty="0"/>
          </a:p>
        </p:txBody>
      </p:sp>
      <p:pic>
        <p:nvPicPr>
          <p:cNvPr id="73" name="Picture 4" descr="ê´ë ¨ ì´ë¯¸ì§">
            <a:extLst>
              <a:ext uri="{FF2B5EF4-FFF2-40B4-BE49-F238E27FC236}">
                <a16:creationId xmlns:a16="http://schemas.microsoft.com/office/drawing/2014/main" id="{91A1CA54-40B9-4DDD-B7A7-3B094BA3B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848" y="1908478"/>
            <a:ext cx="147115" cy="2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4" descr="Exclamation markì ëí ì´ë¯¸ì§ ê²ìê²°ê³¼">
            <a:extLst>
              <a:ext uri="{FF2B5EF4-FFF2-40B4-BE49-F238E27FC236}">
                <a16:creationId xmlns:a16="http://schemas.microsoft.com/office/drawing/2014/main" id="{6ECBE556-0E07-49AE-8574-F9B66CFE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78" b="89901" l="9934" r="89901">
                        <a14:foregroundMark x1="52318" y1="8444" x2="52318" y2="8444"/>
                        <a14:foregroundMark x1="52152" y1="8444" x2="52152" y2="8444"/>
                        <a14:foregroundMark x1="52152" y1="8278" x2="51987" y2="8775"/>
                        <a14:foregroundMark x1="49503" y1="80629" x2="49503" y2="809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444" y="1889190"/>
            <a:ext cx="250812" cy="25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7336FD3-729A-4322-BB4E-B0C48EBBB964}"/>
              </a:ext>
            </a:extLst>
          </p:cNvPr>
          <p:cNvSpPr txBox="1"/>
          <p:nvPr/>
        </p:nvSpPr>
        <p:spPr>
          <a:xfrm>
            <a:off x="9199437" y="3622760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선택한 장소의 기기 데이터 표시</a:t>
            </a:r>
            <a:endParaRPr lang="en-US" altLang="ko-KR" sz="1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289C71E-1219-45B4-8EBF-F4219973BA9E}"/>
              </a:ext>
            </a:extLst>
          </p:cNvPr>
          <p:cNvSpPr/>
          <p:nvPr/>
        </p:nvSpPr>
        <p:spPr>
          <a:xfrm>
            <a:off x="9200603" y="2581623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32A2204-2417-434B-A4A2-229144313D59}"/>
              </a:ext>
            </a:extLst>
          </p:cNvPr>
          <p:cNvGrpSpPr/>
          <p:nvPr/>
        </p:nvGrpSpPr>
        <p:grpSpPr>
          <a:xfrm>
            <a:off x="4603463" y="1598709"/>
            <a:ext cx="4071636" cy="4221703"/>
            <a:chOff x="453039" y="1215647"/>
            <a:chExt cx="8213971" cy="519493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F93C674-0151-4566-8BFC-39BC57D1E850}"/>
                </a:ext>
              </a:extLst>
            </p:cNvPr>
            <p:cNvSpPr/>
            <p:nvPr/>
          </p:nvSpPr>
          <p:spPr>
            <a:xfrm>
              <a:off x="489547" y="1215647"/>
              <a:ext cx="8177463" cy="5194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 descr="ê´ë ¨ ì´ë¯¸ì§">
              <a:extLst>
                <a:ext uri="{FF2B5EF4-FFF2-40B4-BE49-F238E27FC236}">
                  <a16:creationId xmlns:a16="http://schemas.microsoft.com/office/drawing/2014/main" id="{92F403FD-BBF5-45B6-A952-2B2C85B6C6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68"/>
            <a:stretch/>
          </p:blipFill>
          <p:spPr bwMode="auto">
            <a:xfrm>
              <a:off x="453039" y="1990855"/>
              <a:ext cx="8064366" cy="4287218"/>
            </a:xfrm>
            <a:custGeom>
              <a:avLst/>
              <a:gdLst>
                <a:gd name="connsiteX0" fmla="*/ 0 w 6913270"/>
                <a:gd name="connsiteY0" fmla="*/ 0 h 4995037"/>
                <a:gd name="connsiteX1" fmla="*/ 6913270 w 6913270"/>
                <a:gd name="connsiteY1" fmla="*/ 0 h 4995037"/>
                <a:gd name="connsiteX2" fmla="*/ 6913270 w 6913270"/>
                <a:gd name="connsiteY2" fmla="*/ 3633724 h 4995037"/>
                <a:gd name="connsiteX3" fmla="*/ 5630197 w 6913270"/>
                <a:gd name="connsiteY3" fmla="*/ 3633724 h 4995037"/>
                <a:gd name="connsiteX4" fmla="*/ 5630197 w 6913270"/>
                <a:gd name="connsiteY4" fmla="*/ 4833618 h 4995037"/>
                <a:gd name="connsiteX5" fmla="*/ 5082255 w 6913270"/>
                <a:gd name="connsiteY5" fmla="*/ 4833618 h 4995037"/>
                <a:gd name="connsiteX6" fmla="*/ 5082255 w 6913270"/>
                <a:gd name="connsiteY6" fmla="*/ 4995037 h 4995037"/>
                <a:gd name="connsiteX7" fmla="*/ 0 w 6913270"/>
                <a:gd name="connsiteY7" fmla="*/ 4995037 h 499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3270" h="4995037">
                  <a:moveTo>
                    <a:pt x="0" y="0"/>
                  </a:moveTo>
                  <a:lnTo>
                    <a:pt x="6913270" y="0"/>
                  </a:lnTo>
                  <a:lnTo>
                    <a:pt x="6913270" y="3633724"/>
                  </a:lnTo>
                  <a:lnTo>
                    <a:pt x="5630197" y="3633724"/>
                  </a:lnTo>
                  <a:lnTo>
                    <a:pt x="5630197" y="4833618"/>
                  </a:lnTo>
                  <a:lnTo>
                    <a:pt x="5082255" y="4833618"/>
                  </a:lnTo>
                  <a:lnTo>
                    <a:pt x="5082255" y="4995037"/>
                  </a:lnTo>
                  <a:lnTo>
                    <a:pt x="0" y="499503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6" name="Picture 14" descr="Exclamation markì ëí ì´ë¯¸ì§ ê²ìê²°ê³¼">
            <a:extLst>
              <a:ext uri="{FF2B5EF4-FFF2-40B4-BE49-F238E27FC236}">
                <a16:creationId xmlns:a16="http://schemas.microsoft.com/office/drawing/2014/main" id="{6C93D5CF-2819-479F-8BCF-B4371CD8B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278" b="89901" l="9934" r="89901">
                        <a14:foregroundMark x1="52318" y1="8444" x2="52318" y2="8444"/>
                        <a14:foregroundMark x1="52152" y1="8444" x2="52152" y2="8444"/>
                        <a14:foregroundMark x1="52152" y1="8278" x2="51987" y2="8775"/>
                        <a14:foregroundMark x1="49503" y1="80629" x2="49503" y2="809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92" y="2932243"/>
            <a:ext cx="388648" cy="37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ê´ë ¨ ì´ë¯¸ì§">
            <a:extLst>
              <a:ext uri="{FF2B5EF4-FFF2-40B4-BE49-F238E27FC236}">
                <a16:creationId xmlns:a16="http://schemas.microsoft.com/office/drawing/2014/main" id="{FD2DA196-8B5E-4A79-8BAA-61A4AC92F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046" y="2840552"/>
            <a:ext cx="253547" cy="3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ê´ë ¨ ì´ë¯¸ì§">
            <a:extLst>
              <a:ext uri="{FF2B5EF4-FFF2-40B4-BE49-F238E27FC236}">
                <a16:creationId xmlns:a16="http://schemas.microsoft.com/office/drawing/2014/main" id="{00275EFC-8E87-4E2F-92FB-990BBB7EF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890" y="2265523"/>
            <a:ext cx="253547" cy="3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ê´ë ¨ ì´ë¯¸ì§">
            <a:extLst>
              <a:ext uri="{FF2B5EF4-FFF2-40B4-BE49-F238E27FC236}">
                <a16:creationId xmlns:a16="http://schemas.microsoft.com/office/drawing/2014/main" id="{FE10A2EE-B8A6-45CF-BAF8-197AA6C16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312" y="3292235"/>
            <a:ext cx="253547" cy="3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ê´ë ¨ ì´ë¯¸ì§">
            <a:extLst>
              <a:ext uri="{FF2B5EF4-FFF2-40B4-BE49-F238E27FC236}">
                <a16:creationId xmlns:a16="http://schemas.microsoft.com/office/drawing/2014/main" id="{57F1BE8E-B73A-4C1D-9384-7C7F31084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347" y="3804134"/>
            <a:ext cx="253547" cy="3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ê´ë ¨ ì´ë¯¸ì§">
            <a:extLst>
              <a:ext uri="{FF2B5EF4-FFF2-40B4-BE49-F238E27FC236}">
                <a16:creationId xmlns:a16="http://schemas.microsoft.com/office/drawing/2014/main" id="{02050CE4-202B-4545-ABB1-7D0B1782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840" y="4130744"/>
            <a:ext cx="253547" cy="3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ê´ë ¨ ì´ë¯¸ì§">
            <a:extLst>
              <a:ext uri="{FF2B5EF4-FFF2-40B4-BE49-F238E27FC236}">
                <a16:creationId xmlns:a16="http://schemas.microsoft.com/office/drawing/2014/main" id="{E2793175-CF7B-4E65-AD83-5CB5CD8F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621" y="3286520"/>
            <a:ext cx="253547" cy="3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ê´ë ¨ ì´ë¯¸ì§">
            <a:extLst>
              <a:ext uri="{FF2B5EF4-FFF2-40B4-BE49-F238E27FC236}">
                <a16:creationId xmlns:a16="http://schemas.microsoft.com/office/drawing/2014/main" id="{B2ED3701-25E2-4A9F-ADAA-476C4B369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75" y="5015882"/>
            <a:ext cx="253547" cy="3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7B3F4D2-8C15-4D39-8BC1-659115419F3B}"/>
              </a:ext>
            </a:extLst>
          </p:cNvPr>
          <p:cNvSpPr txBox="1"/>
          <p:nvPr/>
        </p:nvSpPr>
        <p:spPr>
          <a:xfrm>
            <a:off x="6103867" y="1743200"/>
            <a:ext cx="544462" cy="3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XXX</a:t>
            </a:r>
            <a:r>
              <a:rPr lang="ko-KR" altLang="en-US" b="1" dirty="0"/>
              <a:t>공원</a:t>
            </a:r>
            <a:endParaRPr lang="en-US" altLang="ko-KR" b="1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DB9CF8A-5972-417A-A329-02FC43316AA6}"/>
              </a:ext>
            </a:extLst>
          </p:cNvPr>
          <p:cNvSpPr/>
          <p:nvPr/>
        </p:nvSpPr>
        <p:spPr>
          <a:xfrm>
            <a:off x="4614518" y="1575086"/>
            <a:ext cx="4078678" cy="42307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20B435D-DA8F-43F3-8DA4-FE3F84E7FE7D}"/>
              </a:ext>
            </a:extLst>
          </p:cNvPr>
          <p:cNvSpPr/>
          <p:nvPr/>
        </p:nvSpPr>
        <p:spPr>
          <a:xfrm>
            <a:off x="4426801" y="1399019"/>
            <a:ext cx="328191" cy="3431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55" name="Picture 4" descr="ê´ë ¨ ì´ë¯¸ì§">
            <a:extLst>
              <a:ext uri="{FF2B5EF4-FFF2-40B4-BE49-F238E27FC236}">
                <a16:creationId xmlns:a16="http://schemas.microsoft.com/office/drawing/2014/main" id="{D4E045E9-4DE4-4A42-85FF-263CA3A65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551" y="3526629"/>
            <a:ext cx="253547" cy="3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ê´ë ¨ ì´ë¯¸ì§">
            <a:extLst>
              <a:ext uri="{FF2B5EF4-FFF2-40B4-BE49-F238E27FC236}">
                <a16:creationId xmlns:a16="http://schemas.microsoft.com/office/drawing/2014/main" id="{65A2F6F4-088C-4041-B28F-D6C9302BF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904" y="4099828"/>
            <a:ext cx="253547" cy="3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CFB621FB-33F2-44A7-B7E0-022B678CEC2C}"/>
              </a:ext>
            </a:extLst>
          </p:cNvPr>
          <p:cNvSpPr/>
          <p:nvPr/>
        </p:nvSpPr>
        <p:spPr>
          <a:xfrm>
            <a:off x="5295014" y="3228421"/>
            <a:ext cx="467327" cy="45942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30C49C-96D5-45D6-A2AE-951CCBA90B8B}"/>
              </a:ext>
            </a:extLst>
          </p:cNvPr>
          <p:cNvSpPr/>
          <p:nvPr/>
        </p:nvSpPr>
        <p:spPr>
          <a:xfrm>
            <a:off x="5103405" y="3072181"/>
            <a:ext cx="289189" cy="29328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E0BA38-7D4F-4AB6-BF5F-D6A79C50B8D2}"/>
              </a:ext>
            </a:extLst>
          </p:cNvPr>
          <p:cNvSpPr txBox="1"/>
          <p:nvPr/>
        </p:nvSpPr>
        <p:spPr>
          <a:xfrm>
            <a:off x="9199437" y="4206373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기기 추가 버튼 </a:t>
            </a:r>
            <a:r>
              <a:rPr lang="en-US" altLang="ko-KR" sz="1400" dirty="0"/>
              <a:t>click</a:t>
            </a:r>
            <a:r>
              <a:rPr lang="ko-KR" altLang="en-US" sz="1400" dirty="0"/>
              <a:t>시</a:t>
            </a:r>
            <a:r>
              <a:rPr lang="en-US" altLang="ko-KR" sz="1400" dirty="0"/>
              <a:t>, </a:t>
            </a:r>
            <a:r>
              <a:rPr lang="ko-KR" altLang="en-US" sz="1400" dirty="0"/>
              <a:t>기기 </a:t>
            </a:r>
            <a:r>
              <a:rPr lang="ko-KR" altLang="en-US" sz="1400" dirty="0">
                <a:solidFill>
                  <a:srgbClr val="0070C0"/>
                </a:solidFill>
              </a:rPr>
              <a:t>등록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ko-KR" altLang="en-US" sz="1400" dirty="0">
                <a:solidFill>
                  <a:srgbClr val="0070C0"/>
                </a:solidFill>
              </a:rPr>
              <a:t>페이지</a:t>
            </a:r>
            <a:r>
              <a:rPr lang="ko-KR" altLang="en-US" sz="1400" dirty="0"/>
              <a:t>로 이동</a:t>
            </a:r>
            <a:endParaRPr lang="en-US" altLang="ko-KR" sz="14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57782FA-6FB8-4D92-9C2B-B54542A5B749}"/>
              </a:ext>
            </a:extLst>
          </p:cNvPr>
          <p:cNvSpPr/>
          <p:nvPr/>
        </p:nvSpPr>
        <p:spPr>
          <a:xfrm>
            <a:off x="9200603" y="3914481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BCD6B61-A8D7-4B97-83BA-239CD9B852EF}"/>
              </a:ext>
            </a:extLst>
          </p:cNvPr>
          <p:cNvSpPr/>
          <p:nvPr/>
        </p:nvSpPr>
        <p:spPr>
          <a:xfrm>
            <a:off x="456901" y="1574919"/>
            <a:ext cx="3964239" cy="901420"/>
          </a:xfrm>
          <a:prstGeom prst="rect">
            <a:avLst/>
          </a:prstGeom>
          <a:solidFill>
            <a:srgbClr val="F8F8F8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929445-7597-47FD-B441-5E0C4F71AF92}"/>
              </a:ext>
            </a:extLst>
          </p:cNvPr>
          <p:cNvSpPr txBox="1"/>
          <p:nvPr/>
        </p:nvSpPr>
        <p:spPr>
          <a:xfrm>
            <a:off x="508926" y="1416879"/>
            <a:ext cx="9124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OO</a:t>
            </a:r>
            <a:r>
              <a:rPr lang="ko-KR" altLang="en-US" sz="1600" dirty="0"/>
              <a:t>연못</a:t>
            </a:r>
            <a:endParaRPr lang="en-US" altLang="ko-KR" sz="16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9555B13-198A-4B02-BC8E-4AD08330C6E5}"/>
              </a:ext>
            </a:extLst>
          </p:cNvPr>
          <p:cNvSpPr/>
          <p:nvPr/>
        </p:nvSpPr>
        <p:spPr>
          <a:xfrm>
            <a:off x="508926" y="1881875"/>
            <a:ext cx="3827842" cy="462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719E1F-EDAD-46FC-9E17-88FAB5ED97E6}"/>
              </a:ext>
            </a:extLst>
          </p:cNvPr>
          <p:cNvSpPr txBox="1"/>
          <p:nvPr/>
        </p:nvSpPr>
        <p:spPr>
          <a:xfrm>
            <a:off x="508926" y="1943790"/>
            <a:ext cx="219643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기기 번호 </a:t>
            </a:r>
            <a:r>
              <a:rPr lang="en-US" altLang="ko-KR" sz="1600" dirty="0"/>
              <a:t>/ </a:t>
            </a:r>
            <a:r>
              <a:rPr lang="ko-KR" altLang="en-US" sz="1600" dirty="0"/>
              <a:t>기기 정보</a:t>
            </a:r>
            <a:endParaRPr lang="en-US" altLang="ko-KR" sz="1600" dirty="0"/>
          </a:p>
        </p:txBody>
      </p:sp>
      <p:pic>
        <p:nvPicPr>
          <p:cNvPr id="88" name="Picture 14" descr="Exclamation markì ëí ì´ë¯¸ì§ ê²ìê²°ê³¼">
            <a:extLst>
              <a:ext uri="{FF2B5EF4-FFF2-40B4-BE49-F238E27FC236}">
                <a16:creationId xmlns:a16="http://schemas.microsoft.com/office/drawing/2014/main" id="{3800329C-E3E9-4C94-96CC-9FB8A48AA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278" b="89901" l="9934" r="89901">
                        <a14:foregroundMark x1="52318" y1="8444" x2="52318" y2="8444"/>
                        <a14:foregroundMark x1="52152" y1="8444" x2="52152" y2="8444"/>
                        <a14:foregroundMark x1="52152" y1="8278" x2="51987" y2="8775"/>
                        <a14:foregroundMark x1="49503" y1="80629" x2="49503" y2="809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913" y="1924031"/>
            <a:ext cx="616837" cy="36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D8341545-32E6-476F-9DC3-435A0FB2F63B}"/>
              </a:ext>
            </a:extLst>
          </p:cNvPr>
          <p:cNvSpPr/>
          <p:nvPr/>
        </p:nvSpPr>
        <p:spPr>
          <a:xfrm>
            <a:off x="3936658" y="1881874"/>
            <a:ext cx="400109" cy="4495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CD6B61-A8D7-4B97-83BA-239CD9B852EF}"/>
              </a:ext>
            </a:extLst>
          </p:cNvPr>
          <p:cNvSpPr/>
          <p:nvPr/>
        </p:nvSpPr>
        <p:spPr>
          <a:xfrm>
            <a:off x="449590" y="2766554"/>
            <a:ext cx="3964239" cy="2539094"/>
          </a:xfrm>
          <a:prstGeom prst="rect">
            <a:avLst/>
          </a:prstGeom>
          <a:solidFill>
            <a:srgbClr val="F8F8F8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929445-7597-47FD-B441-5E0C4F71AF92}"/>
              </a:ext>
            </a:extLst>
          </p:cNvPr>
          <p:cNvSpPr txBox="1"/>
          <p:nvPr/>
        </p:nvSpPr>
        <p:spPr>
          <a:xfrm>
            <a:off x="501615" y="2608513"/>
            <a:ext cx="9124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OO</a:t>
            </a:r>
            <a:r>
              <a:rPr lang="ko-KR" altLang="en-US" sz="1600" dirty="0"/>
              <a:t>연못</a:t>
            </a:r>
            <a:endParaRPr lang="en-US" altLang="ko-KR" sz="1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CA2BF99-2E48-46F8-AF60-3EABC5C5BD95}"/>
              </a:ext>
            </a:extLst>
          </p:cNvPr>
          <p:cNvGrpSpPr/>
          <p:nvPr/>
        </p:nvGrpSpPr>
        <p:grpSpPr>
          <a:xfrm>
            <a:off x="3993128" y="2520499"/>
            <a:ext cx="456675" cy="440302"/>
            <a:chOff x="8224687" y="6041856"/>
            <a:chExt cx="323630" cy="32363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A11B53-B8BF-4CF7-8C5B-4AA14E279664}"/>
                </a:ext>
              </a:extLst>
            </p:cNvPr>
            <p:cNvSpPr/>
            <p:nvPr/>
          </p:nvSpPr>
          <p:spPr>
            <a:xfrm>
              <a:off x="8224687" y="6041856"/>
              <a:ext cx="323630" cy="323630"/>
            </a:xfrm>
            <a:prstGeom prst="ellipse">
              <a:avLst/>
            </a:prstGeom>
            <a:noFill/>
            <a:ln w="19050">
              <a:solidFill>
                <a:srgbClr val="00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plusì ëí ì´ë¯¸ì§ ê²ìê²°ê³¼">
              <a:extLst>
                <a:ext uri="{FF2B5EF4-FFF2-40B4-BE49-F238E27FC236}">
                  <a16:creationId xmlns:a16="http://schemas.microsoft.com/office/drawing/2014/main" id="{87EF5998-AE50-4DED-96D1-E7F758A64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943" y="6089346"/>
              <a:ext cx="226505" cy="228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DFBD9C7-7499-44C7-BEF4-A8F2104DF8F1}"/>
              </a:ext>
            </a:extLst>
          </p:cNvPr>
          <p:cNvSpPr/>
          <p:nvPr/>
        </p:nvSpPr>
        <p:spPr>
          <a:xfrm>
            <a:off x="3966261" y="2459963"/>
            <a:ext cx="524171" cy="5407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B371EE7-6986-43D3-BC11-25DF9513416B}"/>
              </a:ext>
            </a:extLst>
          </p:cNvPr>
          <p:cNvSpPr/>
          <p:nvPr/>
        </p:nvSpPr>
        <p:spPr>
          <a:xfrm>
            <a:off x="3744671" y="2311226"/>
            <a:ext cx="289189" cy="29328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9555B13-198A-4B02-BC8E-4AD08330C6E5}"/>
              </a:ext>
            </a:extLst>
          </p:cNvPr>
          <p:cNvSpPr/>
          <p:nvPr/>
        </p:nvSpPr>
        <p:spPr>
          <a:xfrm>
            <a:off x="534740" y="3286520"/>
            <a:ext cx="1976174" cy="462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기기이상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on/off)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9555B13-198A-4B02-BC8E-4AD08330C6E5}"/>
              </a:ext>
            </a:extLst>
          </p:cNvPr>
          <p:cNvSpPr/>
          <p:nvPr/>
        </p:nvSpPr>
        <p:spPr>
          <a:xfrm>
            <a:off x="529876" y="3897278"/>
            <a:ext cx="1981038" cy="462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데이터 전달 오류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9555B13-198A-4B02-BC8E-4AD08330C6E5}"/>
              </a:ext>
            </a:extLst>
          </p:cNvPr>
          <p:cNvSpPr/>
          <p:nvPr/>
        </p:nvSpPr>
        <p:spPr>
          <a:xfrm>
            <a:off x="521662" y="4469341"/>
            <a:ext cx="1989252" cy="462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9555B13-198A-4B02-BC8E-4AD08330C6E5}"/>
              </a:ext>
            </a:extLst>
          </p:cNvPr>
          <p:cNvSpPr/>
          <p:nvPr/>
        </p:nvSpPr>
        <p:spPr>
          <a:xfrm>
            <a:off x="521283" y="4463030"/>
            <a:ext cx="1989631" cy="462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수치오류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9555B13-198A-4B02-BC8E-4AD08330C6E5}"/>
              </a:ext>
            </a:extLst>
          </p:cNvPr>
          <p:cNvSpPr/>
          <p:nvPr/>
        </p:nvSpPr>
        <p:spPr>
          <a:xfrm>
            <a:off x="2562862" y="3286520"/>
            <a:ext cx="1765942" cy="462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오류발생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9555B13-198A-4B02-BC8E-4AD08330C6E5}"/>
              </a:ext>
            </a:extLst>
          </p:cNvPr>
          <p:cNvSpPr/>
          <p:nvPr/>
        </p:nvSpPr>
        <p:spPr>
          <a:xfrm>
            <a:off x="2612087" y="3897278"/>
            <a:ext cx="1765942" cy="462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오류발생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9555B13-198A-4B02-BC8E-4AD08330C6E5}"/>
              </a:ext>
            </a:extLst>
          </p:cNvPr>
          <p:cNvSpPr/>
          <p:nvPr/>
        </p:nvSpPr>
        <p:spPr>
          <a:xfrm>
            <a:off x="2612087" y="4463084"/>
            <a:ext cx="1765942" cy="462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오류발생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C83F545-8F74-4CC6-8EE8-840B01406886}"/>
              </a:ext>
            </a:extLst>
          </p:cNvPr>
          <p:cNvSpPr txBox="1"/>
          <p:nvPr/>
        </p:nvSpPr>
        <p:spPr>
          <a:xfrm>
            <a:off x="3091379" y="5344064"/>
            <a:ext cx="1605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1/41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921137B-8666-47BA-9DAF-4163884E2C0E}"/>
              </a:ext>
            </a:extLst>
          </p:cNvPr>
          <p:cNvSpPr/>
          <p:nvPr/>
        </p:nvSpPr>
        <p:spPr>
          <a:xfrm>
            <a:off x="3091379" y="5435155"/>
            <a:ext cx="1355442" cy="6053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0EC03C-7E62-46E3-A0FC-4BA126EAFD3A}"/>
              </a:ext>
            </a:extLst>
          </p:cNvPr>
          <p:cNvSpPr/>
          <p:nvPr/>
        </p:nvSpPr>
        <p:spPr>
          <a:xfrm>
            <a:off x="218100" y="2532187"/>
            <a:ext cx="345440" cy="3608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0BE7A1C-72E7-4BFF-BB46-49F6440D0CD1}"/>
              </a:ext>
            </a:extLst>
          </p:cNvPr>
          <p:cNvSpPr/>
          <p:nvPr/>
        </p:nvSpPr>
        <p:spPr>
          <a:xfrm>
            <a:off x="9958314" y="2870348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B371EE7-6986-43D3-BC11-25DF9513416B}"/>
              </a:ext>
            </a:extLst>
          </p:cNvPr>
          <p:cNvSpPr/>
          <p:nvPr/>
        </p:nvSpPr>
        <p:spPr>
          <a:xfrm>
            <a:off x="2904810" y="5250097"/>
            <a:ext cx="289189" cy="29328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5E0BA38-7D4F-4AB6-BF5F-D6A79C50B8D2}"/>
              </a:ext>
            </a:extLst>
          </p:cNvPr>
          <p:cNvSpPr txBox="1"/>
          <p:nvPr/>
        </p:nvSpPr>
        <p:spPr>
          <a:xfrm>
            <a:off x="9200482" y="5082454"/>
            <a:ext cx="212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이상 기기 수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총 기기 수</a:t>
            </a:r>
            <a:endParaRPr lang="en-US" altLang="ko-KR" sz="14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7782FA-6FB8-4D92-9C2B-B54542A5B749}"/>
              </a:ext>
            </a:extLst>
          </p:cNvPr>
          <p:cNvSpPr/>
          <p:nvPr/>
        </p:nvSpPr>
        <p:spPr>
          <a:xfrm>
            <a:off x="9201648" y="4790562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en-US" altLang="ko-KR" sz="14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D58D350-3FD2-448A-8AEB-C2B4D4B6F1DB}"/>
              </a:ext>
            </a:extLst>
          </p:cNvPr>
          <p:cNvSpPr/>
          <p:nvPr/>
        </p:nvSpPr>
        <p:spPr>
          <a:xfrm>
            <a:off x="273718" y="461012"/>
            <a:ext cx="8572569" cy="5847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0C97AE8-CC8C-4D13-9EC7-BB71259314F2}"/>
              </a:ext>
            </a:extLst>
          </p:cNvPr>
          <p:cNvSpPr txBox="1"/>
          <p:nvPr/>
        </p:nvSpPr>
        <p:spPr>
          <a:xfrm>
            <a:off x="1819948" y="547450"/>
            <a:ext cx="49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홈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32D0EA9-C032-4113-AF32-B52341629566}"/>
              </a:ext>
            </a:extLst>
          </p:cNvPr>
          <p:cNvSpPr txBox="1"/>
          <p:nvPr/>
        </p:nvSpPr>
        <p:spPr>
          <a:xfrm>
            <a:off x="4070046" y="547450"/>
            <a:ext cx="8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관리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52BB917-742B-49BF-BDD7-1433CAC434E0}"/>
              </a:ext>
            </a:extLst>
          </p:cNvPr>
          <p:cNvSpPr txBox="1"/>
          <p:nvPr/>
        </p:nvSpPr>
        <p:spPr>
          <a:xfrm>
            <a:off x="6627921" y="531984"/>
            <a:ext cx="8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통계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0F332E2-39C9-46A3-A1F9-1A630F31B4C2}"/>
              </a:ext>
            </a:extLst>
          </p:cNvPr>
          <p:cNvSpPr/>
          <p:nvPr/>
        </p:nvSpPr>
        <p:spPr>
          <a:xfrm>
            <a:off x="4113224" y="529694"/>
            <a:ext cx="717170" cy="4616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68C7AD-BEC8-4001-8396-61EF44A54C10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762" y="1062835"/>
            <a:ext cx="341138" cy="423095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74521756-E4EA-4502-B2DA-C25BEF408974}"/>
              </a:ext>
            </a:extLst>
          </p:cNvPr>
          <p:cNvSpPr/>
          <p:nvPr/>
        </p:nvSpPr>
        <p:spPr>
          <a:xfrm>
            <a:off x="8257291" y="1072953"/>
            <a:ext cx="449254" cy="4436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9046AA-AEA5-4A6B-B9A2-F1D587B24BDE}"/>
              </a:ext>
            </a:extLst>
          </p:cNvPr>
          <p:cNvSpPr/>
          <p:nvPr/>
        </p:nvSpPr>
        <p:spPr>
          <a:xfrm>
            <a:off x="8094048" y="969706"/>
            <a:ext cx="234714" cy="24315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25" name="Picture 2" descr="ë§ì°ì¤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7111" y1="28889" x2="56889" y2="76000"/>
                        <a14:foregroundMark x1="36105" y1="51544" x2="54394" y2="37055"/>
                        <a14:foregroundMark x1="33254" y1="18765" x2="33254" y2="67221"/>
                        <a14:foregroundMark x1="51544" y1="43468" x2="66983" y2="553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999" y="3385806"/>
            <a:ext cx="1167214" cy="116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1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C2F7CA-027E-4A44-9729-2596AADC1163}"/>
              </a:ext>
            </a:extLst>
          </p:cNvPr>
          <p:cNvSpPr/>
          <p:nvPr/>
        </p:nvSpPr>
        <p:spPr>
          <a:xfrm>
            <a:off x="290946" y="665480"/>
            <a:ext cx="8533014" cy="6193444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694493-1C1B-40C3-A54C-BE3FAEBFE79E}"/>
              </a:ext>
            </a:extLst>
          </p:cNvPr>
          <p:cNvSpPr/>
          <p:nvPr/>
        </p:nvSpPr>
        <p:spPr>
          <a:xfrm>
            <a:off x="9130145" y="924"/>
            <a:ext cx="3061855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7F567B-C8F8-4F18-93BF-279D3CE78A6C}"/>
              </a:ext>
            </a:extLst>
          </p:cNvPr>
          <p:cNvSpPr/>
          <p:nvPr/>
        </p:nvSpPr>
        <p:spPr>
          <a:xfrm>
            <a:off x="9130145" y="0"/>
            <a:ext cx="3061855" cy="41563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Description(</a:t>
            </a:r>
            <a:r>
              <a:rPr lang="ko-KR" altLang="en-US" sz="1600" b="1" dirty="0">
                <a:latin typeface="맑은 고딕 (본문)"/>
                <a:ea typeface="맑은 고딕" panose="020B0503020000020004" pitchFamily="50" charset="-127"/>
              </a:rPr>
              <a:t>화면설명</a:t>
            </a:r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 (본문)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A976A-A016-4039-9E04-98D7C985E04E}"/>
              </a:ext>
            </a:extLst>
          </p:cNvPr>
          <p:cNvSpPr txBox="1"/>
          <p:nvPr/>
        </p:nvSpPr>
        <p:spPr>
          <a:xfrm>
            <a:off x="2022762" y="20448"/>
            <a:ext cx="80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통계 화면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C3B233-F3BA-4612-AA51-015C6039E019}"/>
              </a:ext>
            </a:extLst>
          </p:cNvPr>
          <p:cNvCxnSpPr>
            <a:cxnSpLocks/>
          </p:cNvCxnSpPr>
          <p:nvPr/>
        </p:nvCxnSpPr>
        <p:spPr>
          <a:xfrm flipH="1">
            <a:off x="193961" y="415636"/>
            <a:ext cx="11998039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F5CBCF-77E8-4514-B6CE-0E2A15B758D1}"/>
              </a:ext>
            </a:extLst>
          </p:cNvPr>
          <p:cNvSpPr/>
          <p:nvPr/>
        </p:nvSpPr>
        <p:spPr>
          <a:xfrm>
            <a:off x="193961" y="0"/>
            <a:ext cx="1787239" cy="4156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No. 2.0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96E38-FA77-4D06-9BD4-D888E41748EB}"/>
              </a:ext>
            </a:extLst>
          </p:cNvPr>
          <p:cNvSpPr/>
          <p:nvPr/>
        </p:nvSpPr>
        <p:spPr>
          <a:xfrm>
            <a:off x="0" y="-1"/>
            <a:ext cx="152399" cy="415635"/>
          </a:xfrm>
          <a:prstGeom prst="rect">
            <a:avLst/>
          </a:prstGeom>
          <a:solidFill>
            <a:srgbClr val="E5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FEA8E7-D7E9-43D5-B6F5-4E00BFF5078F}"/>
              </a:ext>
            </a:extLst>
          </p:cNvPr>
          <p:cNvSpPr txBox="1"/>
          <p:nvPr/>
        </p:nvSpPr>
        <p:spPr>
          <a:xfrm>
            <a:off x="9204353" y="2515653"/>
            <a:ext cx="29883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초미세먼지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미세먼지 온도</a:t>
            </a:r>
            <a:r>
              <a:rPr lang="en-US" altLang="ko-KR" sz="1400" dirty="0"/>
              <a:t>, </a:t>
            </a:r>
            <a:r>
              <a:rPr lang="ko-KR" altLang="en-US" sz="1400" dirty="0"/>
              <a:t>습도의</a:t>
            </a:r>
            <a:endParaRPr lang="en-US" altLang="ko-KR" sz="1400" dirty="0"/>
          </a:p>
          <a:p>
            <a:r>
              <a:rPr lang="ko-KR" altLang="en-US" sz="1400" dirty="0"/>
              <a:t>월별</a:t>
            </a:r>
            <a:r>
              <a:rPr lang="en-US" altLang="ko-KR" sz="1400" dirty="0"/>
              <a:t>, </a:t>
            </a:r>
            <a:r>
              <a:rPr lang="ko-KR" altLang="en-US" sz="1400" dirty="0"/>
              <a:t>연도별의</a:t>
            </a:r>
            <a:r>
              <a:rPr lang="en-US" altLang="ko-KR" sz="1400" dirty="0"/>
              <a:t> </a:t>
            </a:r>
            <a:r>
              <a:rPr lang="ko-KR" altLang="en-US" sz="1400" dirty="0"/>
              <a:t>평균 값을</a:t>
            </a:r>
            <a:r>
              <a:rPr lang="en-US" altLang="ko-KR" sz="1400" dirty="0"/>
              <a:t> </a:t>
            </a:r>
            <a:r>
              <a:rPr lang="ko-KR" altLang="en-US" sz="1400" dirty="0"/>
              <a:t>그래프를</a:t>
            </a:r>
            <a:endParaRPr lang="en-US" altLang="ko-KR" sz="1400" dirty="0"/>
          </a:p>
          <a:p>
            <a:r>
              <a:rPr lang="ko-KR" altLang="en-US" sz="1400" dirty="0"/>
              <a:t>통해 보여줌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0544D8-6327-4F38-8D21-45561125281C}"/>
              </a:ext>
            </a:extLst>
          </p:cNvPr>
          <p:cNvSpPr txBox="1"/>
          <p:nvPr/>
        </p:nvSpPr>
        <p:spPr>
          <a:xfrm>
            <a:off x="9129945" y="789090"/>
            <a:ext cx="2007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지도 표시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관리 중인 </a:t>
            </a:r>
            <a:r>
              <a:rPr lang="ko-KR" altLang="en-US" sz="1400" dirty="0" err="1"/>
              <a:t>기기표시</a:t>
            </a:r>
            <a:endParaRPr lang="en-US" altLang="ko-KR" sz="14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0CC6F52-756A-47EB-96B7-455AB76DF2E1}"/>
              </a:ext>
            </a:extLst>
          </p:cNvPr>
          <p:cNvSpPr/>
          <p:nvPr/>
        </p:nvSpPr>
        <p:spPr>
          <a:xfrm>
            <a:off x="407778" y="1057915"/>
            <a:ext cx="8210295" cy="282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0CC6F52-756A-47EB-96B7-455AB76DF2E1}"/>
              </a:ext>
            </a:extLst>
          </p:cNvPr>
          <p:cNvSpPr/>
          <p:nvPr/>
        </p:nvSpPr>
        <p:spPr>
          <a:xfrm>
            <a:off x="4504784" y="1906791"/>
            <a:ext cx="4277797" cy="4205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71F330A-B7F8-4D57-A85E-E0A672F64DBE}"/>
              </a:ext>
            </a:extLst>
          </p:cNvPr>
          <p:cNvSpPr/>
          <p:nvPr/>
        </p:nvSpPr>
        <p:spPr>
          <a:xfrm>
            <a:off x="4471641" y="1906791"/>
            <a:ext cx="4277513" cy="42065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547544" y="2704152"/>
            <a:ext cx="2457321" cy="3221336"/>
            <a:chOff x="4731222" y="2579854"/>
            <a:chExt cx="3576307" cy="3345634"/>
          </a:xfrm>
        </p:grpSpPr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34D27853-AE89-4D0E-8030-55DEB60E8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5972" y="2880272"/>
              <a:ext cx="0" cy="27007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943F1D69-7A89-4C8E-ABDA-50EE40F6856F}"/>
                </a:ext>
              </a:extLst>
            </p:cNvPr>
            <p:cNvCxnSpPr>
              <a:cxnSpLocks/>
            </p:cNvCxnSpPr>
            <p:nvPr/>
          </p:nvCxnSpPr>
          <p:spPr>
            <a:xfrm>
              <a:off x="4805972" y="5581014"/>
              <a:ext cx="35015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E88B80FA-49C9-47BF-B8E9-779C0C4EF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607" y="3712018"/>
              <a:ext cx="1611999" cy="10481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EF3278E3-9D83-40F3-8267-AA5D8BFC796A}"/>
                </a:ext>
              </a:extLst>
            </p:cNvPr>
            <p:cNvCxnSpPr>
              <a:cxnSpLocks/>
            </p:cNvCxnSpPr>
            <p:nvPr/>
          </p:nvCxnSpPr>
          <p:spPr>
            <a:xfrm>
              <a:off x="6412606" y="3715238"/>
              <a:ext cx="1804595" cy="6467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CA3605D8-A2C8-4955-8E2C-D57A5BA65D9F}"/>
                </a:ext>
              </a:extLst>
            </p:cNvPr>
            <p:cNvCxnSpPr>
              <a:cxnSpLocks/>
            </p:cNvCxnSpPr>
            <p:nvPr/>
          </p:nvCxnSpPr>
          <p:spPr>
            <a:xfrm>
              <a:off x="4784962" y="3789775"/>
              <a:ext cx="1158075" cy="47689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7D38ADB-A16C-4C69-9D5F-B4BD15F09D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8530" y="3526869"/>
              <a:ext cx="1074668" cy="73980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AF5A483C-94AA-43A6-A8BD-41CC992DE0BB}"/>
                </a:ext>
              </a:extLst>
            </p:cNvPr>
            <p:cNvCxnSpPr>
              <a:cxnSpLocks/>
            </p:cNvCxnSpPr>
            <p:nvPr/>
          </p:nvCxnSpPr>
          <p:spPr>
            <a:xfrm>
              <a:off x="7029723" y="3526298"/>
              <a:ext cx="1220621" cy="136797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A1585EF-7228-45F1-A1B1-6831F0ABED31}"/>
                </a:ext>
              </a:extLst>
            </p:cNvPr>
            <p:cNvSpPr txBox="1"/>
            <p:nvPr/>
          </p:nvSpPr>
          <p:spPr>
            <a:xfrm>
              <a:off x="6762542" y="5634481"/>
              <a:ext cx="1530176" cy="291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 x</a:t>
              </a:r>
              <a:r>
                <a:rPr lang="ko-KR" altLang="en-US" sz="1400" dirty="0"/>
                <a:t>축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월별 </a:t>
              </a:r>
              <a:r>
                <a:rPr lang="en-US" altLang="ko-KR" sz="1400" dirty="0"/>
                <a:t>/ </a:t>
              </a:r>
              <a:r>
                <a:rPr lang="ko-KR" altLang="en-US" sz="1400" dirty="0"/>
                <a:t>연도별</a:t>
              </a:r>
              <a:endParaRPr lang="en-US" altLang="ko-KR" sz="14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3EC908B-F0FA-4A07-A411-276F60416DBC}"/>
                </a:ext>
              </a:extLst>
            </p:cNvPr>
            <p:cNvSpPr txBox="1"/>
            <p:nvPr/>
          </p:nvSpPr>
          <p:spPr>
            <a:xfrm>
              <a:off x="4731222" y="2579854"/>
              <a:ext cx="899076" cy="291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 y</a:t>
              </a:r>
              <a:r>
                <a:rPr lang="ko-KR" altLang="en-US" sz="1400" dirty="0"/>
                <a:t>축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농도</a:t>
              </a:r>
              <a:endParaRPr lang="en-US" altLang="ko-KR" sz="1400" dirty="0"/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C4CB71C-13FB-4113-A9B2-AABEC5A9640D}"/>
              </a:ext>
            </a:extLst>
          </p:cNvPr>
          <p:cNvSpPr/>
          <p:nvPr/>
        </p:nvSpPr>
        <p:spPr>
          <a:xfrm>
            <a:off x="9189054" y="54032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B448ADC1-E72E-42CF-B174-C462803D9781}"/>
              </a:ext>
            </a:extLst>
          </p:cNvPr>
          <p:cNvGrpSpPr/>
          <p:nvPr/>
        </p:nvGrpSpPr>
        <p:grpSpPr>
          <a:xfrm>
            <a:off x="7258586" y="4331593"/>
            <a:ext cx="1962086" cy="1060202"/>
            <a:chOff x="6860232" y="2387031"/>
            <a:chExt cx="2328822" cy="1060202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7899ADE-12A4-4E3B-9E99-F987DC3BCC39}"/>
                </a:ext>
              </a:extLst>
            </p:cNvPr>
            <p:cNvSpPr txBox="1"/>
            <p:nvPr/>
          </p:nvSpPr>
          <p:spPr>
            <a:xfrm>
              <a:off x="7082462" y="2424288"/>
              <a:ext cx="2106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초미세먼지</a:t>
              </a:r>
              <a:endParaRPr lang="en-US" altLang="ko-KR" sz="12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DD7E04B-2546-4E0D-B969-2515127FA107}"/>
                </a:ext>
              </a:extLst>
            </p:cNvPr>
            <p:cNvSpPr txBox="1"/>
            <p:nvPr/>
          </p:nvSpPr>
          <p:spPr>
            <a:xfrm>
              <a:off x="7078691" y="2677140"/>
              <a:ext cx="1909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미세먼지</a:t>
              </a:r>
              <a:endParaRPr lang="en-US" altLang="ko-KR" sz="12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B2DA75C-9109-429D-8155-8900581E4D50}"/>
                </a:ext>
              </a:extLst>
            </p:cNvPr>
            <p:cNvSpPr txBox="1"/>
            <p:nvPr/>
          </p:nvSpPr>
          <p:spPr>
            <a:xfrm>
              <a:off x="7089652" y="2914503"/>
              <a:ext cx="1294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온도</a:t>
              </a:r>
              <a:endParaRPr lang="en-US" altLang="ko-KR" sz="1200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4DFF7A2-997F-45A7-8C2D-80E805219113}"/>
                </a:ext>
              </a:extLst>
            </p:cNvPr>
            <p:cNvSpPr txBox="1"/>
            <p:nvPr/>
          </p:nvSpPr>
          <p:spPr>
            <a:xfrm>
              <a:off x="7082936" y="3170234"/>
              <a:ext cx="1905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습도</a:t>
              </a:r>
              <a:endParaRPr lang="en-US" altLang="ko-KR" sz="1200" dirty="0"/>
            </a:p>
          </p:txBody>
        </p: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61D0270E-D7C2-43B8-AB6E-8F26643BC961}"/>
                </a:ext>
              </a:extLst>
            </p:cNvPr>
            <p:cNvGrpSpPr/>
            <p:nvPr/>
          </p:nvGrpSpPr>
          <p:grpSpPr>
            <a:xfrm>
              <a:off x="6860232" y="2387031"/>
              <a:ext cx="1713905" cy="1020347"/>
              <a:chOff x="6860232" y="2387031"/>
              <a:chExt cx="1713905" cy="1020347"/>
            </a:xfrm>
          </p:grpSpPr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1DA488E0-2280-4867-936A-9031860DD00C}"/>
                  </a:ext>
                </a:extLst>
              </p:cNvPr>
              <p:cNvCxnSpPr/>
              <p:nvPr/>
            </p:nvCxnSpPr>
            <p:spPr>
              <a:xfrm>
                <a:off x="8138339" y="2544304"/>
                <a:ext cx="43579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0FEA5D65-FC2B-454D-8676-23D41C750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8756" y="2808265"/>
                <a:ext cx="43579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8AF46E55-A4DB-4D23-93CF-B63D5C5E8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749" y="3063538"/>
                <a:ext cx="435798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688B889E-F09E-4A56-8FC6-220C439DCC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749" y="3318281"/>
                <a:ext cx="435798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사각형: 둥근 모서리 57">
                <a:extLst>
                  <a:ext uri="{FF2B5EF4-FFF2-40B4-BE49-F238E27FC236}">
                    <a16:creationId xmlns:a16="http://schemas.microsoft.com/office/drawing/2014/main" id="{BF0204CE-BACE-4679-95D0-4E3859900338}"/>
                  </a:ext>
                </a:extLst>
              </p:cNvPr>
              <p:cNvSpPr/>
              <p:nvPr/>
            </p:nvSpPr>
            <p:spPr>
              <a:xfrm>
                <a:off x="6892886" y="2719169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3" name="사각형: 둥근 모서리 57">
                <a:extLst>
                  <a:ext uri="{FF2B5EF4-FFF2-40B4-BE49-F238E27FC236}">
                    <a16:creationId xmlns:a16="http://schemas.microsoft.com/office/drawing/2014/main" id="{7D8256DB-7466-4892-BBDA-4A16038D3836}"/>
                  </a:ext>
                </a:extLst>
              </p:cNvPr>
              <p:cNvSpPr/>
              <p:nvPr/>
            </p:nvSpPr>
            <p:spPr>
              <a:xfrm>
                <a:off x="6892886" y="2466588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14" name="Picture 2" descr="ê´ë ¨ ì´ë¯¸ì§">
                <a:extLst>
                  <a:ext uri="{FF2B5EF4-FFF2-40B4-BE49-F238E27FC236}">
                    <a16:creationId xmlns:a16="http://schemas.microsoft.com/office/drawing/2014/main" id="{DC6E9204-07C6-48B7-B9DD-F72BAAE88C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66" t="35938" r="21000" b="36146"/>
              <a:stretch/>
            </p:blipFill>
            <p:spPr bwMode="auto">
              <a:xfrm>
                <a:off x="6860232" y="2387031"/>
                <a:ext cx="458841" cy="23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5" name="사각형: 둥근 모서리 57">
                <a:extLst>
                  <a:ext uri="{FF2B5EF4-FFF2-40B4-BE49-F238E27FC236}">
                    <a16:creationId xmlns:a16="http://schemas.microsoft.com/office/drawing/2014/main" id="{013BCA8A-1769-403B-AFCA-F23713D27459}"/>
                  </a:ext>
                </a:extLst>
              </p:cNvPr>
              <p:cNvSpPr/>
              <p:nvPr/>
            </p:nvSpPr>
            <p:spPr>
              <a:xfrm>
                <a:off x="6892885" y="2974442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6" name="사각형: 둥근 모서리 57">
                <a:extLst>
                  <a:ext uri="{FF2B5EF4-FFF2-40B4-BE49-F238E27FC236}">
                    <a16:creationId xmlns:a16="http://schemas.microsoft.com/office/drawing/2014/main" id="{22127B2C-8D2D-493C-83BF-BCF6724752F9}"/>
                  </a:ext>
                </a:extLst>
              </p:cNvPr>
              <p:cNvSpPr/>
              <p:nvPr/>
            </p:nvSpPr>
            <p:spPr>
              <a:xfrm>
                <a:off x="6895804" y="3229185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527F2D-6468-4036-BD0D-4517F6EDB6EB}"/>
              </a:ext>
            </a:extLst>
          </p:cNvPr>
          <p:cNvSpPr/>
          <p:nvPr/>
        </p:nvSpPr>
        <p:spPr>
          <a:xfrm>
            <a:off x="9249477" y="2227408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D58D350-3FD2-448A-8AEB-C2B4D4B6F1DB}"/>
              </a:ext>
            </a:extLst>
          </p:cNvPr>
          <p:cNvSpPr/>
          <p:nvPr/>
        </p:nvSpPr>
        <p:spPr>
          <a:xfrm>
            <a:off x="251391" y="429100"/>
            <a:ext cx="8572569" cy="5847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0C97AE8-CC8C-4D13-9EC7-BB71259314F2}"/>
              </a:ext>
            </a:extLst>
          </p:cNvPr>
          <p:cNvSpPr txBox="1"/>
          <p:nvPr/>
        </p:nvSpPr>
        <p:spPr>
          <a:xfrm>
            <a:off x="1797621" y="515538"/>
            <a:ext cx="49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홈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2BB917-742B-49BF-BDD7-1433CAC434E0}"/>
              </a:ext>
            </a:extLst>
          </p:cNvPr>
          <p:cNvSpPr txBox="1"/>
          <p:nvPr/>
        </p:nvSpPr>
        <p:spPr>
          <a:xfrm>
            <a:off x="6605594" y="500072"/>
            <a:ext cx="8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통계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0F332E2-39C9-46A3-A1F9-1A630F31B4C2}"/>
              </a:ext>
            </a:extLst>
          </p:cNvPr>
          <p:cNvSpPr/>
          <p:nvPr/>
        </p:nvSpPr>
        <p:spPr>
          <a:xfrm>
            <a:off x="6659101" y="508450"/>
            <a:ext cx="717170" cy="4616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2D0EA9-C032-4113-AF32-B52341629566}"/>
              </a:ext>
            </a:extLst>
          </p:cNvPr>
          <p:cNvSpPr txBox="1"/>
          <p:nvPr/>
        </p:nvSpPr>
        <p:spPr>
          <a:xfrm>
            <a:off x="4050842" y="52527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관리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865" y="1730723"/>
            <a:ext cx="4266395" cy="4563899"/>
            <a:chOff x="4426801" y="1399019"/>
            <a:chExt cx="4266395" cy="4563899"/>
          </a:xfrm>
        </p:grpSpPr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81D2F3A6-FCF4-4861-87E0-F0F554B65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8239" y="5383813"/>
              <a:ext cx="1119847" cy="2166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878D9792-4D7D-47ED-AFAF-E2924B3B1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4420" y="4974455"/>
              <a:ext cx="1063666" cy="98846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5FF3E58E-94DA-4BF2-919E-032EBD2D10E3}"/>
                </a:ext>
              </a:extLst>
            </p:cNvPr>
            <p:cNvGrpSpPr/>
            <p:nvPr/>
          </p:nvGrpSpPr>
          <p:grpSpPr>
            <a:xfrm>
              <a:off x="6792071" y="4063151"/>
              <a:ext cx="1725555" cy="897883"/>
              <a:chOff x="9682977" y="2596996"/>
              <a:chExt cx="1725555" cy="1006965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F74779EA-1880-41A5-8F2E-7383206F0D8A}"/>
                  </a:ext>
                </a:extLst>
              </p:cNvPr>
              <p:cNvSpPr/>
              <p:nvPr/>
            </p:nvSpPr>
            <p:spPr>
              <a:xfrm>
                <a:off x="9682977" y="2933103"/>
                <a:ext cx="1719160" cy="65127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70B16BE6-C0BD-42BA-82E1-2F55D571FECB}"/>
                  </a:ext>
                </a:extLst>
              </p:cNvPr>
              <p:cNvSpPr/>
              <p:nvPr/>
            </p:nvSpPr>
            <p:spPr>
              <a:xfrm>
                <a:off x="9689372" y="2599070"/>
                <a:ext cx="1719160" cy="291668"/>
              </a:xfrm>
              <a:prstGeom prst="rect">
                <a:avLst/>
              </a:prstGeom>
              <a:solidFill>
                <a:srgbClr val="F8F8F8"/>
              </a:solidFill>
              <a:ln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29AEA94-1F2C-4A60-8417-7FFA3ADCC2F9}"/>
                  </a:ext>
                </a:extLst>
              </p:cNvPr>
              <p:cNvSpPr txBox="1"/>
              <p:nvPr/>
            </p:nvSpPr>
            <p:spPr>
              <a:xfrm>
                <a:off x="10060152" y="259699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선택사항</a:t>
                </a:r>
                <a:endParaRPr lang="en-US" altLang="ko-KR" sz="1400" dirty="0"/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52876AAA-CADE-4EEA-870C-2E39D5DBB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9319" y="3250299"/>
                <a:ext cx="15970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E1E11CF-4253-4BE4-B1FA-AFEBAE419802}"/>
                  </a:ext>
                </a:extLst>
              </p:cNvPr>
              <p:cNvSpPr txBox="1"/>
              <p:nvPr/>
            </p:nvSpPr>
            <p:spPr>
              <a:xfrm>
                <a:off x="10280802" y="2939533"/>
                <a:ext cx="543739" cy="34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월별</a:t>
                </a:r>
                <a:endParaRPr lang="en-US" altLang="ko-KR" sz="1400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3199A51-51E0-447A-BEA9-524D8AA1864A}"/>
                  </a:ext>
                </a:extLst>
              </p:cNvPr>
              <p:cNvSpPr txBox="1"/>
              <p:nvPr/>
            </p:nvSpPr>
            <p:spPr>
              <a:xfrm>
                <a:off x="10196940" y="3259854"/>
                <a:ext cx="723275" cy="34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연도별</a:t>
                </a:r>
                <a:endParaRPr lang="en-US" altLang="ko-KR" sz="1400" dirty="0"/>
              </a:p>
            </p:txBody>
          </p:sp>
          <p:sp>
            <p:nvSpPr>
              <p:cNvPr id="179" name="이등변 삼각형 178">
                <a:extLst>
                  <a:ext uri="{FF2B5EF4-FFF2-40B4-BE49-F238E27FC236}">
                    <a16:creationId xmlns:a16="http://schemas.microsoft.com/office/drawing/2014/main" id="{40515957-5C46-448D-B634-1012F3125F14}"/>
                  </a:ext>
                </a:extLst>
              </p:cNvPr>
              <p:cNvSpPr/>
              <p:nvPr/>
            </p:nvSpPr>
            <p:spPr>
              <a:xfrm rot="10800000">
                <a:off x="11100781" y="2687576"/>
                <a:ext cx="300987" cy="139141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032A2204-2417-434B-A4A2-229144313D59}"/>
                </a:ext>
              </a:extLst>
            </p:cNvPr>
            <p:cNvGrpSpPr/>
            <p:nvPr/>
          </p:nvGrpSpPr>
          <p:grpSpPr>
            <a:xfrm>
              <a:off x="4603463" y="1598709"/>
              <a:ext cx="4071636" cy="4221703"/>
              <a:chOff x="453039" y="1215647"/>
              <a:chExt cx="8213971" cy="519493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F93C674-0151-4566-8BFC-39BC57D1E850}"/>
                  </a:ext>
                </a:extLst>
              </p:cNvPr>
              <p:cNvSpPr/>
              <p:nvPr/>
            </p:nvSpPr>
            <p:spPr>
              <a:xfrm>
                <a:off x="489547" y="1215647"/>
                <a:ext cx="8177463" cy="51949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7" name="그림 116" descr="ê´ë ¨ ì´ë¯¸ì§">
                <a:extLst>
                  <a:ext uri="{FF2B5EF4-FFF2-40B4-BE49-F238E27FC236}">
                    <a16:creationId xmlns:a16="http://schemas.microsoft.com/office/drawing/2014/main" id="{92F403FD-BBF5-45B6-A952-2B2C85B6C6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468"/>
              <a:stretch/>
            </p:blipFill>
            <p:spPr bwMode="auto">
              <a:xfrm>
                <a:off x="453039" y="1990855"/>
                <a:ext cx="8064366" cy="4287218"/>
              </a:xfrm>
              <a:custGeom>
                <a:avLst/>
                <a:gdLst>
                  <a:gd name="connsiteX0" fmla="*/ 0 w 6913270"/>
                  <a:gd name="connsiteY0" fmla="*/ 0 h 4995037"/>
                  <a:gd name="connsiteX1" fmla="*/ 6913270 w 6913270"/>
                  <a:gd name="connsiteY1" fmla="*/ 0 h 4995037"/>
                  <a:gd name="connsiteX2" fmla="*/ 6913270 w 6913270"/>
                  <a:gd name="connsiteY2" fmla="*/ 3633724 h 4995037"/>
                  <a:gd name="connsiteX3" fmla="*/ 5630197 w 6913270"/>
                  <a:gd name="connsiteY3" fmla="*/ 3633724 h 4995037"/>
                  <a:gd name="connsiteX4" fmla="*/ 5630197 w 6913270"/>
                  <a:gd name="connsiteY4" fmla="*/ 4833618 h 4995037"/>
                  <a:gd name="connsiteX5" fmla="*/ 5082255 w 6913270"/>
                  <a:gd name="connsiteY5" fmla="*/ 4833618 h 4995037"/>
                  <a:gd name="connsiteX6" fmla="*/ 5082255 w 6913270"/>
                  <a:gd name="connsiteY6" fmla="*/ 4995037 h 4995037"/>
                  <a:gd name="connsiteX7" fmla="*/ 0 w 6913270"/>
                  <a:gd name="connsiteY7" fmla="*/ 4995037 h 499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913270" h="4995037">
                    <a:moveTo>
                      <a:pt x="0" y="0"/>
                    </a:moveTo>
                    <a:lnTo>
                      <a:pt x="6913270" y="0"/>
                    </a:lnTo>
                    <a:lnTo>
                      <a:pt x="6913270" y="3633724"/>
                    </a:lnTo>
                    <a:lnTo>
                      <a:pt x="5630197" y="3633724"/>
                    </a:lnTo>
                    <a:lnTo>
                      <a:pt x="5630197" y="4833618"/>
                    </a:lnTo>
                    <a:lnTo>
                      <a:pt x="5082255" y="4833618"/>
                    </a:lnTo>
                    <a:lnTo>
                      <a:pt x="5082255" y="4995037"/>
                    </a:lnTo>
                    <a:lnTo>
                      <a:pt x="0" y="4995037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9" name="Picture 14" descr="Exclamation markì ëí ì´ë¯¸ì§ ê²ìê²°ê³¼">
              <a:extLst>
                <a:ext uri="{FF2B5EF4-FFF2-40B4-BE49-F238E27FC236}">
                  <a16:creationId xmlns:a16="http://schemas.microsoft.com/office/drawing/2014/main" id="{6C93D5CF-2819-479F-8BCF-B4371CD8B6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278" b="89901" l="9934" r="89901">
                          <a14:foregroundMark x1="52318" y1="8444" x2="52318" y2="8444"/>
                          <a14:foregroundMark x1="52152" y1="8444" x2="52152" y2="8444"/>
                          <a14:foregroundMark x1="52152" y1="8278" x2="51987" y2="8775"/>
                          <a14:foregroundMark x1="49503" y1="80629" x2="49503" y2="809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5692" y="2932243"/>
              <a:ext cx="388648" cy="377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4" descr="ê´ë ¨ ì´ë¯¸ì§">
              <a:extLst>
                <a:ext uri="{FF2B5EF4-FFF2-40B4-BE49-F238E27FC236}">
                  <a16:creationId xmlns:a16="http://schemas.microsoft.com/office/drawing/2014/main" id="{FD2DA196-8B5E-4A79-8BAA-61A4AC92F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046" y="2840552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4" descr="ê´ë ¨ ì´ë¯¸ì§">
              <a:extLst>
                <a:ext uri="{FF2B5EF4-FFF2-40B4-BE49-F238E27FC236}">
                  <a16:creationId xmlns:a16="http://schemas.microsoft.com/office/drawing/2014/main" id="{00275EFC-8E87-4E2F-92FB-990BBB7EFA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890" y="2265523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4" descr="ê´ë ¨ ì´ë¯¸ì§">
              <a:extLst>
                <a:ext uri="{FF2B5EF4-FFF2-40B4-BE49-F238E27FC236}">
                  <a16:creationId xmlns:a16="http://schemas.microsoft.com/office/drawing/2014/main" id="{FE10A2EE-B8A6-45CF-BAF8-197AA6C16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312" y="3292235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4" descr="ê´ë ¨ ì´ë¯¸ì§">
              <a:extLst>
                <a:ext uri="{FF2B5EF4-FFF2-40B4-BE49-F238E27FC236}">
                  <a16:creationId xmlns:a16="http://schemas.microsoft.com/office/drawing/2014/main" id="{57F1BE8E-B73A-4C1D-9384-7C7F31084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347" y="3804134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4" descr="ê´ë ¨ ì´ë¯¸ì§">
              <a:extLst>
                <a:ext uri="{FF2B5EF4-FFF2-40B4-BE49-F238E27FC236}">
                  <a16:creationId xmlns:a16="http://schemas.microsoft.com/office/drawing/2014/main" id="{02050CE4-202B-4545-ABB1-7D0B1782F4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840" y="4130744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4" descr="ê´ë ¨ ì´ë¯¸ì§">
              <a:extLst>
                <a:ext uri="{FF2B5EF4-FFF2-40B4-BE49-F238E27FC236}">
                  <a16:creationId xmlns:a16="http://schemas.microsoft.com/office/drawing/2014/main" id="{E2793175-CF7B-4E65-AD83-5CB5CD8F96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3621" y="3286520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ê´ë ¨ ì´ë¯¸ì§">
              <a:extLst>
                <a:ext uri="{FF2B5EF4-FFF2-40B4-BE49-F238E27FC236}">
                  <a16:creationId xmlns:a16="http://schemas.microsoft.com/office/drawing/2014/main" id="{B2ED3701-25E2-4A9F-ADAA-476C4B369D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775" y="5015882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7B3F4D2-8C15-4D39-8BC1-659115419F3B}"/>
                </a:ext>
              </a:extLst>
            </p:cNvPr>
            <p:cNvSpPr txBox="1"/>
            <p:nvPr/>
          </p:nvSpPr>
          <p:spPr>
            <a:xfrm>
              <a:off x="6103867" y="1743200"/>
              <a:ext cx="544462" cy="300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XXX</a:t>
              </a:r>
              <a:r>
                <a:rPr lang="ko-KR" altLang="en-US" b="1" dirty="0"/>
                <a:t>공원</a:t>
              </a:r>
              <a:endParaRPr lang="en-US" altLang="ko-KR" b="1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DB9CF8A-5972-417A-A329-02FC43316AA6}"/>
                </a:ext>
              </a:extLst>
            </p:cNvPr>
            <p:cNvSpPr/>
            <p:nvPr/>
          </p:nvSpPr>
          <p:spPr>
            <a:xfrm>
              <a:off x="4614518" y="1575086"/>
              <a:ext cx="4078678" cy="423077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20B435D-DA8F-43F3-8DA4-FE3F84E7FE7D}"/>
                </a:ext>
              </a:extLst>
            </p:cNvPr>
            <p:cNvSpPr/>
            <p:nvPr/>
          </p:nvSpPr>
          <p:spPr>
            <a:xfrm>
              <a:off x="4426801" y="1399019"/>
              <a:ext cx="328191" cy="34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pic>
          <p:nvPicPr>
            <p:cNvPr id="140" name="Picture 4" descr="ê´ë ¨ ì´ë¯¸ì§">
              <a:extLst>
                <a:ext uri="{FF2B5EF4-FFF2-40B4-BE49-F238E27FC236}">
                  <a16:creationId xmlns:a16="http://schemas.microsoft.com/office/drawing/2014/main" id="{D4E045E9-4DE4-4A42-85FF-263CA3A65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8551" y="3526629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4" descr="ê´ë ¨ ì´ë¯¸ì§">
              <a:extLst>
                <a:ext uri="{FF2B5EF4-FFF2-40B4-BE49-F238E27FC236}">
                  <a16:creationId xmlns:a16="http://schemas.microsoft.com/office/drawing/2014/main" id="{65A2F6F4-088C-4041-B28F-D6C9302BF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904" y="4099828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FB621FB-33F2-44A7-B7E0-022B678CEC2C}"/>
                </a:ext>
              </a:extLst>
            </p:cNvPr>
            <p:cNvSpPr/>
            <p:nvPr/>
          </p:nvSpPr>
          <p:spPr>
            <a:xfrm>
              <a:off x="5295014" y="3228421"/>
              <a:ext cx="467327" cy="45942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730C49C-96D5-45D6-A2AE-951CCBA90B8B}"/>
                </a:ext>
              </a:extLst>
            </p:cNvPr>
            <p:cNvSpPr/>
            <p:nvPr/>
          </p:nvSpPr>
          <p:spPr>
            <a:xfrm>
              <a:off x="5103405" y="3072181"/>
              <a:ext cx="289189" cy="2932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pic>
          <p:nvPicPr>
            <p:cNvPr id="145" name="Picture 2" descr="ë§ì°ì¤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37111" y1="28889" x2="56889" y2="76000"/>
                          <a14:foregroundMark x1="36105" y1="51544" x2="54394" y2="37055"/>
                          <a14:foregroundMark x1="33254" y1="18765" x2="33254" y2="67221"/>
                          <a14:foregroundMark x1="51544" y1="43468" x2="66983" y2="553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8145" y="3382391"/>
              <a:ext cx="1167214" cy="1167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5FF3E58E-94DA-4BF2-919E-032EBD2D10E3}"/>
              </a:ext>
            </a:extLst>
          </p:cNvPr>
          <p:cNvGrpSpPr/>
          <p:nvPr/>
        </p:nvGrpSpPr>
        <p:grpSpPr>
          <a:xfrm>
            <a:off x="6909950" y="2021940"/>
            <a:ext cx="1725555" cy="900651"/>
            <a:chOff x="9682977" y="2596996"/>
            <a:chExt cx="1725555" cy="100696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74779EA-1880-41A5-8F2E-7383206F0D8A}"/>
                </a:ext>
              </a:extLst>
            </p:cNvPr>
            <p:cNvSpPr/>
            <p:nvPr/>
          </p:nvSpPr>
          <p:spPr>
            <a:xfrm>
              <a:off x="9682977" y="2933103"/>
              <a:ext cx="1719160" cy="6512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70B16BE6-C0BD-42BA-82E1-2F55D571FECB}"/>
                </a:ext>
              </a:extLst>
            </p:cNvPr>
            <p:cNvSpPr/>
            <p:nvPr/>
          </p:nvSpPr>
          <p:spPr>
            <a:xfrm>
              <a:off x="9689372" y="2599070"/>
              <a:ext cx="1719160" cy="291668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29AEA94-1F2C-4A60-8417-7FFA3ADCC2F9}"/>
                </a:ext>
              </a:extLst>
            </p:cNvPr>
            <p:cNvSpPr txBox="1"/>
            <p:nvPr/>
          </p:nvSpPr>
          <p:spPr>
            <a:xfrm>
              <a:off x="10060152" y="259699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선택사항</a:t>
              </a:r>
              <a:endParaRPr lang="en-US" altLang="ko-KR" sz="1400" dirty="0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52876AAA-CADE-4EEA-870C-2E39D5DBB0F5}"/>
                </a:ext>
              </a:extLst>
            </p:cNvPr>
            <p:cNvCxnSpPr>
              <a:cxnSpLocks/>
            </p:cNvCxnSpPr>
            <p:nvPr/>
          </p:nvCxnSpPr>
          <p:spPr>
            <a:xfrm>
              <a:off x="9689319" y="3250299"/>
              <a:ext cx="159700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E1E11CF-4253-4BE4-B1FA-AFEBAE419802}"/>
                </a:ext>
              </a:extLst>
            </p:cNvPr>
            <p:cNvSpPr txBox="1"/>
            <p:nvPr/>
          </p:nvSpPr>
          <p:spPr>
            <a:xfrm>
              <a:off x="10280802" y="2939533"/>
              <a:ext cx="543739" cy="34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월별</a:t>
              </a:r>
              <a:endParaRPr lang="en-US" altLang="ko-KR" sz="14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3199A51-51E0-447A-BEA9-524D8AA1864A}"/>
                </a:ext>
              </a:extLst>
            </p:cNvPr>
            <p:cNvSpPr txBox="1"/>
            <p:nvPr/>
          </p:nvSpPr>
          <p:spPr>
            <a:xfrm>
              <a:off x="10196940" y="3259854"/>
              <a:ext cx="723275" cy="34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연도별</a:t>
              </a:r>
              <a:endParaRPr lang="en-US" altLang="ko-KR" sz="1400" dirty="0"/>
            </a:p>
          </p:txBody>
        </p: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40515957-5C46-448D-B634-1012F3125F14}"/>
                </a:ext>
              </a:extLst>
            </p:cNvPr>
            <p:cNvSpPr/>
            <p:nvPr/>
          </p:nvSpPr>
          <p:spPr>
            <a:xfrm rot="10800000">
              <a:off x="11100781" y="2687576"/>
              <a:ext cx="300987" cy="13914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C40544D8-6327-4F38-8D21-45561125281C}"/>
              </a:ext>
            </a:extLst>
          </p:cNvPr>
          <p:cNvSpPr txBox="1"/>
          <p:nvPr/>
        </p:nvSpPr>
        <p:spPr>
          <a:xfrm>
            <a:off x="9169194" y="156824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선택 기기에 대해       번에서의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기기정보</a:t>
            </a:r>
            <a:r>
              <a:rPr lang="ko-KR" altLang="en-US" sz="1400" dirty="0" smtClean="0"/>
              <a:t> 표시 </a:t>
            </a:r>
            <a:endParaRPr lang="en-US" altLang="ko-KR" sz="14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C4CB71C-13FB-4113-A9B2-AABEC5A9640D}"/>
              </a:ext>
            </a:extLst>
          </p:cNvPr>
          <p:cNvSpPr/>
          <p:nvPr/>
        </p:nvSpPr>
        <p:spPr>
          <a:xfrm>
            <a:off x="9228303" y="131947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20B435D-DA8F-43F3-8DA4-FE3F84E7FE7D}"/>
              </a:ext>
            </a:extLst>
          </p:cNvPr>
          <p:cNvSpPr/>
          <p:nvPr/>
        </p:nvSpPr>
        <p:spPr>
          <a:xfrm>
            <a:off x="10664455" y="1582362"/>
            <a:ext cx="310417" cy="26432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549500" y="2102957"/>
            <a:ext cx="237059" cy="23705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5481565" y="2104787"/>
            <a:ext cx="237059" cy="23705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89913" y="2095242"/>
            <a:ext cx="1420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그래프</a:t>
            </a:r>
            <a:endParaRPr lang="ko-KR" alt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5685761" y="2074502"/>
            <a:ext cx="1420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표</a:t>
            </a:r>
            <a:endParaRPr lang="ko-KR" altLang="en-US" sz="14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71F330A-B7F8-4D57-A85E-E0A672F64DBE}"/>
              </a:ext>
            </a:extLst>
          </p:cNvPr>
          <p:cNvSpPr/>
          <p:nvPr/>
        </p:nvSpPr>
        <p:spPr>
          <a:xfrm>
            <a:off x="4517109" y="2005411"/>
            <a:ext cx="1593163" cy="4434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20B435D-DA8F-43F3-8DA4-FE3F84E7FE7D}"/>
              </a:ext>
            </a:extLst>
          </p:cNvPr>
          <p:cNvSpPr/>
          <p:nvPr/>
        </p:nvSpPr>
        <p:spPr>
          <a:xfrm>
            <a:off x="4307446" y="1731983"/>
            <a:ext cx="328191" cy="3431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20B435D-DA8F-43F3-8DA4-FE3F84E7FE7D}"/>
              </a:ext>
            </a:extLst>
          </p:cNvPr>
          <p:cNvSpPr/>
          <p:nvPr/>
        </p:nvSpPr>
        <p:spPr>
          <a:xfrm>
            <a:off x="4310645" y="1732883"/>
            <a:ext cx="328191" cy="3431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20B435D-DA8F-43F3-8DA4-FE3F84E7FE7D}"/>
              </a:ext>
            </a:extLst>
          </p:cNvPr>
          <p:cNvSpPr/>
          <p:nvPr/>
        </p:nvSpPr>
        <p:spPr>
          <a:xfrm>
            <a:off x="5983580" y="1790013"/>
            <a:ext cx="328191" cy="3431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9FEA8E7-D7E9-43D5-B6F5-4E00BFF5078F}"/>
              </a:ext>
            </a:extLst>
          </p:cNvPr>
          <p:cNvSpPr txBox="1"/>
          <p:nvPr/>
        </p:nvSpPr>
        <p:spPr>
          <a:xfrm>
            <a:off x="9228385" y="3560125"/>
            <a:ext cx="264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그래프와 표형식으로 </a:t>
            </a:r>
            <a:r>
              <a:rPr lang="ko-KR" altLang="en-US" sz="1400" dirty="0" err="1" smtClean="0"/>
              <a:t>나타내여</a:t>
            </a:r>
            <a:endParaRPr lang="en-US" altLang="ko-KR" sz="1400" dirty="0"/>
          </a:p>
          <a:p>
            <a:r>
              <a:rPr lang="ko-KR" altLang="en-US" sz="1400" dirty="0" smtClean="0"/>
              <a:t>확인가능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527F2D-6468-4036-BD0D-4517F6EDB6EB}"/>
              </a:ext>
            </a:extLst>
          </p:cNvPr>
          <p:cNvSpPr/>
          <p:nvPr/>
        </p:nvSpPr>
        <p:spPr>
          <a:xfrm>
            <a:off x="9273509" y="3271880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23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C2F7CA-027E-4A44-9729-2596AADC1163}"/>
              </a:ext>
            </a:extLst>
          </p:cNvPr>
          <p:cNvSpPr/>
          <p:nvPr/>
        </p:nvSpPr>
        <p:spPr>
          <a:xfrm>
            <a:off x="290946" y="665480"/>
            <a:ext cx="8533014" cy="6193444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694493-1C1B-40C3-A54C-BE3FAEBFE79E}"/>
              </a:ext>
            </a:extLst>
          </p:cNvPr>
          <p:cNvSpPr/>
          <p:nvPr/>
        </p:nvSpPr>
        <p:spPr>
          <a:xfrm>
            <a:off x="9130145" y="924"/>
            <a:ext cx="3061855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7F567B-C8F8-4F18-93BF-279D3CE78A6C}"/>
              </a:ext>
            </a:extLst>
          </p:cNvPr>
          <p:cNvSpPr/>
          <p:nvPr/>
        </p:nvSpPr>
        <p:spPr>
          <a:xfrm>
            <a:off x="9130145" y="0"/>
            <a:ext cx="3061855" cy="41563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Description(</a:t>
            </a:r>
            <a:r>
              <a:rPr lang="ko-KR" altLang="en-US" sz="1600" b="1" dirty="0">
                <a:latin typeface="맑은 고딕 (본문)"/>
                <a:ea typeface="맑은 고딕" panose="020B0503020000020004" pitchFamily="50" charset="-127"/>
              </a:rPr>
              <a:t>화면설명</a:t>
            </a:r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 (본문)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A976A-A016-4039-9E04-98D7C985E04E}"/>
              </a:ext>
            </a:extLst>
          </p:cNvPr>
          <p:cNvSpPr txBox="1"/>
          <p:nvPr/>
        </p:nvSpPr>
        <p:spPr>
          <a:xfrm>
            <a:off x="2022762" y="20448"/>
            <a:ext cx="80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통계 화면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C3B233-F3BA-4612-AA51-015C6039E019}"/>
              </a:ext>
            </a:extLst>
          </p:cNvPr>
          <p:cNvCxnSpPr>
            <a:cxnSpLocks/>
          </p:cNvCxnSpPr>
          <p:nvPr/>
        </p:nvCxnSpPr>
        <p:spPr>
          <a:xfrm flipH="1">
            <a:off x="193961" y="415636"/>
            <a:ext cx="11998039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F5CBCF-77E8-4514-B6CE-0E2A15B758D1}"/>
              </a:ext>
            </a:extLst>
          </p:cNvPr>
          <p:cNvSpPr/>
          <p:nvPr/>
        </p:nvSpPr>
        <p:spPr>
          <a:xfrm>
            <a:off x="193961" y="0"/>
            <a:ext cx="1787239" cy="4156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No. 2.0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96E38-FA77-4D06-9BD4-D888E41748EB}"/>
              </a:ext>
            </a:extLst>
          </p:cNvPr>
          <p:cNvSpPr/>
          <p:nvPr/>
        </p:nvSpPr>
        <p:spPr>
          <a:xfrm>
            <a:off x="0" y="-1"/>
            <a:ext cx="152399" cy="415635"/>
          </a:xfrm>
          <a:prstGeom prst="rect">
            <a:avLst/>
          </a:prstGeom>
          <a:solidFill>
            <a:srgbClr val="E5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FEA8E7-D7E9-43D5-B6F5-4E00BFF5078F}"/>
              </a:ext>
            </a:extLst>
          </p:cNvPr>
          <p:cNvSpPr txBox="1"/>
          <p:nvPr/>
        </p:nvSpPr>
        <p:spPr>
          <a:xfrm>
            <a:off x="9204353" y="2515653"/>
            <a:ext cx="29883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초미세먼지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미세먼지 온도</a:t>
            </a:r>
            <a:r>
              <a:rPr lang="en-US" altLang="ko-KR" sz="1400" dirty="0"/>
              <a:t>, </a:t>
            </a:r>
            <a:r>
              <a:rPr lang="ko-KR" altLang="en-US" sz="1400" dirty="0"/>
              <a:t>습도의</a:t>
            </a:r>
            <a:endParaRPr lang="en-US" altLang="ko-KR" sz="1400" dirty="0"/>
          </a:p>
          <a:p>
            <a:r>
              <a:rPr lang="ko-KR" altLang="en-US" sz="1400" dirty="0"/>
              <a:t>월별</a:t>
            </a:r>
            <a:r>
              <a:rPr lang="en-US" altLang="ko-KR" sz="1400" dirty="0"/>
              <a:t>, </a:t>
            </a:r>
            <a:r>
              <a:rPr lang="ko-KR" altLang="en-US" sz="1400" dirty="0"/>
              <a:t>연도별의</a:t>
            </a:r>
            <a:r>
              <a:rPr lang="en-US" altLang="ko-KR" sz="1400" dirty="0"/>
              <a:t> </a:t>
            </a:r>
            <a:r>
              <a:rPr lang="ko-KR" altLang="en-US" sz="1400" dirty="0"/>
              <a:t>평균 값을</a:t>
            </a:r>
            <a:r>
              <a:rPr lang="en-US" altLang="ko-KR" sz="1400" dirty="0"/>
              <a:t> </a:t>
            </a:r>
            <a:r>
              <a:rPr lang="ko-KR" altLang="en-US" sz="1400" dirty="0"/>
              <a:t>그래프를</a:t>
            </a:r>
            <a:endParaRPr lang="en-US" altLang="ko-KR" sz="1400" dirty="0"/>
          </a:p>
          <a:p>
            <a:r>
              <a:rPr lang="ko-KR" altLang="en-US" sz="1400" dirty="0"/>
              <a:t>통해 보여줌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0544D8-6327-4F38-8D21-45561125281C}"/>
              </a:ext>
            </a:extLst>
          </p:cNvPr>
          <p:cNvSpPr txBox="1"/>
          <p:nvPr/>
        </p:nvSpPr>
        <p:spPr>
          <a:xfrm>
            <a:off x="9129945" y="789090"/>
            <a:ext cx="2007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지도 표시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관리 중인 </a:t>
            </a:r>
            <a:r>
              <a:rPr lang="ko-KR" altLang="en-US" sz="1400" dirty="0" err="1"/>
              <a:t>기기표시</a:t>
            </a:r>
            <a:endParaRPr lang="en-US" altLang="ko-KR" sz="14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0CC6F52-756A-47EB-96B7-455AB76DF2E1}"/>
              </a:ext>
            </a:extLst>
          </p:cNvPr>
          <p:cNvSpPr/>
          <p:nvPr/>
        </p:nvSpPr>
        <p:spPr>
          <a:xfrm>
            <a:off x="530489" y="3293102"/>
            <a:ext cx="8210295" cy="282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71F330A-B7F8-4D57-A85E-E0A672F64DBE}"/>
              </a:ext>
            </a:extLst>
          </p:cNvPr>
          <p:cNvSpPr/>
          <p:nvPr/>
        </p:nvSpPr>
        <p:spPr>
          <a:xfrm>
            <a:off x="4471641" y="1906791"/>
            <a:ext cx="4277513" cy="42065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547541" y="2704148"/>
            <a:ext cx="2457323" cy="3221340"/>
            <a:chOff x="4731222" y="2579854"/>
            <a:chExt cx="3576312" cy="3345643"/>
          </a:xfrm>
        </p:grpSpPr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34D27853-AE89-4D0E-8030-55DEB60E8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5977" y="2880277"/>
              <a:ext cx="0" cy="2700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943F1D69-7A89-4C8E-ABDA-50EE40F6856F}"/>
                </a:ext>
              </a:extLst>
            </p:cNvPr>
            <p:cNvCxnSpPr>
              <a:cxnSpLocks/>
            </p:cNvCxnSpPr>
            <p:nvPr/>
          </p:nvCxnSpPr>
          <p:spPr>
            <a:xfrm>
              <a:off x="4805976" y="5581022"/>
              <a:ext cx="35015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E88B80FA-49C9-47BF-B8E9-779C0C4EF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610" y="3712024"/>
              <a:ext cx="1612000" cy="10481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EF3278E3-9D83-40F3-8267-AA5D8BFC796A}"/>
                </a:ext>
              </a:extLst>
            </p:cNvPr>
            <p:cNvCxnSpPr>
              <a:cxnSpLocks/>
            </p:cNvCxnSpPr>
            <p:nvPr/>
          </p:nvCxnSpPr>
          <p:spPr>
            <a:xfrm>
              <a:off x="6412610" y="3715244"/>
              <a:ext cx="1804596" cy="6467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CA3605D8-A2C8-4955-8E2C-D57A5BA65D9F}"/>
                </a:ext>
              </a:extLst>
            </p:cNvPr>
            <p:cNvCxnSpPr>
              <a:cxnSpLocks/>
            </p:cNvCxnSpPr>
            <p:nvPr/>
          </p:nvCxnSpPr>
          <p:spPr>
            <a:xfrm>
              <a:off x="4784964" y="3789781"/>
              <a:ext cx="1158075" cy="47689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7D38ADB-A16C-4C69-9D5F-B4BD15F09D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8533" y="3526874"/>
              <a:ext cx="1074669" cy="73980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AF5A483C-94AA-43A6-A8BD-41CC992DE0BB}"/>
                </a:ext>
              </a:extLst>
            </p:cNvPr>
            <p:cNvCxnSpPr>
              <a:cxnSpLocks/>
            </p:cNvCxnSpPr>
            <p:nvPr/>
          </p:nvCxnSpPr>
          <p:spPr>
            <a:xfrm>
              <a:off x="7029727" y="3526303"/>
              <a:ext cx="1220621" cy="136798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A1585EF-7228-45F1-A1B1-6831F0ABED31}"/>
                </a:ext>
              </a:extLst>
            </p:cNvPr>
            <p:cNvSpPr txBox="1"/>
            <p:nvPr/>
          </p:nvSpPr>
          <p:spPr>
            <a:xfrm>
              <a:off x="6762546" y="5634490"/>
              <a:ext cx="1530176" cy="291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 x</a:t>
              </a:r>
              <a:r>
                <a:rPr lang="ko-KR" altLang="en-US" sz="1400" dirty="0"/>
                <a:t>축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월별 </a:t>
              </a:r>
              <a:r>
                <a:rPr lang="en-US" altLang="ko-KR" sz="1400" dirty="0"/>
                <a:t>/ </a:t>
              </a:r>
              <a:r>
                <a:rPr lang="ko-KR" altLang="en-US" sz="1400" dirty="0"/>
                <a:t>연도별</a:t>
              </a:r>
              <a:endParaRPr lang="en-US" altLang="ko-KR" sz="14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3EC908B-F0FA-4A07-A411-276F60416DBC}"/>
                </a:ext>
              </a:extLst>
            </p:cNvPr>
            <p:cNvSpPr txBox="1"/>
            <p:nvPr/>
          </p:nvSpPr>
          <p:spPr>
            <a:xfrm>
              <a:off x="4731222" y="2579854"/>
              <a:ext cx="899076" cy="291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 y</a:t>
              </a:r>
              <a:r>
                <a:rPr lang="ko-KR" altLang="en-US" sz="1400" dirty="0"/>
                <a:t>축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농도</a:t>
              </a:r>
              <a:endParaRPr lang="en-US" altLang="ko-KR" sz="1400" dirty="0"/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C4CB71C-13FB-4113-A9B2-AABEC5A9640D}"/>
              </a:ext>
            </a:extLst>
          </p:cNvPr>
          <p:cNvSpPr/>
          <p:nvPr/>
        </p:nvSpPr>
        <p:spPr>
          <a:xfrm>
            <a:off x="9189054" y="54032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B448ADC1-E72E-42CF-B174-C462803D9781}"/>
              </a:ext>
            </a:extLst>
          </p:cNvPr>
          <p:cNvGrpSpPr/>
          <p:nvPr/>
        </p:nvGrpSpPr>
        <p:grpSpPr>
          <a:xfrm>
            <a:off x="7258586" y="4331593"/>
            <a:ext cx="1962086" cy="1060202"/>
            <a:chOff x="6860232" y="2387031"/>
            <a:chExt cx="2328822" cy="1060202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7899ADE-12A4-4E3B-9E99-F987DC3BCC39}"/>
                </a:ext>
              </a:extLst>
            </p:cNvPr>
            <p:cNvSpPr txBox="1"/>
            <p:nvPr/>
          </p:nvSpPr>
          <p:spPr>
            <a:xfrm>
              <a:off x="7082462" y="2424288"/>
              <a:ext cx="2106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초미세먼지</a:t>
              </a:r>
              <a:endParaRPr lang="en-US" altLang="ko-KR" sz="12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DD7E04B-2546-4E0D-B969-2515127FA107}"/>
                </a:ext>
              </a:extLst>
            </p:cNvPr>
            <p:cNvSpPr txBox="1"/>
            <p:nvPr/>
          </p:nvSpPr>
          <p:spPr>
            <a:xfrm>
              <a:off x="7078691" y="2677140"/>
              <a:ext cx="1909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미세먼지</a:t>
              </a:r>
              <a:endParaRPr lang="en-US" altLang="ko-KR" sz="12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B2DA75C-9109-429D-8155-8900581E4D50}"/>
                </a:ext>
              </a:extLst>
            </p:cNvPr>
            <p:cNvSpPr txBox="1"/>
            <p:nvPr/>
          </p:nvSpPr>
          <p:spPr>
            <a:xfrm>
              <a:off x="7089652" y="2914503"/>
              <a:ext cx="1294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온도</a:t>
              </a:r>
              <a:endParaRPr lang="en-US" altLang="ko-KR" sz="1200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4DFF7A2-997F-45A7-8C2D-80E805219113}"/>
                </a:ext>
              </a:extLst>
            </p:cNvPr>
            <p:cNvSpPr txBox="1"/>
            <p:nvPr/>
          </p:nvSpPr>
          <p:spPr>
            <a:xfrm>
              <a:off x="7082936" y="3170234"/>
              <a:ext cx="1905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습도</a:t>
              </a:r>
              <a:endParaRPr lang="en-US" altLang="ko-KR" sz="1200" dirty="0"/>
            </a:p>
          </p:txBody>
        </p: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61D0270E-D7C2-43B8-AB6E-8F26643BC961}"/>
                </a:ext>
              </a:extLst>
            </p:cNvPr>
            <p:cNvGrpSpPr/>
            <p:nvPr/>
          </p:nvGrpSpPr>
          <p:grpSpPr>
            <a:xfrm>
              <a:off x="6860232" y="2387031"/>
              <a:ext cx="1713905" cy="1020347"/>
              <a:chOff x="6860232" y="2387031"/>
              <a:chExt cx="1713905" cy="1020347"/>
            </a:xfrm>
          </p:grpSpPr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1DA488E0-2280-4867-936A-9031860DD00C}"/>
                  </a:ext>
                </a:extLst>
              </p:cNvPr>
              <p:cNvCxnSpPr/>
              <p:nvPr/>
            </p:nvCxnSpPr>
            <p:spPr>
              <a:xfrm>
                <a:off x="8138339" y="2544304"/>
                <a:ext cx="43579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0FEA5D65-FC2B-454D-8676-23D41C750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8756" y="2808265"/>
                <a:ext cx="43579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8AF46E55-A4DB-4D23-93CF-B63D5C5E8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749" y="3063538"/>
                <a:ext cx="435798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688B889E-F09E-4A56-8FC6-220C439DCC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749" y="3318281"/>
                <a:ext cx="435798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사각형: 둥근 모서리 57">
                <a:extLst>
                  <a:ext uri="{FF2B5EF4-FFF2-40B4-BE49-F238E27FC236}">
                    <a16:creationId xmlns:a16="http://schemas.microsoft.com/office/drawing/2014/main" id="{BF0204CE-BACE-4679-95D0-4E3859900338}"/>
                  </a:ext>
                </a:extLst>
              </p:cNvPr>
              <p:cNvSpPr/>
              <p:nvPr/>
            </p:nvSpPr>
            <p:spPr>
              <a:xfrm>
                <a:off x="6892886" y="2719169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3" name="사각형: 둥근 모서리 57">
                <a:extLst>
                  <a:ext uri="{FF2B5EF4-FFF2-40B4-BE49-F238E27FC236}">
                    <a16:creationId xmlns:a16="http://schemas.microsoft.com/office/drawing/2014/main" id="{7D8256DB-7466-4892-BBDA-4A16038D3836}"/>
                  </a:ext>
                </a:extLst>
              </p:cNvPr>
              <p:cNvSpPr/>
              <p:nvPr/>
            </p:nvSpPr>
            <p:spPr>
              <a:xfrm>
                <a:off x="6892886" y="2466588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14" name="Picture 2" descr="ê´ë ¨ ì´ë¯¸ì§">
                <a:extLst>
                  <a:ext uri="{FF2B5EF4-FFF2-40B4-BE49-F238E27FC236}">
                    <a16:creationId xmlns:a16="http://schemas.microsoft.com/office/drawing/2014/main" id="{DC6E9204-07C6-48B7-B9DD-F72BAAE88C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66" t="35938" r="21000" b="36146"/>
              <a:stretch/>
            </p:blipFill>
            <p:spPr bwMode="auto">
              <a:xfrm>
                <a:off x="6860232" y="2387031"/>
                <a:ext cx="458841" cy="23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5" name="사각형: 둥근 모서리 57">
                <a:extLst>
                  <a:ext uri="{FF2B5EF4-FFF2-40B4-BE49-F238E27FC236}">
                    <a16:creationId xmlns:a16="http://schemas.microsoft.com/office/drawing/2014/main" id="{013BCA8A-1769-403B-AFCA-F23713D27459}"/>
                  </a:ext>
                </a:extLst>
              </p:cNvPr>
              <p:cNvSpPr/>
              <p:nvPr/>
            </p:nvSpPr>
            <p:spPr>
              <a:xfrm>
                <a:off x="6892885" y="2974442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6" name="사각형: 둥근 모서리 57">
                <a:extLst>
                  <a:ext uri="{FF2B5EF4-FFF2-40B4-BE49-F238E27FC236}">
                    <a16:creationId xmlns:a16="http://schemas.microsoft.com/office/drawing/2014/main" id="{22127B2C-8D2D-493C-83BF-BCF6724752F9}"/>
                  </a:ext>
                </a:extLst>
              </p:cNvPr>
              <p:cNvSpPr/>
              <p:nvPr/>
            </p:nvSpPr>
            <p:spPr>
              <a:xfrm>
                <a:off x="6895804" y="3229185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527F2D-6468-4036-BD0D-4517F6EDB6EB}"/>
              </a:ext>
            </a:extLst>
          </p:cNvPr>
          <p:cNvSpPr/>
          <p:nvPr/>
        </p:nvSpPr>
        <p:spPr>
          <a:xfrm>
            <a:off x="9249477" y="2227408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D58D350-3FD2-448A-8AEB-C2B4D4B6F1DB}"/>
              </a:ext>
            </a:extLst>
          </p:cNvPr>
          <p:cNvSpPr/>
          <p:nvPr/>
        </p:nvSpPr>
        <p:spPr>
          <a:xfrm>
            <a:off x="251391" y="429100"/>
            <a:ext cx="8572569" cy="5847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0C97AE8-CC8C-4D13-9EC7-BB71259314F2}"/>
              </a:ext>
            </a:extLst>
          </p:cNvPr>
          <p:cNvSpPr txBox="1"/>
          <p:nvPr/>
        </p:nvSpPr>
        <p:spPr>
          <a:xfrm>
            <a:off x="1797621" y="515538"/>
            <a:ext cx="49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홈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2BB917-742B-49BF-BDD7-1433CAC434E0}"/>
              </a:ext>
            </a:extLst>
          </p:cNvPr>
          <p:cNvSpPr txBox="1"/>
          <p:nvPr/>
        </p:nvSpPr>
        <p:spPr>
          <a:xfrm>
            <a:off x="6605594" y="500072"/>
            <a:ext cx="8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통계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0F332E2-39C9-46A3-A1F9-1A630F31B4C2}"/>
              </a:ext>
            </a:extLst>
          </p:cNvPr>
          <p:cNvSpPr/>
          <p:nvPr/>
        </p:nvSpPr>
        <p:spPr>
          <a:xfrm>
            <a:off x="6659101" y="508450"/>
            <a:ext cx="717170" cy="4616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2D0EA9-C032-4113-AF32-B52341629566}"/>
              </a:ext>
            </a:extLst>
          </p:cNvPr>
          <p:cNvSpPr txBox="1"/>
          <p:nvPr/>
        </p:nvSpPr>
        <p:spPr>
          <a:xfrm>
            <a:off x="4050842" y="52527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관리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865" y="1730723"/>
            <a:ext cx="4266395" cy="4563899"/>
            <a:chOff x="4426801" y="1399019"/>
            <a:chExt cx="4266395" cy="4563899"/>
          </a:xfrm>
        </p:grpSpPr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81D2F3A6-FCF4-4861-87E0-F0F554B65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8239" y="5383813"/>
              <a:ext cx="1119847" cy="2166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878D9792-4D7D-47ED-AFAF-E2924B3B1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4420" y="4974455"/>
              <a:ext cx="1063666" cy="98846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5FF3E58E-94DA-4BF2-919E-032EBD2D10E3}"/>
                </a:ext>
              </a:extLst>
            </p:cNvPr>
            <p:cNvGrpSpPr/>
            <p:nvPr/>
          </p:nvGrpSpPr>
          <p:grpSpPr>
            <a:xfrm>
              <a:off x="6792071" y="4063151"/>
              <a:ext cx="1725555" cy="897883"/>
              <a:chOff x="9682977" y="2596996"/>
              <a:chExt cx="1725555" cy="1006965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F74779EA-1880-41A5-8F2E-7383206F0D8A}"/>
                  </a:ext>
                </a:extLst>
              </p:cNvPr>
              <p:cNvSpPr/>
              <p:nvPr/>
            </p:nvSpPr>
            <p:spPr>
              <a:xfrm>
                <a:off x="9682977" y="2933103"/>
                <a:ext cx="1719160" cy="65127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70B16BE6-C0BD-42BA-82E1-2F55D571FECB}"/>
                  </a:ext>
                </a:extLst>
              </p:cNvPr>
              <p:cNvSpPr/>
              <p:nvPr/>
            </p:nvSpPr>
            <p:spPr>
              <a:xfrm>
                <a:off x="9689372" y="2599070"/>
                <a:ext cx="1719160" cy="291668"/>
              </a:xfrm>
              <a:prstGeom prst="rect">
                <a:avLst/>
              </a:prstGeom>
              <a:solidFill>
                <a:srgbClr val="F8F8F8"/>
              </a:solidFill>
              <a:ln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29AEA94-1F2C-4A60-8417-7FFA3ADCC2F9}"/>
                  </a:ext>
                </a:extLst>
              </p:cNvPr>
              <p:cNvSpPr txBox="1"/>
              <p:nvPr/>
            </p:nvSpPr>
            <p:spPr>
              <a:xfrm>
                <a:off x="10060152" y="259699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선택사항</a:t>
                </a:r>
                <a:endParaRPr lang="en-US" altLang="ko-KR" sz="1400" dirty="0"/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52876AAA-CADE-4EEA-870C-2E39D5DBB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9319" y="3250299"/>
                <a:ext cx="15970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E1E11CF-4253-4BE4-B1FA-AFEBAE419802}"/>
                  </a:ext>
                </a:extLst>
              </p:cNvPr>
              <p:cNvSpPr txBox="1"/>
              <p:nvPr/>
            </p:nvSpPr>
            <p:spPr>
              <a:xfrm>
                <a:off x="10280802" y="2939533"/>
                <a:ext cx="543739" cy="34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월별</a:t>
                </a:r>
                <a:endParaRPr lang="en-US" altLang="ko-KR" sz="1400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3199A51-51E0-447A-BEA9-524D8AA1864A}"/>
                  </a:ext>
                </a:extLst>
              </p:cNvPr>
              <p:cNvSpPr txBox="1"/>
              <p:nvPr/>
            </p:nvSpPr>
            <p:spPr>
              <a:xfrm>
                <a:off x="10196940" y="3259854"/>
                <a:ext cx="723275" cy="34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연도별</a:t>
                </a:r>
                <a:endParaRPr lang="en-US" altLang="ko-KR" sz="1400" dirty="0"/>
              </a:p>
            </p:txBody>
          </p:sp>
          <p:sp>
            <p:nvSpPr>
              <p:cNvPr id="179" name="이등변 삼각형 178">
                <a:extLst>
                  <a:ext uri="{FF2B5EF4-FFF2-40B4-BE49-F238E27FC236}">
                    <a16:creationId xmlns:a16="http://schemas.microsoft.com/office/drawing/2014/main" id="{40515957-5C46-448D-B634-1012F3125F14}"/>
                  </a:ext>
                </a:extLst>
              </p:cNvPr>
              <p:cNvSpPr/>
              <p:nvPr/>
            </p:nvSpPr>
            <p:spPr>
              <a:xfrm rot="10800000">
                <a:off x="11100781" y="2687576"/>
                <a:ext cx="300987" cy="139141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032A2204-2417-434B-A4A2-229144313D59}"/>
                </a:ext>
              </a:extLst>
            </p:cNvPr>
            <p:cNvGrpSpPr/>
            <p:nvPr/>
          </p:nvGrpSpPr>
          <p:grpSpPr>
            <a:xfrm>
              <a:off x="4603463" y="1598709"/>
              <a:ext cx="4071636" cy="4221703"/>
              <a:chOff x="453039" y="1215647"/>
              <a:chExt cx="8213971" cy="519493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F93C674-0151-4566-8BFC-39BC57D1E850}"/>
                  </a:ext>
                </a:extLst>
              </p:cNvPr>
              <p:cNvSpPr/>
              <p:nvPr/>
            </p:nvSpPr>
            <p:spPr>
              <a:xfrm>
                <a:off x="489547" y="1215647"/>
                <a:ext cx="8177463" cy="51949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7" name="그림 116" descr="ê´ë ¨ ì´ë¯¸ì§">
                <a:extLst>
                  <a:ext uri="{FF2B5EF4-FFF2-40B4-BE49-F238E27FC236}">
                    <a16:creationId xmlns:a16="http://schemas.microsoft.com/office/drawing/2014/main" id="{92F403FD-BBF5-45B6-A952-2B2C85B6C6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468"/>
              <a:stretch/>
            </p:blipFill>
            <p:spPr bwMode="auto">
              <a:xfrm>
                <a:off x="453039" y="1990855"/>
                <a:ext cx="8064366" cy="4287218"/>
              </a:xfrm>
              <a:custGeom>
                <a:avLst/>
                <a:gdLst>
                  <a:gd name="connsiteX0" fmla="*/ 0 w 6913270"/>
                  <a:gd name="connsiteY0" fmla="*/ 0 h 4995037"/>
                  <a:gd name="connsiteX1" fmla="*/ 6913270 w 6913270"/>
                  <a:gd name="connsiteY1" fmla="*/ 0 h 4995037"/>
                  <a:gd name="connsiteX2" fmla="*/ 6913270 w 6913270"/>
                  <a:gd name="connsiteY2" fmla="*/ 3633724 h 4995037"/>
                  <a:gd name="connsiteX3" fmla="*/ 5630197 w 6913270"/>
                  <a:gd name="connsiteY3" fmla="*/ 3633724 h 4995037"/>
                  <a:gd name="connsiteX4" fmla="*/ 5630197 w 6913270"/>
                  <a:gd name="connsiteY4" fmla="*/ 4833618 h 4995037"/>
                  <a:gd name="connsiteX5" fmla="*/ 5082255 w 6913270"/>
                  <a:gd name="connsiteY5" fmla="*/ 4833618 h 4995037"/>
                  <a:gd name="connsiteX6" fmla="*/ 5082255 w 6913270"/>
                  <a:gd name="connsiteY6" fmla="*/ 4995037 h 4995037"/>
                  <a:gd name="connsiteX7" fmla="*/ 0 w 6913270"/>
                  <a:gd name="connsiteY7" fmla="*/ 4995037 h 499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913270" h="4995037">
                    <a:moveTo>
                      <a:pt x="0" y="0"/>
                    </a:moveTo>
                    <a:lnTo>
                      <a:pt x="6913270" y="0"/>
                    </a:lnTo>
                    <a:lnTo>
                      <a:pt x="6913270" y="3633724"/>
                    </a:lnTo>
                    <a:lnTo>
                      <a:pt x="5630197" y="3633724"/>
                    </a:lnTo>
                    <a:lnTo>
                      <a:pt x="5630197" y="4833618"/>
                    </a:lnTo>
                    <a:lnTo>
                      <a:pt x="5082255" y="4833618"/>
                    </a:lnTo>
                    <a:lnTo>
                      <a:pt x="5082255" y="4995037"/>
                    </a:lnTo>
                    <a:lnTo>
                      <a:pt x="0" y="4995037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9" name="Picture 14" descr="Exclamation markì ëí ì´ë¯¸ì§ ê²ìê²°ê³¼">
              <a:extLst>
                <a:ext uri="{FF2B5EF4-FFF2-40B4-BE49-F238E27FC236}">
                  <a16:creationId xmlns:a16="http://schemas.microsoft.com/office/drawing/2014/main" id="{6C93D5CF-2819-479F-8BCF-B4371CD8B6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278" b="89901" l="9934" r="89901">
                          <a14:foregroundMark x1="52318" y1="8444" x2="52318" y2="8444"/>
                          <a14:foregroundMark x1="52152" y1="8444" x2="52152" y2="8444"/>
                          <a14:foregroundMark x1="52152" y1="8278" x2="51987" y2="8775"/>
                          <a14:foregroundMark x1="49503" y1="80629" x2="49503" y2="809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5692" y="2932243"/>
              <a:ext cx="388648" cy="377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4" descr="ê´ë ¨ ì´ë¯¸ì§">
              <a:extLst>
                <a:ext uri="{FF2B5EF4-FFF2-40B4-BE49-F238E27FC236}">
                  <a16:creationId xmlns:a16="http://schemas.microsoft.com/office/drawing/2014/main" id="{FD2DA196-8B5E-4A79-8BAA-61A4AC92F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046" y="2840552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4" descr="ê´ë ¨ ì´ë¯¸ì§">
              <a:extLst>
                <a:ext uri="{FF2B5EF4-FFF2-40B4-BE49-F238E27FC236}">
                  <a16:creationId xmlns:a16="http://schemas.microsoft.com/office/drawing/2014/main" id="{00275EFC-8E87-4E2F-92FB-990BBB7EFA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890" y="2265523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4" descr="ê´ë ¨ ì´ë¯¸ì§">
              <a:extLst>
                <a:ext uri="{FF2B5EF4-FFF2-40B4-BE49-F238E27FC236}">
                  <a16:creationId xmlns:a16="http://schemas.microsoft.com/office/drawing/2014/main" id="{FE10A2EE-B8A6-45CF-BAF8-197AA6C16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312" y="3292235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4" descr="ê´ë ¨ ì´ë¯¸ì§">
              <a:extLst>
                <a:ext uri="{FF2B5EF4-FFF2-40B4-BE49-F238E27FC236}">
                  <a16:creationId xmlns:a16="http://schemas.microsoft.com/office/drawing/2014/main" id="{57F1BE8E-B73A-4C1D-9384-7C7F31084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347" y="3804134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4" descr="ê´ë ¨ ì´ë¯¸ì§">
              <a:extLst>
                <a:ext uri="{FF2B5EF4-FFF2-40B4-BE49-F238E27FC236}">
                  <a16:creationId xmlns:a16="http://schemas.microsoft.com/office/drawing/2014/main" id="{02050CE4-202B-4545-ABB1-7D0B1782F4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840" y="4130744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4" descr="ê´ë ¨ ì´ë¯¸ì§">
              <a:extLst>
                <a:ext uri="{FF2B5EF4-FFF2-40B4-BE49-F238E27FC236}">
                  <a16:creationId xmlns:a16="http://schemas.microsoft.com/office/drawing/2014/main" id="{E2793175-CF7B-4E65-AD83-5CB5CD8F96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3621" y="3286520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ê´ë ¨ ì´ë¯¸ì§">
              <a:extLst>
                <a:ext uri="{FF2B5EF4-FFF2-40B4-BE49-F238E27FC236}">
                  <a16:creationId xmlns:a16="http://schemas.microsoft.com/office/drawing/2014/main" id="{B2ED3701-25E2-4A9F-ADAA-476C4B369D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775" y="5015882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7B3F4D2-8C15-4D39-8BC1-659115419F3B}"/>
                </a:ext>
              </a:extLst>
            </p:cNvPr>
            <p:cNvSpPr txBox="1"/>
            <p:nvPr/>
          </p:nvSpPr>
          <p:spPr>
            <a:xfrm>
              <a:off x="6103867" y="1743200"/>
              <a:ext cx="544462" cy="300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XXX</a:t>
              </a:r>
              <a:r>
                <a:rPr lang="ko-KR" altLang="en-US" b="1" dirty="0"/>
                <a:t>공원</a:t>
              </a:r>
              <a:endParaRPr lang="en-US" altLang="ko-KR" b="1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DB9CF8A-5972-417A-A329-02FC43316AA6}"/>
                </a:ext>
              </a:extLst>
            </p:cNvPr>
            <p:cNvSpPr/>
            <p:nvPr/>
          </p:nvSpPr>
          <p:spPr>
            <a:xfrm>
              <a:off x="4614518" y="1575086"/>
              <a:ext cx="4078678" cy="423077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20B435D-DA8F-43F3-8DA4-FE3F84E7FE7D}"/>
                </a:ext>
              </a:extLst>
            </p:cNvPr>
            <p:cNvSpPr/>
            <p:nvPr/>
          </p:nvSpPr>
          <p:spPr>
            <a:xfrm>
              <a:off x="4426801" y="1399019"/>
              <a:ext cx="328191" cy="34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pic>
          <p:nvPicPr>
            <p:cNvPr id="140" name="Picture 4" descr="ê´ë ¨ ì´ë¯¸ì§">
              <a:extLst>
                <a:ext uri="{FF2B5EF4-FFF2-40B4-BE49-F238E27FC236}">
                  <a16:creationId xmlns:a16="http://schemas.microsoft.com/office/drawing/2014/main" id="{D4E045E9-4DE4-4A42-85FF-263CA3A65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8551" y="3526629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4" descr="ê´ë ¨ ì´ë¯¸ì§">
              <a:extLst>
                <a:ext uri="{FF2B5EF4-FFF2-40B4-BE49-F238E27FC236}">
                  <a16:creationId xmlns:a16="http://schemas.microsoft.com/office/drawing/2014/main" id="{65A2F6F4-088C-4041-B28F-D6C9302BF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904" y="4099828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FB621FB-33F2-44A7-B7E0-022B678CEC2C}"/>
                </a:ext>
              </a:extLst>
            </p:cNvPr>
            <p:cNvSpPr/>
            <p:nvPr/>
          </p:nvSpPr>
          <p:spPr>
            <a:xfrm>
              <a:off x="5295014" y="3228421"/>
              <a:ext cx="467327" cy="45942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730C49C-96D5-45D6-A2AE-951CCBA90B8B}"/>
                </a:ext>
              </a:extLst>
            </p:cNvPr>
            <p:cNvSpPr/>
            <p:nvPr/>
          </p:nvSpPr>
          <p:spPr>
            <a:xfrm>
              <a:off x="5103405" y="3072181"/>
              <a:ext cx="289189" cy="2932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pic>
          <p:nvPicPr>
            <p:cNvPr id="145" name="Picture 2" descr="ë§ì°ì¤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37111" y1="28889" x2="56889" y2="76000"/>
                          <a14:foregroundMark x1="36105" y1="51544" x2="54394" y2="37055"/>
                          <a14:foregroundMark x1="33254" y1="18765" x2="33254" y2="67221"/>
                          <a14:foregroundMark x1="51544" y1="43468" x2="66983" y2="553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8145" y="3382391"/>
              <a:ext cx="1167214" cy="1167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5FF3E58E-94DA-4BF2-919E-032EBD2D10E3}"/>
              </a:ext>
            </a:extLst>
          </p:cNvPr>
          <p:cNvGrpSpPr/>
          <p:nvPr/>
        </p:nvGrpSpPr>
        <p:grpSpPr>
          <a:xfrm>
            <a:off x="6909950" y="2021940"/>
            <a:ext cx="1725555" cy="900651"/>
            <a:chOff x="9682977" y="2596996"/>
            <a:chExt cx="1725555" cy="100696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74779EA-1880-41A5-8F2E-7383206F0D8A}"/>
                </a:ext>
              </a:extLst>
            </p:cNvPr>
            <p:cNvSpPr/>
            <p:nvPr/>
          </p:nvSpPr>
          <p:spPr>
            <a:xfrm>
              <a:off x="9682977" y="2933103"/>
              <a:ext cx="1719160" cy="6512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70B16BE6-C0BD-42BA-82E1-2F55D571FECB}"/>
                </a:ext>
              </a:extLst>
            </p:cNvPr>
            <p:cNvSpPr/>
            <p:nvPr/>
          </p:nvSpPr>
          <p:spPr>
            <a:xfrm>
              <a:off x="9689372" y="2599070"/>
              <a:ext cx="1719160" cy="291668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29AEA94-1F2C-4A60-8417-7FFA3ADCC2F9}"/>
                </a:ext>
              </a:extLst>
            </p:cNvPr>
            <p:cNvSpPr txBox="1"/>
            <p:nvPr/>
          </p:nvSpPr>
          <p:spPr>
            <a:xfrm>
              <a:off x="10060152" y="259699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선택사항</a:t>
              </a:r>
              <a:endParaRPr lang="en-US" altLang="ko-KR" sz="1400" dirty="0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52876AAA-CADE-4EEA-870C-2E39D5DBB0F5}"/>
                </a:ext>
              </a:extLst>
            </p:cNvPr>
            <p:cNvCxnSpPr>
              <a:cxnSpLocks/>
            </p:cNvCxnSpPr>
            <p:nvPr/>
          </p:nvCxnSpPr>
          <p:spPr>
            <a:xfrm>
              <a:off x="9689319" y="3250299"/>
              <a:ext cx="159700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E1E11CF-4253-4BE4-B1FA-AFEBAE419802}"/>
                </a:ext>
              </a:extLst>
            </p:cNvPr>
            <p:cNvSpPr txBox="1"/>
            <p:nvPr/>
          </p:nvSpPr>
          <p:spPr>
            <a:xfrm>
              <a:off x="10280802" y="2939533"/>
              <a:ext cx="543739" cy="34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월별</a:t>
              </a:r>
              <a:endParaRPr lang="en-US" altLang="ko-KR" sz="14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3199A51-51E0-447A-BEA9-524D8AA1864A}"/>
                </a:ext>
              </a:extLst>
            </p:cNvPr>
            <p:cNvSpPr txBox="1"/>
            <p:nvPr/>
          </p:nvSpPr>
          <p:spPr>
            <a:xfrm>
              <a:off x="10196940" y="3259854"/>
              <a:ext cx="723275" cy="34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연도별</a:t>
              </a:r>
              <a:endParaRPr lang="en-US" altLang="ko-KR" sz="1400" dirty="0"/>
            </a:p>
          </p:txBody>
        </p: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40515957-5C46-448D-B634-1012F3125F14}"/>
                </a:ext>
              </a:extLst>
            </p:cNvPr>
            <p:cNvSpPr/>
            <p:nvPr/>
          </p:nvSpPr>
          <p:spPr>
            <a:xfrm rot="10800000">
              <a:off x="11100781" y="2687576"/>
              <a:ext cx="300987" cy="13914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C40544D8-6327-4F38-8D21-45561125281C}"/>
              </a:ext>
            </a:extLst>
          </p:cNvPr>
          <p:cNvSpPr txBox="1"/>
          <p:nvPr/>
        </p:nvSpPr>
        <p:spPr>
          <a:xfrm>
            <a:off x="9169194" y="156824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선택 기기에 대해       번에서의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기기정보</a:t>
            </a:r>
            <a:r>
              <a:rPr lang="ko-KR" altLang="en-US" sz="1400" dirty="0" smtClean="0"/>
              <a:t> 표시 </a:t>
            </a:r>
            <a:endParaRPr lang="en-US" altLang="ko-KR" sz="14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C4CB71C-13FB-4113-A9B2-AABEC5A9640D}"/>
              </a:ext>
            </a:extLst>
          </p:cNvPr>
          <p:cNvSpPr/>
          <p:nvPr/>
        </p:nvSpPr>
        <p:spPr>
          <a:xfrm>
            <a:off x="9228303" y="131947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20B435D-DA8F-43F3-8DA4-FE3F84E7FE7D}"/>
              </a:ext>
            </a:extLst>
          </p:cNvPr>
          <p:cNvSpPr/>
          <p:nvPr/>
        </p:nvSpPr>
        <p:spPr>
          <a:xfrm>
            <a:off x="10664455" y="1582362"/>
            <a:ext cx="310417" cy="26432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549500" y="2102957"/>
            <a:ext cx="237059" cy="23705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5481565" y="2104787"/>
            <a:ext cx="237059" cy="23705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89913" y="2095242"/>
            <a:ext cx="1420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그래프</a:t>
            </a:r>
            <a:endParaRPr lang="ko-KR" alt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5685761" y="2074502"/>
            <a:ext cx="1420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표</a:t>
            </a:r>
            <a:endParaRPr lang="ko-KR" altLang="en-US" sz="14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71F330A-B7F8-4D57-A85E-E0A672F64DBE}"/>
              </a:ext>
            </a:extLst>
          </p:cNvPr>
          <p:cNvSpPr/>
          <p:nvPr/>
        </p:nvSpPr>
        <p:spPr>
          <a:xfrm>
            <a:off x="4517109" y="2005411"/>
            <a:ext cx="1593163" cy="4434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20B435D-DA8F-43F3-8DA4-FE3F84E7FE7D}"/>
              </a:ext>
            </a:extLst>
          </p:cNvPr>
          <p:cNvSpPr/>
          <p:nvPr/>
        </p:nvSpPr>
        <p:spPr>
          <a:xfrm>
            <a:off x="4307446" y="1731983"/>
            <a:ext cx="328191" cy="3431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20B435D-DA8F-43F3-8DA4-FE3F84E7FE7D}"/>
              </a:ext>
            </a:extLst>
          </p:cNvPr>
          <p:cNvSpPr/>
          <p:nvPr/>
        </p:nvSpPr>
        <p:spPr>
          <a:xfrm>
            <a:off x="4310645" y="1732883"/>
            <a:ext cx="328191" cy="3431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20B435D-DA8F-43F3-8DA4-FE3F84E7FE7D}"/>
              </a:ext>
            </a:extLst>
          </p:cNvPr>
          <p:cNvSpPr/>
          <p:nvPr/>
        </p:nvSpPr>
        <p:spPr>
          <a:xfrm>
            <a:off x="5983580" y="1790013"/>
            <a:ext cx="328191" cy="3431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9FEA8E7-D7E9-43D5-B6F5-4E00BFF5078F}"/>
              </a:ext>
            </a:extLst>
          </p:cNvPr>
          <p:cNvSpPr txBox="1"/>
          <p:nvPr/>
        </p:nvSpPr>
        <p:spPr>
          <a:xfrm>
            <a:off x="9228385" y="3560125"/>
            <a:ext cx="264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그래프와 표형식으로 </a:t>
            </a:r>
            <a:r>
              <a:rPr lang="ko-KR" altLang="en-US" sz="1400" dirty="0" err="1" smtClean="0"/>
              <a:t>나타내여</a:t>
            </a:r>
            <a:endParaRPr lang="en-US" altLang="ko-KR" sz="1400" dirty="0"/>
          </a:p>
          <a:p>
            <a:r>
              <a:rPr lang="ko-KR" altLang="en-US" sz="1400" dirty="0" smtClean="0"/>
              <a:t>확인가능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527F2D-6468-4036-BD0D-4517F6EDB6EB}"/>
              </a:ext>
            </a:extLst>
          </p:cNvPr>
          <p:cNvSpPr/>
          <p:nvPr/>
        </p:nvSpPr>
        <p:spPr>
          <a:xfrm>
            <a:off x="9273509" y="3271880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pic>
        <p:nvPicPr>
          <p:cNvPr id="3076" name="Picture 4" descr="ëì¨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hqprint">
            <a:clrChange>
              <a:clrFrom>
                <a:srgbClr val="C82727"/>
              </a:clrFrom>
              <a:clrTo>
                <a:srgbClr val="C82727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16" y="4393881"/>
            <a:ext cx="380046" cy="3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ëì¨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hqprint">
            <a:clrChange>
              <a:clrFrom>
                <a:srgbClr val="C82727"/>
              </a:clrFrom>
              <a:clrTo>
                <a:srgbClr val="C82727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625" y="4153563"/>
            <a:ext cx="380046" cy="3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ëì¨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hqprint">
            <a:clrChange>
              <a:clrFrom>
                <a:srgbClr val="C82727"/>
              </a:clrFrom>
              <a:clrTo>
                <a:srgbClr val="C82727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06" y="3870441"/>
            <a:ext cx="380046" cy="3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ëì¨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hqprint">
            <a:clrChange>
              <a:clrFrom>
                <a:srgbClr val="C82727"/>
              </a:clrFrom>
              <a:clrTo>
                <a:srgbClr val="C82727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889" y="3637016"/>
            <a:ext cx="380046" cy="3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ëì¨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hqprint">
            <a:clrChange>
              <a:clrFrom>
                <a:srgbClr val="C82727"/>
              </a:clrFrom>
              <a:clrTo>
                <a:srgbClr val="C82727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61" y="3819353"/>
            <a:ext cx="380046" cy="3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4" descr="ëì¨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hqprint">
            <a:clrChange>
              <a:clrFrom>
                <a:srgbClr val="C82727"/>
              </a:clrFrom>
              <a:clrTo>
                <a:srgbClr val="C82727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955" y="3981372"/>
            <a:ext cx="380046" cy="3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4" descr="ëì¨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hqprint">
            <a:clrChange>
              <a:clrFrom>
                <a:srgbClr val="C82727"/>
              </a:clrFrom>
              <a:clrTo>
                <a:srgbClr val="C82727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802" y="4123012"/>
            <a:ext cx="380046" cy="3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0588" y="4776391"/>
            <a:ext cx="4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37</a:t>
            </a:r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5036235" y="4461206"/>
            <a:ext cx="4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8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C2F7CA-027E-4A44-9729-2596AADC1163}"/>
              </a:ext>
            </a:extLst>
          </p:cNvPr>
          <p:cNvSpPr/>
          <p:nvPr/>
        </p:nvSpPr>
        <p:spPr>
          <a:xfrm>
            <a:off x="290946" y="665480"/>
            <a:ext cx="8533014" cy="5943594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694493-1C1B-40C3-A54C-BE3FAEBFE79E}"/>
              </a:ext>
            </a:extLst>
          </p:cNvPr>
          <p:cNvSpPr/>
          <p:nvPr/>
        </p:nvSpPr>
        <p:spPr>
          <a:xfrm>
            <a:off x="9130145" y="924"/>
            <a:ext cx="3061855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7F567B-C8F8-4F18-93BF-279D3CE78A6C}"/>
              </a:ext>
            </a:extLst>
          </p:cNvPr>
          <p:cNvSpPr/>
          <p:nvPr/>
        </p:nvSpPr>
        <p:spPr>
          <a:xfrm>
            <a:off x="9130145" y="0"/>
            <a:ext cx="3061855" cy="41563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Description(</a:t>
            </a:r>
            <a:r>
              <a:rPr lang="ko-KR" altLang="en-US" sz="1600" b="1" dirty="0">
                <a:latin typeface="맑은 고딕 (본문)"/>
                <a:ea typeface="맑은 고딕" panose="020B0503020000020004" pitchFamily="50" charset="-127"/>
              </a:rPr>
              <a:t>화면설명</a:t>
            </a:r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 (본문)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A976A-A016-4039-9E04-98D7C985E04E}"/>
              </a:ext>
            </a:extLst>
          </p:cNvPr>
          <p:cNvSpPr txBox="1"/>
          <p:nvPr/>
        </p:nvSpPr>
        <p:spPr>
          <a:xfrm>
            <a:off x="2022762" y="20448"/>
            <a:ext cx="80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 제공 화면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C3B233-F3BA-4612-AA51-015C6039E019}"/>
              </a:ext>
            </a:extLst>
          </p:cNvPr>
          <p:cNvCxnSpPr>
            <a:cxnSpLocks/>
          </p:cNvCxnSpPr>
          <p:nvPr/>
        </p:nvCxnSpPr>
        <p:spPr>
          <a:xfrm flipH="1">
            <a:off x="193961" y="415636"/>
            <a:ext cx="11998039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F5CBCF-77E8-4514-B6CE-0E2A15B758D1}"/>
              </a:ext>
            </a:extLst>
          </p:cNvPr>
          <p:cNvSpPr/>
          <p:nvPr/>
        </p:nvSpPr>
        <p:spPr>
          <a:xfrm>
            <a:off x="193961" y="0"/>
            <a:ext cx="1787239" cy="4156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No. 2.0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96E38-FA77-4D06-9BD4-D888E41748EB}"/>
              </a:ext>
            </a:extLst>
          </p:cNvPr>
          <p:cNvSpPr/>
          <p:nvPr/>
        </p:nvSpPr>
        <p:spPr>
          <a:xfrm>
            <a:off x="0" y="-1"/>
            <a:ext cx="152399" cy="415635"/>
          </a:xfrm>
          <a:prstGeom prst="rect">
            <a:avLst/>
          </a:prstGeom>
          <a:solidFill>
            <a:srgbClr val="E5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FEA8E7-D7E9-43D5-B6F5-4E00BFF5078F}"/>
              </a:ext>
            </a:extLst>
          </p:cNvPr>
          <p:cNvSpPr txBox="1"/>
          <p:nvPr/>
        </p:nvSpPr>
        <p:spPr>
          <a:xfrm>
            <a:off x="9147577" y="1812579"/>
            <a:ext cx="31053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오류신고는 서비스 오류가 있을 시 </a:t>
            </a:r>
            <a:endParaRPr lang="en-US" altLang="ko-KR" sz="1400" dirty="0"/>
          </a:p>
          <a:p>
            <a:r>
              <a:rPr lang="ko-KR" altLang="en-US" sz="1400" dirty="0"/>
              <a:t>이용자가 신고</a:t>
            </a:r>
            <a:r>
              <a:rPr lang="en-US" altLang="ko-KR" sz="1400" dirty="0"/>
              <a:t>. </a:t>
            </a:r>
            <a:r>
              <a:rPr lang="ko-KR" altLang="en-US" sz="1400" dirty="0"/>
              <a:t>상세정보는 제공하는</a:t>
            </a:r>
            <a:endParaRPr lang="en-US" altLang="ko-KR" sz="1400" dirty="0"/>
          </a:p>
          <a:p>
            <a:r>
              <a:rPr lang="ko-KR" altLang="en-US" sz="1400" dirty="0"/>
              <a:t>서비스에 대한 정보 창 출력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0544D8-6327-4F38-8D21-45561125281C}"/>
              </a:ext>
            </a:extLst>
          </p:cNvPr>
          <p:cNvSpPr txBox="1"/>
          <p:nvPr/>
        </p:nvSpPr>
        <p:spPr>
          <a:xfrm>
            <a:off x="9129945" y="789090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API </a:t>
            </a:r>
            <a:r>
              <a:rPr lang="ko-KR" altLang="en-US" sz="1400" dirty="0"/>
              <a:t>서비스에 대한 기본적인 양식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필요한 데이터를 표시함</a:t>
            </a:r>
            <a:r>
              <a:rPr lang="en-US" altLang="ko-KR" sz="1400" dirty="0"/>
              <a:t> 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0CC6F52-756A-47EB-96B7-455AB76DF2E1}"/>
              </a:ext>
            </a:extLst>
          </p:cNvPr>
          <p:cNvSpPr/>
          <p:nvPr/>
        </p:nvSpPr>
        <p:spPr>
          <a:xfrm>
            <a:off x="471923" y="774534"/>
            <a:ext cx="8210295" cy="370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71F330A-B7F8-4D57-A85E-E0A672F64DBE}"/>
              </a:ext>
            </a:extLst>
          </p:cNvPr>
          <p:cNvSpPr/>
          <p:nvPr/>
        </p:nvSpPr>
        <p:spPr>
          <a:xfrm>
            <a:off x="433619" y="774535"/>
            <a:ext cx="8248600" cy="37097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0CC6F52-756A-47EB-96B7-455AB76DF2E1}"/>
              </a:ext>
            </a:extLst>
          </p:cNvPr>
          <p:cNvSpPr/>
          <p:nvPr/>
        </p:nvSpPr>
        <p:spPr>
          <a:xfrm>
            <a:off x="471923" y="4682082"/>
            <a:ext cx="8210295" cy="1830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F3A6F40-7367-46DB-BDD2-27ECED83BE67}"/>
              </a:ext>
            </a:extLst>
          </p:cNvPr>
          <p:cNvSpPr/>
          <p:nvPr/>
        </p:nvSpPr>
        <p:spPr>
          <a:xfrm>
            <a:off x="355091" y="782939"/>
            <a:ext cx="345440" cy="3608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C4CB71C-13FB-4113-A9B2-AABEC5A9640D}"/>
              </a:ext>
            </a:extLst>
          </p:cNvPr>
          <p:cNvSpPr/>
          <p:nvPr/>
        </p:nvSpPr>
        <p:spPr>
          <a:xfrm>
            <a:off x="9189054" y="54032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527F2D-6468-4036-BD0D-4517F6EDB6EB}"/>
              </a:ext>
            </a:extLst>
          </p:cNvPr>
          <p:cNvSpPr/>
          <p:nvPr/>
        </p:nvSpPr>
        <p:spPr>
          <a:xfrm>
            <a:off x="9192701" y="152433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2741F70-B633-455B-9C54-EF3652A46513}"/>
              </a:ext>
            </a:extLst>
          </p:cNvPr>
          <p:cNvSpPr/>
          <p:nvPr/>
        </p:nvSpPr>
        <p:spPr>
          <a:xfrm>
            <a:off x="444505" y="4682081"/>
            <a:ext cx="8248600" cy="185777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0F1CCC-EC92-4913-B67B-78021D79A832}"/>
              </a:ext>
            </a:extLst>
          </p:cNvPr>
          <p:cNvSpPr/>
          <p:nvPr/>
        </p:nvSpPr>
        <p:spPr>
          <a:xfrm>
            <a:off x="794430" y="868342"/>
            <a:ext cx="1513341" cy="3608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 소개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0860187-891C-4B3E-82AC-E0A0078B184B}"/>
              </a:ext>
            </a:extLst>
          </p:cNvPr>
          <p:cNvSpPr/>
          <p:nvPr/>
        </p:nvSpPr>
        <p:spPr>
          <a:xfrm>
            <a:off x="387212" y="4593377"/>
            <a:ext cx="345440" cy="3608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578D24-8308-4193-A87A-4E8C374982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4551" y="1441676"/>
          <a:ext cx="6980349" cy="18840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1540">
                  <a:extLst>
                    <a:ext uri="{9D8B030D-6E8A-4147-A177-3AD203B41FA5}">
                      <a16:colId xmlns:a16="http://schemas.microsoft.com/office/drawing/2014/main" val="3320265870"/>
                    </a:ext>
                  </a:extLst>
                </a:gridCol>
                <a:gridCol w="1819603">
                  <a:extLst>
                    <a:ext uri="{9D8B030D-6E8A-4147-A177-3AD203B41FA5}">
                      <a16:colId xmlns:a16="http://schemas.microsoft.com/office/drawing/2014/main" val="255148975"/>
                    </a:ext>
                  </a:extLst>
                </a:gridCol>
                <a:gridCol w="1819603">
                  <a:extLst>
                    <a:ext uri="{9D8B030D-6E8A-4147-A177-3AD203B41FA5}">
                      <a16:colId xmlns:a16="http://schemas.microsoft.com/office/drawing/2014/main" val="1206676502"/>
                    </a:ext>
                  </a:extLst>
                </a:gridCol>
                <a:gridCol w="1819603">
                  <a:extLst>
                    <a:ext uri="{9D8B030D-6E8A-4147-A177-3AD203B41FA5}">
                      <a16:colId xmlns:a16="http://schemas.microsoft.com/office/drawing/2014/main" val="238986119"/>
                    </a:ext>
                  </a:extLst>
                </a:gridCol>
              </a:tblGrid>
              <a:tr h="44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등록일자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수정일자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갱신 주기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492347"/>
                  </a:ext>
                </a:extLst>
              </a:tr>
              <a:tr h="475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2019.03.01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2019.03.02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19098"/>
                  </a:ext>
                </a:extLst>
              </a:tr>
              <a:tr h="4472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활용신청 건수</a:t>
                      </a: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이용허락범위</a:t>
                      </a: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요소</a:t>
                      </a: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345132"/>
                  </a:ext>
                </a:extLst>
              </a:tr>
              <a:tr h="489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r>
                        <a:rPr lang="ko-KR" altLang="en-US" sz="1400" dirty="0"/>
                        <a:t>건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분 단위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저작권자표시</a:t>
                      </a:r>
                      <a:r>
                        <a:rPr lang="en-US" altLang="ko-KR" sz="1400" dirty="0"/>
                        <a:t>(BY)</a:t>
                      </a:r>
                      <a:endParaRPr lang="ko-KR" altLang="en-US" sz="1400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온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습도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미세먼지</a:t>
                      </a:r>
                      <a:r>
                        <a:rPr lang="en-US" altLang="ko-KR" sz="1400" dirty="0"/>
                        <a:t>, VOCs, CO2</a:t>
                      </a:r>
                      <a:endParaRPr lang="ko-KR" altLang="en-US" sz="1400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788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09E8E066-44B7-4173-BDE4-234F84D12438}"/>
              </a:ext>
            </a:extLst>
          </p:cNvPr>
          <p:cNvSpPr>
            <a:spLocks noChangeAspect="1"/>
          </p:cNvSpPr>
          <p:nvPr/>
        </p:nvSpPr>
        <p:spPr>
          <a:xfrm>
            <a:off x="4494724" y="3986217"/>
            <a:ext cx="1056735" cy="341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API</a:t>
            </a:r>
            <a:r>
              <a:rPr lang="ko-KR" altLang="en-US" sz="1200" dirty="0">
                <a:solidFill>
                  <a:schemeClr val="tx1"/>
                </a:solidFill>
              </a:rPr>
              <a:t>키 발급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983F83-1189-4F05-99BE-271F249DA2AA}"/>
              </a:ext>
            </a:extLst>
          </p:cNvPr>
          <p:cNvSpPr>
            <a:spLocks noChangeAspect="1"/>
          </p:cNvSpPr>
          <p:nvPr/>
        </p:nvSpPr>
        <p:spPr>
          <a:xfrm>
            <a:off x="6749534" y="3986217"/>
            <a:ext cx="1056735" cy="341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상세정보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6729A1F-53BF-48C5-AB66-1A6F56CE2FA1}"/>
              </a:ext>
            </a:extLst>
          </p:cNvPr>
          <p:cNvGrpSpPr/>
          <p:nvPr/>
        </p:nvGrpSpPr>
        <p:grpSpPr>
          <a:xfrm>
            <a:off x="5602310" y="3986217"/>
            <a:ext cx="1056735" cy="341128"/>
            <a:chOff x="5602310" y="3986217"/>
            <a:chExt cx="1056735" cy="34112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EEBD956-32C4-4E5A-A82D-ED97DA2586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2310" y="3986217"/>
              <a:ext cx="1056735" cy="341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오류신고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CD2CE7C-57F6-41CA-9B2A-36B6F4D0F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5485" y="4061161"/>
              <a:ext cx="184331" cy="18433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441534-5C43-428A-9D81-51A63F9DBDEA}"/>
              </a:ext>
            </a:extLst>
          </p:cNvPr>
          <p:cNvSpPr/>
          <p:nvPr/>
        </p:nvSpPr>
        <p:spPr>
          <a:xfrm>
            <a:off x="4382198" y="3931689"/>
            <a:ext cx="3514560" cy="4746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4616AB4-D3BB-4155-99F9-79108D0F031E}"/>
              </a:ext>
            </a:extLst>
          </p:cNvPr>
          <p:cNvSpPr/>
          <p:nvPr/>
        </p:nvSpPr>
        <p:spPr>
          <a:xfrm>
            <a:off x="4123859" y="3751242"/>
            <a:ext cx="345440" cy="3608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549B440-D2A7-40A2-B1C8-1CAF82609B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0285" y="5272561"/>
          <a:ext cx="787433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8584">
                  <a:extLst>
                    <a:ext uri="{9D8B030D-6E8A-4147-A177-3AD203B41FA5}">
                      <a16:colId xmlns:a16="http://schemas.microsoft.com/office/drawing/2014/main" val="4012312755"/>
                    </a:ext>
                  </a:extLst>
                </a:gridCol>
                <a:gridCol w="1968584">
                  <a:extLst>
                    <a:ext uri="{9D8B030D-6E8A-4147-A177-3AD203B41FA5}">
                      <a16:colId xmlns:a16="http://schemas.microsoft.com/office/drawing/2014/main" val="3414446799"/>
                    </a:ext>
                  </a:extLst>
                </a:gridCol>
                <a:gridCol w="1968584">
                  <a:extLst>
                    <a:ext uri="{9D8B030D-6E8A-4147-A177-3AD203B41FA5}">
                      <a16:colId xmlns:a16="http://schemas.microsoft.com/office/drawing/2014/main" val="3173941243"/>
                    </a:ext>
                  </a:extLst>
                </a:gridCol>
                <a:gridCol w="1968584">
                  <a:extLst>
                    <a:ext uri="{9D8B030D-6E8A-4147-A177-3AD203B41FA5}">
                      <a16:colId xmlns:a16="http://schemas.microsoft.com/office/drawing/2014/main" val="3514842160"/>
                    </a:ext>
                  </a:extLst>
                </a:gridCol>
              </a:tblGrid>
              <a:tr h="237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표시형식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49581"/>
                  </a:ext>
                </a:extLst>
              </a:tr>
              <a:tr h="1838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max_temp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최고기온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…….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4303"/>
                  </a:ext>
                </a:extLst>
              </a:tr>
              <a:tr h="1838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1345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7F2D8AF2-3D95-4C5C-9A2F-A66254858E8B}"/>
              </a:ext>
            </a:extLst>
          </p:cNvPr>
          <p:cNvSpPr/>
          <p:nvPr/>
        </p:nvSpPr>
        <p:spPr>
          <a:xfrm>
            <a:off x="789945" y="4796874"/>
            <a:ext cx="1513341" cy="3608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칼럼 정보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2D536F-E0FE-45BC-87BD-CCDCD8123557}"/>
              </a:ext>
            </a:extLst>
          </p:cNvPr>
          <p:cNvSpPr/>
          <p:nvPr/>
        </p:nvSpPr>
        <p:spPr>
          <a:xfrm>
            <a:off x="9203432" y="2578251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149D3D-E12A-4050-AF96-1138B438CBD2}"/>
              </a:ext>
            </a:extLst>
          </p:cNvPr>
          <p:cNvSpPr txBox="1"/>
          <p:nvPr/>
        </p:nvSpPr>
        <p:spPr>
          <a:xfrm>
            <a:off x="9147576" y="2843700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제공하는 서비스에 대한 데이터의 </a:t>
            </a:r>
            <a:endParaRPr lang="en-US" altLang="ko-KR" sz="1400" dirty="0"/>
          </a:p>
          <a:p>
            <a:r>
              <a:rPr lang="ko-KR" altLang="en-US" sz="1400" dirty="0"/>
              <a:t>칼럼 정보 값을 알려줌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6253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solidFill>
            <a:srgbClr val="A6A6A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555</Words>
  <Application>Microsoft Office PowerPoint</Application>
  <PresentationFormat>와이드스크린</PresentationFormat>
  <Paragraphs>241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맑은 고딕 (본문)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은수 지</dc:creator>
  <cp:lastModifiedBy>wndms4573@naver.com</cp:lastModifiedBy>
  <cp:revision>328</cp:revision>
  <dcterms:created xsi:type="dcterms:W3CDTF">2019-01-29T01:56:10Z</dcterms:created>
  <dcterms:modified xsi:type="dcterms:W3CDTF">2019-03-12T07:21:12Z</dcterms:modified>
</cp:coreProperties>
</file>