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9" r:id="rId4"/>
    <p:sldId id="257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79A70-1C30-4637-9E0B-47E84417F09C}" type="datetimeFigureOut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8AEFF-601A-4BD9-99D4-FC42E3D62D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9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B9B35-AE2F-4D55-BE74-9D2864E5922E}" type="datetimeFigureOut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67544" y="2204864"/>
            <a:ext cx="7920880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1628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한성대학교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177281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진기족</a:t>
            </a:r>
            <a:endParaRPr lang="ko-KR" altLang="en-US" sz="1000" dirty="0"/>
          </a:p>
        </p:txBody>
      </p:sp>
      <p:sp>
        <p:nvSpPr>
          <p:cNvPr id="11" name="웃는 얼굴 10"/>
          <p:cNvSpPr/>
          <p:nvPr/>
        </p:nvSpPr>
        <p:spPr>
          <a:xfrm>
            <a:off x="2843808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/>
          <p:cNvSpPr/>
          <p:nvPr/>
        </p:nvSpPr>
        <p:spPr>
          <a:xfrm>
            <a:off x="3059832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/>
          <p:cNvSpPr/>
          <p:nvPr/>
        </p:nvSpPr>
        <p:spPr>
          <a:xfrm>
            <a:off x="3275856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/>
          <p:cNvSpPr/>
          <p:nvPr/>
        </p:nvSpPr>
        <p:spPr>
          <a:xfrm>
            <a:off x="3491880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/>
          <p:cNvSpPr/>
          <p:nvPr/>
        </p:nvSpPr>
        <p:spPr>
          <a:xfrm>
            <a:off x="611560" y="1700808"/>
            <a:ext cx="288032" cy="288032"/>
          </a:xfrm>
          <a:prstGeom prst="hear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59632" y="2996952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서울남산체 B" pitchFamily="18" charset="-127"/>
                <a:ea typeface="서울남산체 B" pitchFamily="18" charset="-127"/>
              </a:rPr>
              <a:t>들어볼래</a:t>
            </a:r>
            <a:endParaRPr lang="ko-KR" altLang="en-US" sz="2800" dirty="0">
              <a:latin typeface="서울남산체 B" pitchFamily="18" charset="-127"/>
              <a:ea typeface="서울남산체 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9632" y="3861048"/>
            <a:ext cx="720080" cy="300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9712" y="3861049"/>
            <a:ext cx="864096" cy="288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</a:t>
            </a:r>
            <a:r>
              <a:rPr lang="ko-KR" altLang="en-US" sz="1100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79712" y="4149080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 smtClean="0"/>
              <a:t>ID/PW </a:t>
            </a:r>
            <a:r>
              <a:rPr lang="ko-KR" altLang="en-US" sz="1100" u="sng" dirty="0" smtClean="0"/>
              <a:t>찾기</a:t>
            </a:r>
            <a:endParaRPr lang="ko-KR" altLang="en-US" sz="11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4283968" y="60932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copyright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67544" y="2204864"/>
            <a:ext cx="7920880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1628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한성대학교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177281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진기족</a:t>
            </a:r>
            <a:endParaRPr lang="ko-KR" altLang="en-US" sz="1000" dirty="0"/>
          </a:p>
        </p:txBody>
      </p:sp>
      <p:sp>
        <p:nvSpPr>
          <p:cNvPr id="11" name="웃는 얼굴 10"/>
          <p:cNvSpPr/>
          <p:nvPr/>
        </p:nvSpPr>
        <p:spPr>
          <a:xfrm>
            <a:off x="2843808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/>
          <p:cNvSpPr/>
          <p:nvPr/>
        </p:nvSpPr>
        <p:spPr>
          <a:xfrm>
            <a:off x="3059832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/>
          <p:cNvSpPr/>
          <p:nvPr/>
        </p:nvSpPr>
        <p:spPr>
          <a:xfrm>
            <a:off x="3275856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/>
          <p:cNvSpPr/>
          <p:nvPr/>
        </p:nvSpPr>
        <p:spPr>
          <a:xfrm>
            <a:off x="3491880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/>
          <p:cNvSpPr/>
          <p:nvPr/>
        </p:nvSpPr>
        <p:spPr>
          <a:xfrm>
            <a:off x="611560" y="1700808"/>
            <a:ext cx="288032" cy="288032"/>
          </a:xfrm>
          <a:prstGeom prst="hear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59632" y="2996952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서울남산체 B" pitchFamily="18" charset="-127"/>
                <a:ea typeface="서울남산체 B" pitchFamily="18" charset="-127"/>
              </a:rPr>
              <a:t>들어볼래</a:t>
            </a:r>
            <a:endParaRPr lang="ko-KR" altLang="en-US" sz="2800" dirty="0">
              <a:latin typeface="서울남산체 B" pitchFamily="18" charset="-127"/>
              <a:ea typeface="서울남산체 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3968" y="60932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copyright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230042" y="3730984"/>
            <a:ext cx="10801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30042" y="4091024"/>
            <a:ext cx="1080120" cy="288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82170" y="3730984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340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한성대학교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14127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진기족</a:t>
            </a:r>
            <a:endParaRPr lang="ko-KR" altLang="en-US" sz="1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411760" y="1412776"/>
            <a:ext cx="864096" cy="216024"/>
            <a:chOff x="2843808" y="1772816"/>
            <a:chExt cx="864096" cy="216024"/>
          </a:xfrm>
        </p:grpSpPr>
        <p:sp>
          <p:nvSpPr>
            <p:cNvPr id="11" name="웃는 얼굴 10"/>
            <p:cNvSpPr/>
            <p:nvPr/>
          </p:nvSpPr>
          <p:spPr>
            <a:xfrm>
              <a:off x="2843808" y="1772816"/>
              <a:ext cx="216024" cy="21602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웃는 얼굴 11"/>
            <p:cNvSpPr/>
            <p:nvPr/>
          </p:nvSpPr>
          <p:spPr>
            <a:xfrm>
              <a:off x="3059832" y="1772816"/>
              <a:ext cx="216024" cy="21602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3275856" y="1772816"/>
              <a:ext cx="432048" cy="216024"/>
              <a:chOff x="3275856" y="1772816"/>
              <a:chExt cx="432048" cy="216024"/>
            </a:xfrm>
          </p:grpSpPr>
          <p:sp>
            <p:nvSpPr>
              <p:cNvPr id="13" name="웃는 얼굴 12"/>
              <p:cNvSpPr/>
              <p:nvPr/>
            </p:nvSpPr>
            <p:spPr>
              <a:xfrm>
                <a:off x="3275856" y="1772816"/>
                <a:ext cx="216024" cy="216024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웃는 얼굴 13"/>
              <p:cNvSpPr/>
              <p:nvPr/>
            </p:nvSpPr>
            <p:spPr>
              <a:xfrm>
                <a:off x="3491880" y="1772816"/>
                <a:ext cx="216024" cy="216024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하트 14"/>
          <p:cNvSpPr/>
          <p:nvPr/>
        </p:nvSpPr>
        <p:spPr>
          <a:xfrm>
            <a:off x="251520" y="1340768"/>
            <a:ext cx="288032" cy="288032"/>
          </a:xfrm>
          <a:prstGeom prst="hear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23928" y="155679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서울남산체 B" pitchFamily="18" charset="-127"/>
                <a:ea typeface="서울남산체 B" pitchFamily="18" charset="-127"/>
              </a:rPr>
              <a:t>회원가</a:t>
            </a:r>
            <a:r>
              <a:rPr lang="ko-KR" altLang="en-US" sz="2400" dirty="0">
                <a:latin typeface="서울남산체 B" pitchFamily="18" charset="-127"/>
                <a:ea typeface="서울남산체 B" pitchFamily="18" charset="-127"/>
              </a:rPr>
              <a:t>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2276872"/>
            <a:ext cx="324036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3968" y="60932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copyright</a:t>
            </a:r>
            <a:endParaRPr lang="ko-KR" altLang="en-US" sz="10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4067944" y="2276872"/>
            <a:ext cx="3600400" cy="2088232"/>
            <a:chOff x="4067944" y="2276872"/>
            <a:chExt cx="3600400" cy="2088232"/>
          </a:xfrm>
        </p:grpSpPr>
        <p:sp>
          <p:nvSpPr>
            <p:cNvPr id="23" name="직사각형 22"/>
            <p:cNvSpPr/>
            <p:nvPr/>
          </p:nvSpPr>
          <p:spPr>
            <a:xfrm>
              <a:off x="5220072" y="2276872"/>
              <a:ext cx="18002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20072" y="2708920"/>
              <a:ext cx="18002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220072" y="3212976"/>
              <a:ext cx="18002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164288" y="2276872"/>
              <a:ext cx="504056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중복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0" y="227687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아이</a:t>
              </a:r>
              <a:r>
                <a:rPr lang="ko-KR" altLang="en-US" sz="1200" dirty="0"/>
                <a:t>디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7984" y="270892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비밀번</a:t>
              </a:r>
              <a:r>
                <a:rPr lang="ko-KR" altLang="en-US" sz="1200" dirty="0"/>
                <a:t>호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67944" y="3212976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비밀번호 확인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20072" y="3645024"/>
              <a:ext cx="18002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16016" y="364502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</a:t>
              </a:r>
              <a:r>
                <a:rPr lang="ko-KR" altLang="en-US" sz="1200" dirty="0"/>
                <a:t>름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220072" y="4077072"/>
              <a:ext cx="18002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72000" y="407707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이메일</a:t>
              </a:r>
              <a:endParaRPr lang="ko-KR" altLang="en-US" sz="1200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55576" y="4725144"/>
            <a:ext cx="3240360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1720" y="1988840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&lt;</a:t>
            </a:r>
            <a:r>
              <a:rPr lang="ko-KR" altLang="en-US" sz="1050" dirty="0" smtClean="0"/>
              <a:t>약관</a:t>
            </a:r>
            <a:r>
              <a:rPr lang="en-US" altLang="ko-KR" sz="1050" dirty="0" smtClean="0"/>
              <a:t>&gt;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 flipH="1" flipV="1">
            <a:off x="2411760" y="407707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483768" y="4005064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위 약관을 읽고 동의합니다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619672" y="443711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한성대학교 재학생 인증</a:t>
            </a:r>
            <a:endParaRPr lang="ko-KR" altLang="en-US" sz="105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259632" y="4941168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ID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547664" y="4941168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/>
              <a:t>종합정보시스템</a:t>
            </a:r>
            <a:r>
              <a:rPr lang="en-US" altLang="ko-KR" sz="1000" u="sng" dirty="0" smtClean="0"/>
              <a:t>ID</a:t>
            </a:r>
            <a:endParaRPr lang="ko-KR" altLang="en-US" sz="10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1187624" y="5301208"/>
            <a:ext cx="47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PW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547664" y="5301208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/>
              <a:t>종합정보시스템</a:t>
            </a:r>
            <a:r>
              <a:rPr lang="en-US" altLang="ko-KR" sz="1000" u="sng" dirty="0" smtClean="0"/>
              <a:t>PW</a:t>
            </a:r>
            <a:endParaRPr lang="ko-KR" altLang="en-US" sz="1000" u="sng" dirty="0"/>
          </a:p>
        </p:txBody>
      </p:sp>
      <p:sp>
        <p:nvSpPr>
          <p:cNvPr id="45" name="직사각형 44"/>
          <p:cNvSpPr/>
          <p:nvPr/>
        </p:nvSpPr>
        <p:spPr>
          <a:xfrm>
            <a:off x="3059832" y="494116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인</a:t>
            </a:r>
            <a:r>
              <a:rPr lang="ko-KR" altLang="en-US" sz="1100" b="1" dirty="0">
                <a:solidFill>
                  <a:schemeClr val="tx1"/>
                </a:solidFill>
              </a:rPr>
              <a:t>증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851920" y="2420888"/>
            <a:ext cx="0" cy="1368152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9912" y="16288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한성대학교 </a:t>
            </a:r>
            <a:r>
              <a:rPr lang="ko-KR" altLang="en-US" sz="900" dirty="0" smtClean="0"/>
              <a:t>강의평가</a:t>
            </a:r>
            <a:endParaRPr lang="ko-KR" altLang="en-US" sz="9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52320" y="1628800"/>
            <a:ext cx="79208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 rot="10800000" flipV="1">
            <a:off x="8028384" y="1772816"/>
            <a:ext cx="144016" cy="72008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348880"/>
            <a:ext cx="5472608" cy="350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60232" y="2348880"/>
            <a:ext cx="64807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996952"/>
            <a:ext cx="1872208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9552" y="30689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강의랭킹</a:t>
            </a:r>
            <a:endParaRPr lang="ko-KR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3356992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강의명    교수</a:t>
            </a:r>
            <a:endParaRPr lang="en-US" altLang="ko-KR" sz="1200" dirty="0" smtClean="0"/>
          </a:p>
          <a:p>
            <a:r>
              <a:rPr lang="en-US" altLang="ko-KR" sz="1200" b="1" dirty="0" smtClean="0"/>
              <a:t>2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강의명    교수</a:t>
            </a:r>
            <a:endParaRPr lang="en-US" altLang="ko-KR" sz="1200" dirty="0" smtClean="0"/>
          </a:p>
          <a:p>
            <a:r>
              <a:rPr lang="en-US" altLang="ko-KR" sz="1200" b="1" dirty="0" smtClean="0"/>
              <a:t>3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강의명    교수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483768" y="2996952"/>
            <a:ext cx="4392488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83768" y="4509120"/>
            <a:ext cx="4392488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20272" y="2996952"/>
            <a:ext cx="158417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92280" y="306896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검색어</a:t>
            </a:r>
            <a:r>
              <a:rPr lang="ko-KR" altLang="en-US" sz="1100" b="1" dirty="0" smtClean="0"/>
              <a:t> 순위</a:t>
            </a:r>
            <a:endParaRPr lang="ko-KR" alt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20272" y="3429000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    </a:t>
            </a:r>
            <a:r>
              <a:rPr lang="ko-KR" altLang="en-US" sz="1200" dirty="0" smtClean="0"/>
              <a:t>키워드</a:t>
            </a:r>
            <a:endParaRPr lang="en-US" altLang="ko-KR" sz="1200" dirty="0" smtClean="0"/>
          </a:p>
          <a:p>
            <a:r>
              <a:rPr lang="en-US" altLang="ko-KR" sz="1200" b="1" dirty="0" smtClean="0"/>
              <a:t>2    </a:t>
            </a:r>
            <a:r>
              <a:rPr lang="ko-KR" altLang="en-US" sz="1200" dirty="0" smtClean="0"/>
              <a:t>키워드</a:t>
            </a:r>
            <a:endParaRPr lang="en-US" altLang="ko-KR" sz="1200" dirty="0" smtClean="0"/>
          </a:p>
          <a:p>
            <a:r>
              <a:rPr lang="en-US" altLang="ko-KR" sz="1200" b="1" dirty="0" smtClean="0"/>
              <a:t>3    </a:t>
            </a:r>
            <a:r>
              <a:rPr lang="ko-KR" altLang="en-US" sz="1200" dirty="0" smtClean="0"/>
              <a:t>키워드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5776" y="306896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최근 등록된 </a:t>
            </a:r>
            <a:r>
              <a:rPr lang="ko-KR" altLang="en-US" sz="1100" b="1" dirty="0" err="1" smtClean="0"/>
              <a:t>강의평</a:t>
            </a:r>
            <a:endParaRPr lang="ko-KR" alt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55776" y="458112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최근 등록된 </a:t>
            </a:r>
            <a:r>
              <a:rPr lang="ko-KR" altLang="en-US" sz="1100" b="1" dirty="0" err="1" smtClean="0"/>
              <a:t>댓글</a:t>
            </a:r>
            <a:endParaRPr lang="ko-KR" altLang="en-US" sz="1100" b="1" dirty="0"/>
          </a:p>
        </p:txBody>
      </p:sp>
      <p:sp>
        <p:nvSpPr>
          <p:cNvPr id="22" name="하트 21"/>
          <p:cNvSpPr/>
          <p:nvPr/>
        </p:nvSpPr>
        <p:spPr>
          <a:xfrm>
            <a:off x="3491880" y="1628800"/>
            <a:ext cx="288032" cy="288032"/>
          </a:xfrm>
          <a:prstGeom prst="hear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55776" y="3356992"/>
            <a:ext cx="424847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강의명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아이디                </a:t>
            </a:r>
            <a:r>
              <a:rPr lang="ko-KR" altLang="en-US" sz="1100" dirty="0" err="1" smtClean="0"/>
              <a:t>작성글</a:t>
            </a:r>
            <a:r>
              <a:rPr lang="ko-KR" altLang="en-US" sz="1100" dirty="0" smtClean="0"/>
              <a:t> 내용                    평점</a:t>
            </a:r>
            <a:endParaRPr lang="en-US" altLang="ko-KR" sz="1100" dirty="0" smtClean="0"/>
          </a:p>
          <a:p>
            <a:r>
              <a:rPr lang="ko-KR" altLang="en-US" sz="1100" dirty="0" smtClean="0"/>
              <a:t>  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2555776" y="3861048"/>
            <a:ext cx="424847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강의명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아이디                </a:t>
            </a:r>
            <a:r>
              <a:rPr lang="ko-KR" altLang="en-US" sz="1100" dirty="0" err="1" smtClean="0"/>
              <a:t>작성글</a:t>
            </a:r>
            <a:r>
              <a:rPr lang="ko-KR" altLang="en-US" sz="1100" dirty="0" smtClean="0"/>
              <a:t> 내용                    평점</a:t>
            </a:r>
            <a:endParaRPr lang="en-US" altLang="ko-KR" sz="1100" dirty="0" smtClean="0"/>
          </a:p>
          <a:p>
            <a:r>
              <a:rPr lang="ko-KR" altLang="en-US" sz="1100" dirty="0" smtClean="0"/>
              <a:t>  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555776" y="4869160"/>
            <a:ext cx="42484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아이디                      </a:t>
            </a:r>
            <a:r>
              <a:rPr lang="ko-KR" altLang="en-US" sz="1100" dirty="0" err="1" smtClean="0"/>
              <a:t>작성댓글</a:t>
            </a:r>
            <a:r>
              <a:rPr lang="ko-KR" altLang="en-US" sz="1100" dirty="0" smtClean="0"/>
              <a:t> 내용                     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2555776" y="5157192"/>
            <a:ext cx="42484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아이디                      </a:t>
            </a:r>
            <a:r>
              <a:rPr lang="ko-KR" altLang="en-US" sz="1100" dirty="0" err="1" smtClean="0"/>
              <a:t>작성댓글</a:t>
            </a:r>
            <a:r>
              <a:rPr lang="ko-KR" altLang="en-US" sz="1100" dirty="0" smtClean="0"/>
              <a:t> 내용                     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555776" y="5445224"/>
            <a:ext cx="42484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아이디                      </a:t>
            </a:r>
            <a:r>
              <a:rPr lang="ko-KR" altLang="en-US" sz="1100" dirty="0" err="1" smtClean="0"/>
              <a:t>작성댓글</a:t>
            </a:r>
            <a:r>
              <a:rPr lang="ko-KR" altLang="en-US" sz="1100" dirty="0" smtClean="0"/>
              <a:t> 내용                     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539552" y="3140968"/>
            <a:ext cx="43204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444208" y="2564904"/>
            <a:ext cx="2448272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148478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한성대학교 </a:t>
            </a:r>
            <a:r>
              <a:rPr lang="ko-KR" altLang="en-US" sz="900" dirty="0" smtClean="0"/>
              <a:t>강의평가</a:t>
            </a:r>
            <a:endParaRPr lang="ko-KR" altLang="en-US" sz="9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52320" y="1628800"/>
            <a:ext cx="79208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 rot="10800000" flipV="1">
            <a:off x="8028384" y="1772816"/>
            <a:ext cx="144016" cy="72008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1988840"/>
            <a:ext cx="5472608" cy="350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60232" y="1988840"/>
            <a:ext cx="64807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하트 21"/>
          <p:cNvSpPr/>
          <p:nvPr/>
        </p:nvSpPr>
        <p:spPr>
          <a:xfrm>
            <a:off x="3491880" y="1484784"/>
            <a:ext cx="288032" cy="288032"/>
          </a:xfrm>
          <a:prstGeom prst="hear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51520" y="2564904"/>
          <a:ext cx="6096000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50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강의명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50050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ko-KR" altLang="en-US" sz="700" dirty="0" err="1" smtClean="0">
                          <a:solidFill>
                            <a:schemeClr val="bg1"/>
                          </a:solidFill>
                        </a:rPr>
                        <a:t>ㅇ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 smtClean="0"/>
                        <a:t>    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전선</a:t>
                      </a:r>
                      <a:r>
                        <a:rPr lang="ko-KR" altLang="en-US" sz="1200" dirty="0" smtClean="0"/>
                        <a:t>           컴파일러            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1200" baseline="0" dirty="0" smtClean="0"/>
                        <a:t>              </a:t>
                      </a:r>
                      <a:r>
                        <a:rPr lang="ko-KR" altLang="en-US" sz="1200" baseline="0" dirty="0" smtClean="0"/>
                        <a:t>김성동             </a:t>
                      </a:r>
                      <a:r>
                        <a:rPr lang="en-US" altLang="ko-KR" sz="1200" baseline="0" dirty="0" smtClean="0"/>
                        <a:t>3                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6444208" y="2564904"/>
            <a:ext cx="2448272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164288" y="270892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내가 본 강의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16216" y="314096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강의명           교수</a:t>
            </a:r>
            <a:endParaRPr lang="en-US" altLang="ko-KR" sz="12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6516216" y="3573016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강의명           교수</a:t>
            </a:r>
            <a:endParaRPr lang="en-US" altLang="ko-KR" sz="12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516216" y="400506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강의명           교수</a:t>
            </a:r>
            <a:endParaRPr lang="en-US" altLang="ko-KR" sz="12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516216" y="4437112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강의명           교수</a:t>
            </a:r>
            <a:endParaRPr lang="en-US" altLang="ko-KR" sz="1200" dirty="0" smtClean="0"/>
          </a:p>
        </p:txBody>
      </p:sp>
      <p:sp>
        <p:nvSpPr>
          <p:cNvPr id="60" name="포인트가 5개인 별 59"/>
          <p:cNvSpPr/>
          <p:nvPr/>
        </p:nvSpPr>
        <p:spPr>
          <a:xfrm>
            <a:off x="5724128" y="3212976"/>
            <a:ext cx="144016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9912" y="148478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한성대학교 </a:t>
            </a:r>
            <a:r>
              <a:rPr lang="ko-KR" altLang="en-US" sz="900" dirty="0" smtClean="0"/>
              <a:t>강의평가</a:t>
            </a:r>
            <a:endParaRPr lang="ko-KR" altLang="en-US" sz="9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52320" y="1628800"/>
            <a:ext cx="79208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 rot="10800000" flipV="1">
            <a:off x="8028384" y="1772816"/>
            <a:ext cx="144016" cy="72008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1988840"/>
            <a:ext cx="5472608" cy="350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60232" y="1988840"/>
            <a:ext cx="64807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하트 21"/>
          <p:cNvSpPr/>
          <p:nvPr/>
        </p:nvSpPr>
        <p:spPr>
          <a:xfrm>
            <a:off x="3491880" y="1484784"/>
            <a:ext cx="288032" cy="288032"/>
          </a:xfrm>
          <a:prstGeom prst="hear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5536" y="2564904"/>
            <a:ext cx="5616624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27584" y="2924944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양쪽 모서리가 잘린 사각형 29"/>
          <p:cNvSpPr/>
          <p:nvPr/>
        </p:nvSpPr>
        <p:spPr>
          <a:xfrm>
            <a:off x="755576" y="3284984"/>
            <a:ext cx="514343" cy="36004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39552" y="2780928"/>
            <a:ext cx="100811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691680" y="278092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교수약력</a:t>
            </a:r>
            <a:endParaRPr lang="ko-KR" altLang="en-US" sz="1050" b="1" dirty="0"/>
          </a:p>
        </p:txBody>
      </p:sp>
      <p:sp>
        <p:nvSpPr>
          <p:cNvPr id="33" name="직사각형 32"/>
          <p:cNvSpPr/>
          <p:nvPr/>
        </p:nvSpPr>
        <p:spPr>
          <a:xfrm>
            <a:off x="395536" y="4797152"/>
            <a:ext cx="5616624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56176" y="2564904"/>
            <a:ext cx="2664296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5536" y="494116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강의평가글</a:t>
            </a:r>
            <a:endParaRPr lang="ko-KR" altLang="en-US" sz="1200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67544" y="5229200"/>
            <a:ext cx="5472608" cy="441340"/>
            <a:chOff x="467544" y="5229200"/>
            <a:chExt cx="5472608" cy="441340"/>
          </a:xfrm>
        </p:grpSpPr>
        <p:sp>
          <p:nvSpPr>
            <p:cNvPr id="36" name="직사각형 35"/>
            <p:cNvSpPr/>
            <p:nvPr/>
          </p:nvSpPr>
          <p:spPr>
            <a:xfrm>
              <a:off x="467544" y="5229200"/>
              <a:ext cx="5472608" cy="43204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9552" y="5373216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아이디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실명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71800" y="53012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글내용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48064" y="5373216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평점</a:t>
              </a:r>
              <a:endParaRPr lang="ko-KR" altLang="en-US" sz="10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67544" y="5733256"/>
            <a:ext cx="5472608" cy="441340"/>
            <a:chOff x="467544" y="5229200"/>
            <a:chExt cx="5472608" cy="441340"/>
          </a:xfrm>
        </p:grpSpPr>
        <p:sp>
          <p:nvSpPr>
            <p:cNvPr id="42" name="직사각형 41"/>
            <p:cNvSpPr/>
            <p:nvPr/>
          </p:nvSpPr>
          <p:spPr>
            <a:xfrm>
              <a:off x="467544" y="5229200"/>
              <a:ext cx="5472608" cy="43204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9552" y="5373216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아이디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실명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71800" y="53012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글내용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48064" y="5373216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평점</a:t>
              </a:r>
              <a:endParaRPr lang="ko-KR" altLang="en-US" sz="10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148064" y="486916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더보기</a:t>
            </a:r>
            <a:endParaRPr lang="ko-KR" altLang="en-US" sz="16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1835696" y="3212976"/>
            <a:ext cx="36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835696" y="3501008"/>
            <a:ext cx="36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11560" y="3789040"/>
            <a:ext cx="4824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11560" y="4077072"/>
            <a:ext cx="4896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11560" y="4365104"/>
            <a:ext cx="4896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28184" y="2708920"/>
            <a:ext cx="1510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강의소개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강의계획서</a:t>
            </a:r>
            <a:endParaRPr lang="ko-KR" alt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23528" y="141277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마이페이지</a:t>
            </a:r>
            <a:endParaRPr lang="ko-KR" altLang="en-US" sz="280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79512" y="2132856"/>
          <a:ext cx="8676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152"/>
                <a:gridCol w="2892152"/>
                <a:gridCol w="28921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수강한 강의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개인정보수정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179512" y="2780928"/>
            <a:ext cx="288032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게시한 글 없음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9512" y="3861048"/>
            <a:ext cx="288032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작성한글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9512" y="4941168"/>
            <a:ext cx="288032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작성한글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3203848" y="2780928"/>
          <a:ext cx="2592288" cy="309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  <a:gridCol w="432048"/>
              </a:tblGrid>
              <a:tr h="268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구분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강의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분반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교수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학점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평점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65346">
                <a:tc gridSpan="6"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전선   컴파일러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김성동    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3     10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724128" y="2780930"/>
            <a:ext cx="3024337" cy="2086010"/>
            <a:chOff x="4067943" y="2276872"/>
            <a:chExt cx="3600401" cy="1344317"/>
          </a:xfrm>
        </p:grpSpPr>
        <p:sp>
          <p:nvSpPr>
            <p:cNvPr id="57" name="직사각형 56"/>
            <p:cNvSpPr/>
            <p:nvPr/>
          </p:nvSpPr>
          <p:spPr>
            <a:xfrm>
              <a:off x="5353801" y="2276872"/>
              <a:ext cx="1666471" cy="1856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353801" y="2555303"/>
              <a:ext cx="1800200" cy="1856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164288" y="2276872"/>
              <a:ext cx="504056" cy="1856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중복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72000" y="227687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아이</a:t>
              </a:r>
              <a:r>
                <a:rPr lang="ko-KR" altLang="en-US" sz="1200" dirty="0"/>
                <a:t>디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10838" y="255530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비밀번</a:t>
              </a:r>
              <a:r>
                <a:rPr lang="ko-KR" altLang="en-US" sz="1200" dirty="0"/>
                <a:t>호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067943" y="2833732"/>
              <a:ext cx="1319043" cy="17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비밀번호확인</a:t>
              </a:r>
              <a:endParaRPr lang="ko-KR" altLang="en-US" sz="12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53800" y="2833734"/>
              <a:ext cx="1800200" cy="1856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9457" y="311216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</a:t>
              </a:r>
              <a:r>
                <a:rPr lang="ko-KR" altLang="en-US" sz="1200" dirty="0"/>
                <a:t>름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353800" y="3112165"/>
              <a:ext cx="1800200" cy="1856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68010" y="33441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이메일</a:t>
              </a:r>
              <a:endParaRPr lang="ko-KR" altLang="en-US" sz="1200" dirty="0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6804248" y="4509120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177</Words>
  <Application>Microsoft Office PowerPoint</Application>
  <PresentationFormat>화면 슬라이드 쇼(4:3)</PresentationFormat>
  <Paragraphs>103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현영</dc:creator>
  <cp:lastModifiedBy>USER</cp:lastModifiedBy>
  <cp:revision>33</cp:revision>
  <dcterms:created xsi:type="dcterms:W3CDTF">2015-09-09T08:00:12Z</dcterms:created>
  <dcterms:modified xsi:type="dcterms:W3CDTF">2015-09-10T02:00:12Z</dcterms:modified>
</cp:coreProperties>
</file>