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1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59" autoAdjust="0"/>
  </p:normalViewPr>
  <p:slideViewPr>
    <p:cSldViewPr>
      <p:cViewPr>
        <p:scale>
          <a:sx n="50" d="100"/>
          <a:sy n="50" d="100"/>
        </p:scale>
        <p:origin x="-1920" y="-492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ko-KR" sz="1200"/>
              <a:t>평점 비교</a:t>
            </a:r>
            <a:endParaRPr lang="en-US" sz="12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8843144412525598"/>
          <c:y val="0.35838768729668297"/>
          <c:w val="0.71078610313139812"/>
          <c:h val="0.47283968505993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학교</c:v>
                </c:pt>
                <c:pt idx="1">
                  <c:v>부들부들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025152"/>
        <c:axId val="75892608"/>
      </c:barChart>
      <c:catAx>
        <c:axId val="69025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5892608"/>
        <c:crosses val="autoZero"/>
        <c:auto val="1"/>
        <c:lblAlgn val="ctr"/>
        <c:lblOffset val="100"/>
        <c:noMultiLvlLbl val="0"/>
      </c:catAx>
      <c:valAx>
        <c:axId val="75892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025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9A70-1C30-4637-9E0B-47E84417F09C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AEFF-601A-4BD9-99D4-FC42E3D62D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1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9B35-AE2F-4D55-BE74-9D2864E5922E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2204864"/>
            <a:ext cx="792088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62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17728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sp>
        <p:nvSpPr>
          <p:cNvPr id="11" name="웃는 얼굴 10"/>
          <p:cNvSpPr/>
          <p:nvPr/>
        </p:nvSpPr>
        <p:spPr>
          <a:xfrm>
            <a:off x="2843808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3059832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3275856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/>
          <p:cNvSpPr/>
          <p:nvPr/>
        </p:nvSpPr>
        <p:spPr>
          <a:xfrm>
            <a:off x="3491880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9632" y="299695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서울남산체 B" pitchFamily="18" charset="-127"/>
                <a:ea typeface="서울남산체 B" pitchFamily="18" charset="-127"/>
              </a:rPr>
              <a:t>들어볼래</a:t>
            </a:r>
            <a:endParaRPr lang="ko-KR" altLang="en-US" sz="2800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9632" y="3861048"/>
            <a:ext cx="720080" cy="30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9712" y="3861049"/>
            <a:ext cx="864096" cy="30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11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9712" y="4149080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 smtClean="0"/>
              <a:t>ID/PW </a:t>
            </a:r>
            <a:r>
              <a:rPr lang="ko-KR" altLang="en-US" sz="1100" u="sng" dirty="0" smtClean="0"/>
              <a:t>찾기</a:t>
            </a:r>
            <a:endParaRPr lang="ko-KR" altLang="en-US" sz="11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  <p:sp>
        <p:nvSpPr>
          <p:cNvPr id="20" name="웃는 얼굴 19"/>
          <p:cNvSpPr/>
          <p:nvPr/>
        </p:nvSpPr>
        <p:spPr>
          <a:xfrm>
            <a:off x="611560" y="1700808"/>
            <a:ext cx="288032" cy="288032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162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17728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sp>
        <p:nvSpPr>
          <p:cNvPr id="11" name="웃는 얼굴 10"/>
          <p:cNvSpPr/>
          <p:nvPr/>
        </p:nvSpPr>
        <p:spPr>
          <a:xfrm>
            <a:off x="2843808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3059832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3275856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/>
          <p:cNvSpPr/>
          <p:nvPr/>
        </p:nvSpPr>
        <p:spPr>
          <a:xfrm>
            <a:off x="3491880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95404" y="3789040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95404" y="4149080"/>
            <a:ext cx="1080120" cy="288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0432" y="386104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8424" y="4221088"/>
            <a:ext cx="54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47532" y="3789040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4" y="2204864"/>
            <a:ext cx="792088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59632" y="299695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서울남산체 B" pitchFamily="18" charset="-127"/>
                <a:ea typeface="서울남산체 B" pitchFamily="18" charset="-127"/>
              </a:rPr>
              <a:t>들어볼래</a:t>
            </a:r>
            <a:endParaRPr lang="ko-KR" altLang="en-US" sz="2800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20" name="웃는 얼굴 19"/>
          <p:cNvSpPr/>
          <p:nvPr/>
        </p:nvSpPr>
        <p:spPr>
          <a:xfrm>
            <a:off x="683568" y="1628800"/>
            <a:ext cx="288032" cy="288032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14127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1628800"/>
            <a:ext cx="140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서울남산체 B" pitchFamily="18" charset="-127"/>
                <a:ea typeface="서울남산체 B" pitchFamily="18" charset="-127"/>
              </a:rPr>
              <a:t>회원가</a:t>
            </a:r>
            <a:r>
              <a:rPr lang="ko-KR" altLang="en-US" sz="2400" dirty="0">
                <a:latin typeface="서울남산체 B" pitchFamily="18" charset="-127"/>
                <a:ea typeface="서울남산체 B" pitchFamily="18" charset="-127"/>
              </a:rPr>
              <a:t>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276872"/>
            <a:ext cx="324036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067944" y="2276872"/>
            <a:ext cx="3600400" cy="2088232"/>
            <a:chOff x="4067944" y="2276872"/>
            <a:chExt cx="3600400" cy="2088232"/>
          </a:xfrm>
        </p:grpSpPr>
        <p:sp>
          <p:nvSpPr>
            <p:cNvPr id="23" name="직사각형 22"/>
            <p:cNvSpPr/>
            <p:nvPr/>
          </p:nvSpPr>
          <p:spPr>
            <a:xfrm>
              <a:off x="5220072" y="2276872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20072" y="2708920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20072" y="3212976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64288" y="2276872"/>
              <a:ext cx="504056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중복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22768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아이</a:t>
              </a:r>
              <a:r>
                <a:rPr lang="ko-KR" altLang="en-US" sz="1200" dirty="0"/>
                <a:t>디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270892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7944" y="3212976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비밀번호 확인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20072" y="3645024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6016" y="3645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</a:t>
              </a:r>
              <a:r>
                <a:rPr lang="ko-KR" altLang="en-US" sz="1200" dirty="0"/>
                <a:t>름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20072" y="4077072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2000" y="40770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이메일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55576" y="4725144"/>
            <a:ext cx="3240360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720" y="1988840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&lt;</a:t>
            </a:r>
            <a:r>
              <a:rPr lang="ko-KR" altLang="en-US" sz="1050" dirty="0" smtClean="0"/>
              <a:t>약관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 flipH="1" flipV="1">
            <a:off x="2411760" y="407707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83768" y="4005064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위 약관을 읽고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443711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한성대학교 재학생 인증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59632" y="4941168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47664" y="4941168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/>
              <a:t>종합정보시스템</a:t>
            </a:r>
            <a:r>
              <a:rPr lang="en-US" altLang="ko-KR" sz="1000" u="sng" dirty="0" smtClean="0"/>
              <a:t>ID</a:t>
            </a:r>
            <a:endParaRPr lang="ko-KR" altLang="en-US" sz="10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1187624" y="5301208"/>
            <a:ext cx="47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PW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47664" y="5301208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/>
              <a:t>종합정보시스템</a:t>
            </a:r>
            <a:r>
              <a:rPr lang="en-US" altLang="ko-KR" sz="1000" u="sng" dirty="0" smtClean="0"/>
              <a:t>PW</a:t>
            </a:r>
            <a:endParaRPr lang="ko-KR" altLang="en-US" sz="1000" u="sng" dirty="0"/>
          </a:p>
        </p:txBody>
      </p:sp>
      <p:sp>
        <p:nvSpPr>
          <p:cNvPr id="45" name="직사각형 44"/>
          <p:cNvSpPr/>
          <p:nvPr/>
        </p:nvSpPr>
        <p:spPr>
          <a:xfrm>
            <a:off x="3059832" y="494116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인</a:t>
            </a:r>
            <a:r>
              <a:rPr lang="ko-KR" altLang="en-US" sz="1100" b="1" dirty="0">
                <a:solidFill>
                  <a:schemeClr val="tx1"/>
                </a:solidFill>
              </a:rPr>
              <a:t>증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851920" y="2420888"/>
            <a:ext cx="0" cy="1368152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웃는 얼굴 47"/>
          <p:cNvSpPr/>
          <p:nvPr/>
        </p:nvSpPr>
        <p:spPr>
          <a:xfrm>
            <a:off x="323528" y="1412776"/>
            <a:ext cx="288032" cy="288032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3928" y="18448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80312" y="1700808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7956376" y="1844824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07704" y="234888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한글로 입력하세요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2240" y="234888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996952"/>
            <a:ext cx="6048672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306896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베스트 강의리뷰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501008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/>
            </a:pPr>
            <a:r>
              <a:rPr lang="ko-KR" altLang="en-US" sz="1200" b="1" dirty="0" smtClean="0"/>
              <a:t>강의명    교수</a:t>
            </a:r>
            <a:endParaRPr lang="en-US" altLang="ko-KR" sz="1200" b="1" dirty="0" smtClean="0"/>
          </a:p>
          <a:p>
            <a:pPr marL="228600" indent="-228600"/>
            <a:r>
              <a:rPr lang="ko-KR" altLang="en-US" sz="1200" dirty="0" smtClean="0"/>
              <a:t>아이디                        </a:t>
            </a:r>
            <a:r>
              <a:rPr lang="ko-KR" altLang="en-US" sz="1200" dirty="0" err="1" smtClean="0"/>
              <a:t>강의평</a:t>
            </a:r>
            <a:r>
              <a:rPr lang="ko-KR" altLang="en-US" sz="1200" dirty="0" smtClean="0"/>
              <a:t> 내용                            평점</a:t>
            </a:r>
            <a:endParaRPr lang="en-US" altLang="ko-KR" sz="1200" dirty="0" smtClean="0"/>
          </a:p>
          <a:p>
            <a:pPr marL="228600" indent="-228600">
              <a:buAutoNum type="arabicPlain"/>
            </a:pPr>
            <a:endParaRPr lang="en-US" altLang="ko-KR" sz="1200" b="1" dirty="0" smtClean="0"/>
          </a:p>
          <a:p>
            <a:pPr marL="228600" indent="-228600">
              <a:buAutoNum type="arabicPlain"/>
            </a:pPr>
            <a:endParaRPr lang="en-US" altLang="ko-KR" sz="1200" b="1" dirty="0" smtClean="0"/>
          </a:p>
          <a:p>
            <a:pPr marL="228600" indent="-228600">
              <a:buAutoNum type="arabicPlain"/>
            </a:pPr>
            <a:endParaRPr lang="en-US" altLang="ko-KR" sz="1200" b="1" dirty="0" smtClean="0"/>
          </a:p>
          <a:p>
            <a:pPr marL="228600" indent="-228600">
              <a:buAutoNum type="arabicPlain" startAt="2"/>
            </a:pPr>
            <a:r>
              <a:rPr lang="ko-KR" altLang="en-US" sz="1200" b="1" dirty="0" smtClean="0"/>
              <a:t>강의명    교수</a:t>
            </a:r>
            <a:endParaRPr lang="en-US" altLang="ko-KR" sz="1200" b="1" dirty="0" smtClean="0"/>
          </a:p>
          <a:p>
            <a:pPr marL="228600" indent="-228600"/>
            <a:r>
              <a:rPr lang="ko-KR" altLang="en-US" sz="1200" dirty="0" smtClean="0"/>
              <a:t>아이디                        </a:t>
            </a:r>
            <a:r>
              <a:rPr lang="ko-KR" altLang="en-US" sz="1200" dirty="0" err="1" smtClean="0"/>
              <a:t>강의평</a:t>
            </a:r>
            <a:r>
              <a:rPr lang="ko-KR" altLang="en-US" sz="1200" dirty="0" smtClean="0"/>
              <a:t> 내용                            평점</a:t>
            </a:r>
            <a:endParaRPr lang="en-US" altLang="ko-KR" sz="1200" dirty="0" smtClean="0"/>
          </a:p>
          <a:p>
            <a:pPr marL="228600" indent="-228600"/>
            <a:endParaRPr lang="en-US" altLang="ko-KR" sz="1200" b="1" dirty="0" smtClean="0"/>
          </a:p>
          <a:p>
            <a:pPr marL="228600" indent="-228600"/>
            <a:endParaRPr lang="en-US" altLang="ko-KR" sz="1200" b="1" dirty="0" smtClean="0"/>
          </a:p>
          <a:p>
            <a:pPr marL="228600" indent="-228600"/>
            <a:endParaRPr lang="en-US" altLang="ko-KR" sz="1200" b="1" dirty="0" smtClean="0"/>
          </a:p>
          <a:p>
            <a:pPr marL="228600" indent="-228600">
              <a:buAutoNum type="arabicPlain" startAt="3"/>
            </a:pPr>
            <a:r>
              <a:rPr lang="ko-KR" altLang="en-US" sz="1200" b="1" dirty="0" smtClean="0"/>
              <a:t>강의명    교수</a:t>
            </a:r>
            <a:endParaRPr lang="en-US" altLang="ko-KR" sz="1200" dirty="0" smtClean="0"/>
          </a:p>
          <a:p>
            <a:pPr marL="228600" indent="-228600"/>
            <a:r>
              <a:rPr lang="ko-KR" altLang="en-US" sz="1200" dirty="0" smtClean="0"/>
              <a:t>아이디                        </a:t>
            </a:r>
            <a:r>
              <a:rPr lang="ko-KR" altLang="en-US" sz="1200" dirty="0" err="1" smtClean="0"/>
              <a:t>강의평</a:t>
            </a:r>
            <a:r>
              <a:rPr lang="ko-KR" altLang="en-US" sz="1200" dirty="0" smtClean="0"/>
              <a:t> 내용                            평점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660232" y="2996952"/>
            <a:ext cx="2088232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3068960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실시간 급상승 </a:t>
            </a:r>
            <a:r>
              <a:rPr lang="ko-KR" altLang="en-US" sz="1100" b="1" dirty="0" err="1" smtClean="0"/>
              <a:t>검색어</a:t>
            </a:r>
            <a:r>
              <a:rPr lang="ko-KR" altLang="en-US" sz="1100" b="1" dirty="0" smtClean="0"/>
              <a:t> 순위</a:t>
            </a:r>
            <a:endParaRPr lang="ko-KR" alt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3284984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    </a:t>
            </a:r>
            <a:r>
              <a:rPr lang="ko-KR" altLang="en-US" sz="1200" dirty="0" smtClean="0"/>
              <a:t>키워드</a:t>
            </a:r>
            <a:endParaRPr lang="en-US" altLang="ko-KR" sz="1200" dirty="0" smtClean="0"/>
          </a:p>
          <a:p>
            <a:r>
              <a:rPr lang="en-US" altLang="ko-KR" sz="1200" b="1" dirty="0" smtClean="0"/>
              <a:t>2    </a:t>
            </a:r>
            <a:r>
              <a:rPr lang="ko-KR" altLang="en-US" sz="1200" dirty="0" smtClean="0"/>
              <a:t>키워드</a:t>
            </a:r>
            <a:endParaRPr lang="en-US" altLang="ko-KR" sz="1200" dirty="0" smtClean="0"/>
          </a:p>
          <a:p>
            <a:r>
              <a:rPr lang="en-US" altLang="ko-KR" sz="1200" b="1" dirty="0" smtClean="0"/>
              <a:t>3   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11560" y="3356992"/>
            <a:ext cx="568863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56886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11560" y="5229200"/>
            <a:ext cx="56886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5148064" y="3789040"/>
            <a:ext cx="720080" cy="82395"/>
            <a:chOff x="4256258" y="2924944"/>
            <a:chExt cx="1294476" cy="148120"/>
          </a:xfrm>
        </p:grpSpPr>
        <p:sp>
          <p:nvSpPr>
            <p:cNvPr id="43" name="포인트가 5개인 별 42"/>
            <p:cNvSpPr/>
            <p:nvPr/>
          </p:nvSpPr>
          <p:spPr>
            <a:xfrm flipH="1">
              <a:off x="4832322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포인트가 5개인 별 43"/>
            <p:cNvSpPr/>
            <p:nvPr/>
          </p:nvSpPr>
          <p:spPr>
            <a:xfrm flipH="1">
              <a:off x="5120354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포인트가 5개인 별 44"/>
            <p:cNvSpPr/>
            <p:nvPr/>
          </p:nvSpPr>
          <p:spPr>
            <a:xfrm flipH="1">
              <a:off x="5408386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포인트가 5개인 별 45"/>
            <p:cNvSpPr/>
            <p:nvPr/>
          </p:nvSpPr>
          <p:spPr>
            <a:xfrm flipH="1">
              <a:off x="4544290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포인트가 5개인 별 46"/>
            <p:cNvSpPr/>
            <p:nvPr/>
          </p:nvSpPr>
          <p:spPr>
            <a:xfrm flipH="1">
              <a:off x="4256258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148064" y="4653136"/>
            <a:ext cx="648072" cy="74155"/>
            <a:chOff x="4256258" y="2924944"/>
            <a:chExt cx="1294476" cy="148120"/>
          </a:xfrm>
        </p:grpSpPr>
        <p:sp>
          <p:nvSpPr>
            <p:cNvPr id="55" name="포인트가 5개인 별 54"/>
            <p:cNvSpPr/>
            <p:nvPr/>
          </p:nvSpPr>
          <p:spPr>
            <a:xfrm flipH="1">
              <a:off x="4832322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포인트가 5개인 별 55"/>
            <p:cNvSpPr/>
            <p:nvPr/>
          </p:nvSpPr>
          <p:spPr>
            <a:xfrm flipH="1">
              <a:off x="5120354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포인트가 5개인 별 56"/>
            <p:cNvSpPr/>
            <p:nvPr/>
          </p:nvSpPr>
          <p:spPr>
            <a:xfrm flipH="1">
              <a:off x="5408386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포인트가 5개인 별 57"/>
            <p:cNvSpPr/>
            <p:nvPr/>
          </p:nvSpPr>
          <p:spPr>
            <a:xfrm flipH="1">
              <a:off x="4544290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포인트가 5개인 별 58"/>
            <p:cNvSpPr/>
            <p:nvPr/>
          </p:nvSpPr>
          <p:spPr>
            <a:xfrm flipH="1">
              <a:off x="4256258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076056" y="5589240"/>
            <a:ext cx="792088" cy="90634"/>
            <a:chOff x="4256258" y="2924944"/>
            <a:chExt cx="1294476" cy="148120"/>
          </a:xfrm>
        </p:grpSpPr>
        <p:sp>
          <p:nvSpPr>
            <p:cNvPr id="61" name="포인트가 5개인 별 60"/>
            <p:cNvSpPr/>
            <p:nvPr/>
          </p:nvSpPr>
          <p:spPr>
            <a:xfrm flipH="1">
              <a:off x="4832322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포인트가 5개인 별 61"/>
            <p:cNvSpPr/>
            <p:nvPr/>
          </p:nvSpPr>
          <p:spPr>
            <a:xfrm flipH="1">
              <a:off x="5120354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포인트가 5개인 별 62"/>
            <p:cNvSpPr/>
            <p:nvPr/>
          </p:nvSpPr>
          <p:spPr>
            <a:xfrm flipH="1">
              <a:off x="5408386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포인트가 5개인 별 63"/>
            <p:cNvSpPr/>
            <p:nvPr/>
          </p:nvSpPr>
          <p:spPr>
            <a:xfrm flipH="1">
              <a:off x="4544290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포인트가 5개인 별 64"/>
            <p:cNvSpPr/>
            <p:nvPr/>
          </p:nvSpPr>
          <p:spPr>
            <a:xfrm flipH="1">
              <a:off x="4256258" y="2924944"/>
              <a:ext cx="142348" cy="148120"/>
            </a:xfrm>
            <a:prstGeom prst="star5">
              <a:avLst>
                <a:gd name="adj" fmla="val 28463"/>
                <a:gd name="hf" fmla="val 105146"/>
                <a:gd name="vf" fmla="val 110557"/>
              </a:avLst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96136" y="30689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전체보기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웃는 얼굴 66"/>
          <p:cNvSpPr/>
          <p:nvPr/>
        </p:nvSpPr>
        <p:spPr>
          <a:xfrm>
            <a:off x="3635896" y="1844824"/>
            <a:ext cx="288032" cy="288032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39552" y="3140968"/>
            <a:ext cx="43204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444208" y="2564904"/>
            <a:ext cx="2448272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4847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198884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198884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51520" y="2564904"/>
          <a:ext cx="609600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ko-KR" altLang="en-US" sz="700" dirty="0" err="1" smtClean="0">
                          <a:solidFill>
                            <a:schemeClr val="bg1"/>
                          </a:solidFill>
                        </a:rPr>
                        <a:t>ㅇ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/>
                        <a:t>    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전선</a:t>
                      </a:r>
                      <a:r>
                        <a:rPr lang="ko-KR" altLang="en-US" sz="1200" dirty="0" smtClean="0"/>
                        <a:t>           컴파일러           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             </a:t>
                      </a:r>
                      <a:r>
                        <a:rPr lang="ko-KR" altLang="en-US" sz="1200" baseline="0" dirty="0" smtClean="0"/>
                        <a:t>김성동             </a:t>
                      </a:r>
                      <a:r>
                        <a:rPr lang="en-US" altLang="ko-KR" sz="1200" baseline="0" dirty="0" smtClean="0"/>
                        <a:t>3                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6444208" y="2564904"/>
            <a:ext cx="2448272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164288" y="270892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내가 본 강의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16216" y="314096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357301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516216" y="400506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516216" y="443711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60" name="포인트가 5개인 별 59"/>
          <p:cNvSpPr/>
          <p:nvPr/>
        </p:nvSpPr>
        <p:spPr>
          <a:xfrm>
            <a:off x="5724128" y="3212976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3491880" y="1484784"/>
            <a:ext cx="288032" cy="288032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1979712" y="4221088"/>
            <a:ext cx="3672408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글내용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14847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198884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198884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2708920"/>
            <a:ext cx="2664296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한쪽 모서리는 잘리고 다른 쪽 모서리는 둥근 사각형 66"/>
          <p:cNvSpPr/>
          <p:nvPr/>
        </p:nvSpPr>
        <p:spPr>
          <a:xfrm>
            <a:off x="6156176" y="2708920"/>
            <a:ext cx="720080" cy="2160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156176" y="2708920"/>
            <a:ext cx="792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/>
              <a:t> 강의소개</a:t>
            </a:r>
            <a:endParaRPr lang="ko-KR" altLang="en-US" sz="1000" dirty="0"/>
          </a:p>
        </p:txBody>
      </p:sp>
      <p:sp>
        <p:nvSpPr>
          <p:cNvPr id="71" name="한쪽 모서리는 잘리고 다른 쪽 모서리는 둥근 사각형 70"/>
          <p:cNvSpPr/>
          <p:nvPr/>
        </p:nvSpPr>
        <p:spPr>
          <a:xfrm>
            <a:off x="6876256" y="2708920"/>
            <a:ext cx="914400" cy="2160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강의계획서</a:t>
            </a:r>
          </a:p>
          <a:p>
            <a:pPr algn="ctr"/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467544" y="2492896"/>
            <a:ext cx="5472608" cy="3672408"/>
            <a:chOff x="467544" y="2713830"/>
            <a:chExt cx="5472608" cy="3307458"/>
          </a:xfrm>
        </p:grpSpPr>
        <p:sp>
          <p:nvSpPr>
            <p:cNvPr id="84" name="직사각형 83"/>
            <p:cNvSpPr/>
            <p:nvPr/>
          </p:nvSpPr>
          <p:spPr>
            <a:xfrm>
              <a:off x="467544" y="2944583"/>
              <a:ext cx="5472608" cy="3076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7544" y="2713830"/>
              <a:ext cx="2016224" cy="216024"/>
              <a:chOff x="467544" y="2713830"/>
              <a:chExt cx="2016224" cy="216024"/>
            </a:xfrm>
          </p:grpSpPr>
          <p:sp>
            <p:nvSpPr>
              <p:cNvPr id="85" name="한쪽 모서리는 잘리고 다른 쪽 모서리는 둥근 사각형 84"/>
              <p:cNvSpPr/>
              <p:nvPr/>
            </p:nvSpPr>
            <p:spPr>
              <a:xfrm>
                <a:off x="467544" y="2713830"/>
                <a:ext cx="914400" cy="216023"/>
              </a:xfrm>
              <a:prstGeom prst="snip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>
                    <a:solidFill>
                      <a:schemeClr val="bg1"/>
                    </a:solidFill>
                  </a:rPr>
                  <a:t>강의평가</a:t>
                </a:r>
                <a:endParaRPr lang="en-US" altLang="ko-KR" sz="11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한쪽 모서리는 잘리고 다른 쪽 모서리는 둥근 사각형 85"/>
              <p:cNvSpPr/>
              <p:nvPr/>
            </p:nvSpPr>
            <p:spPr>
              <a:xfrm>
                <a:off x="1403648" y="2713830"/>
                <a:ext cx="1080120" cy="216024"/>
              </a:xfrm>
              <a:prstGeom prst="snip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50" b="1" dirty="0" smtClean="0">
                    <a:solidFill>
                      <a:schemeClr val="tx1"/>
                    </a:solidFill>
                  </a:rPr>
                  <a:t>강의평가 작성</a:t>
                </a:r>
                <a:endParaRPr lang="en-US" altLang="ko-KR" sz="105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9" name="한쪽 모서리는 잘리고 다른 쪽 모서리는 둥근 사각형 88"/>
          <p:cNvSpPr/>
          <p:nvPr/>
        </p:nvSpPr>
        <p:spPr>
          <a:xfrm>
            <a:off x="7812360" y="2708920"/>
            <a:ext cx="576064" cy="216024"/>
          </a:xfrm>
          <a:prstGeom prst="snip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평점</a:t>
            </a:r>
            <a:endParaRPr lang="ko-KR" altLang="en-US" sz="1000" dirty="0"/>
          </a:p>
        </p:txBody>
      </p:sp>
      <p:graphicFrame>
        <p:nvGraphicFramePr>
          <p:cNvPr id="94" name="차트 93"/>
          <p:cNvGraphicFramePr/>
          <p:nvPr/>
        </p:nvGraphicFramePr>
        <p:xfrm>
          <a:off x="6516216" y="3429000"/>
          <a:ext cx="2016224" cy="195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웃는 얼굴 67"/>
          <p:cNvSpPr/>
          <p:nvPr/>
        </p:nvSpPr>
        <p:spPr>
          <a:xfrm>
            <a:off x="3563888" y="1556792"/>
            <a:ext cx="288032" cy="288032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11560" y="2852936"/>
            <a:ext cx="2167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학생의 </a:t>
            </a:r>
            <a:r>
              <a:rPr lang="en-US" altLang="ko-KR" sz="1400" dirty="0" smtClean="0"/>
              <a:t>99%</a:t>
            </a:r>
            <a:r>
              <a:rPr lang="ko-KR" altLang="en-US" sz="1400" dirty="0" smtClean="0"/>
              <a:t>가 </a:t>
            </a:r>
            <a:endParaRPr lang="en-US" altLang="ko-KR" sz="1400" dirty="0" smtClean="0"/>
          </a:p>
          <a:p>
            <a:r>
              <a:rPr lang="ko-KR" altLang="en-US" sz="1400" dirty="0" smtClean="0"/>
              <a:t>이 강의를 다른 학생에게</a:t>
            </a:r>
            <a:endParaRPr lang="en-US" altLang="ko-KR" sz="1400" dirty="0" smtClean="0"/>
          </a:p>
          <a:p>
            <a:r>
              <a:rPr lang="ko-KR" altLang="en-US" sz="1400" dirty="0" smtClean="0"/>
              <a:t>추천합니다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3059832" y="2780928"/>
            <a:ext cx="1872208" cy="954107"/>
            <a:chOff x="3059832" y="2852936"/>
            <a:chExt cx="1872208" cy="954107"/>
          </a:xfrm>
        </p:grpSpPr>
        <p:sp>
          <p:nvSpPr>
            <p:cNvPr id="73" name="TextBox 72"/>
            <p:cNvSpPr txBox="1"/>
            <p:nvPr/>
          </p:nvSpPr>
          <p:spPr>
            <a:xfrm>
              <a:off x="3059832" y="2852936"/>
              <a:ext cx="7232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열정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소</a:t>
              </a:r>
              <a:r>
                <a:rPr lang="ko-KR" altLang="en-US" sz="1400" b="1" dirty="0"/>
                <a:t>통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공정성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도</a:t>
              </a:r>
              <a:r>
                <a:rPr lang="ko-KR" altLang="en-US" sz="1400" b="1" dirty="0"/>
                <a:t>움</a:t>
              </a:r>
              <a:endParaRPr lang="en-US" altLang="ko-KR" sz="1400" b="1" dirty="0" smtClean="0"/>
            </a:p>
          </p:txBody>
        </p:sp>
        <p:sp>
          <p:nvSpPr>
            <p:cNvPr id="74" name="포인트가 5개인 별 73"/>
            <p:cNvSpPr/>
            <p:nvPr/>
          </p:nvSpPr>
          <p:spPr>
            <a:xfrm>
              <a:off x="3923928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포인트가 5개인 별 74"/>
            <p:cNvSpPr/>
            <p:nvPr/>
          </p:nvSpPr>
          <p:spPr>
            <a:xfrm flipH="1">
              <a:off x="4139952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75"/>
            <p:cNvSpPr/>
            <p:nvPr/>
          </p:nvSpPr>
          <p:spPr>
            <a:xfrm>
              <a:off x="4355976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4572000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4788024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923928" y="314096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4139952" y="314096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4355976" y="314096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4572000" y="314096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3923928" y="3356992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4139952" y="3356992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포인트가 5개인 별 91"/>
            <p:cNvSpPr/>
            <p:nvPr/>
          </p:nvSpPr>
          <p:spPr>
            <a:xfrm>
              <a:off x="4355976" y="3356992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611560" y="3736082"/>
            <a:ext cx="5184576" cy="23042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11560" y="3789040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아이디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기계공학과 </a:t>
            </a:r>
            <a:r>
              <a:rPr lang="en-US" altLang="ko-KR" sz="1200" b="1" dirty="0" smtClean="0"/>
              <a:t>4</a:t>
            </a:r>
            <a:r>
              <a:rPr lang="ko-KR" altLang="en-US" sz="1200" b="1" dirty="0" smtClean="0"/>
              <a:t>학년</a:t>
            </a:r>
            <a:endParaRPr lang="ko-KR" alt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11560" y="40770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강의난이도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627784" y="3789040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작성일 </a:t>
            </a:r>
            <a:r>
              <a:rPr lang="en-US" altLang="ko-KR" sz="1200" dirty="0" smtClean="0"/>
              <a:t>2015/09/09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1560" y="48691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강의수강일자</a:t>
            </a:r>
            <a:endParaRPr lang="en-US" altLang="ko-KR" sz="1200" dirty="0" smtClean="0"/>
          </a:p>
          <a:p>
            <a:r>
              <a:rPr lang="en-US" altLang="ko-KR" sz="1200" dirty="0" smtClean="0"/>
              <a:t>2014-2</a:t>
            </a:r>
            <a:r>
              <a:rPr lang="ko-KR" altLang="en-US" sz="1200" dirty="0" smtClean="0"/>
              <a:t>학기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11560" y="5373216"/>
            <a:ext cx="11079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강의수강경로</a:t>
            </a:r>
            <a:endParaRPr lang="en-US" altLang="ko-KR" sz="1200" dirty="0" smtClean="0"/>
          </a:p>
          <a:p>
            <a:r>
              <a:rPr lang="ko-KR" altLang="en-US" sz="1000" dirty="0" smtClean="0"/>
              <a:t>친구소개</a:t>
            </a:r>
            <a:endParaRPr lang="en-US" altLang="ko-KR" sz="1000" dirty="0" smtClean="0"/>
          </a:p>
          <a:p>
            <a:endParaRPr lang="ko-KR" altLang="en-US" sz="1200" dirty="0"/>
          </a:p>
        </p:txBody>
      </p:sp>
      <p:sp>
        <p:nvSpPr>
          <p:cNvPr id="104" name="하트 103"/>
          <p:cNvSpPr/>
          <p:nvPr/>
        </p:nvSpPr>
        <p:spPr>
          <a:xfrm>
            <a:off x="2195736" y="5733256"/>
            <a:ext cx="144016" cy="144016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267744" y="566124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도움이 됐어요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491880" y="56612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신고하기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포인트가 5개인 별 45"/>
          <p:cNvSpPr/>
          <p:nvPr/>
        </p:nvSpPr>
        <p:spPr>
          <a:xfrm>
            <a:off x="3928120" y="3501008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7" name="포인트가 5개인 별 46"/>
          <p:cNvSpPr/>
          <p:nvPr/>
        </p:nvSpPr>
        <p:spPr>
          <a:xfrm>
            <a:off x="4144144" y="3506525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포인트가 5개인 별 47"/>
          <p:cNvSpPr/>
          <p:nvPr/>
        </p:nvSpPr>
        <p:spPr>
          <a:xfrm>
            <a:off x="4375026" y="3506525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9" name="포인트가 5개인 별 48"/>
          <p:cNvSpPr/>
          <p:nvPr/>
        </p:nvSpPr>
        <p:spPr>
          <a:xfrm>
            <a:off x="4610100" y="3506525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14847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2" name="웃는 얼굴 71"/>
          <p:cNvSpPr/>
          <p:nvPr/>
        </p:nvSpPr>
        <p:spPr>
          <a:xfrm>
            <a:off x="3563888" y="1484784"/>
            <a:ext cx="288032" cy="288032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5616" y="2204864"/>
            <a:ext cx="6732748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1907704" y="2492896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강의명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교수님</a:t>
            </a:r>
            <a:endParaRPr lang="en-US" altLang="ko-KR" sz="16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263691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강의평</a:t>
            </a:r>
            <a:r>
              <a:rPr lang="ko-KR" altLang="en-US" sz="1400" dirty="0" smtClean="0"/>
              <a:t> 남기기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11960" y="5517232"/>
            <a:ext cx="648072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63688" y="2924944"/>
            <a:ext cx="2160240" cy="1323439"/>
            <a:chOff x="3059832" y="2852936"/>
            <a:chExt cx="1872208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3059832" y="2852936"/>
              <a:ext cx="7232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열정</a:t>
              </a:r>
              <a:endParaRPr lang="en-US" altLang="ko-KR" sz="1600" b="1" dirty="0" smtClean="0"/>
            </a:p>
            <a:p>
              <a:r>
                <a:rPr lang="ko-KR" altLang="en-US" sz="1600" b="1" dirty="0" smtClean="0"/>
                <a:t>소통</a:t>
              </a:r>
              <a:endParaRPr lang="en-US" altLang="ko-KR" sz="1600" b="1" dirty="0" smtClean="0"/>
            </a:p>
            <a:p>
              <a:r>
                <a:rPr lang="ko-KR" altLang="en-US" sz="1600" b="1" dirty="0" smtClean="0"/>
                <a:t>공정성</a:t>
              </a:r>
              <a:endParaRPr lang="en-US" altLang="ko-KR" sz="1600" b="1" dirty="0" smtClean="0"/>
            </a:p>
            <a:p>
              <a:r>
                <a:rPr lang="ko-KR" altLang="en-US" sz="1600" b="1" dirty="0" smtClean="0"/>
                <a:t>도</a:t>
              </a:r>
              <a:r>
                <a:rPr lang="ko-KR" altLang="en-US" sz="1600" b="1" dirty="0"/>
                <a:t>움</a:t>
              </a:r>
              <a:endParaRPr lang="en-US" altLang="ko-KR" sz="1600" b="1" dirty="0" smtClean="0"/>
            </a:p>
          </p:txBody>
        </p:sp>
        <p:sp>
          <p:nvSpPr>
            <p:cNvPr id="17" name="포인트가 5개인 별 16"/>
            <p:cNvSpPr/>
            <p:nvPr/>
          </p:nvSpPr>
          <p:spPr>
            <a:xfrm>
              <a:off x="3923928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" name="포인트가 5개인 별 17"/>
            <p:cNvSpPr/>
            <p:nvPr/>
          </p:nvSpPr>
          <p:spPr>
            <a:xfrm flipH="1">
              <a:off x="4139952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4355976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4572000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4788024" y="292494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3923928" y="314096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포인트가 5개인 별 22"/>
            <p:cNvSpPr/>
            <p:nvPr/>
          </p:nvSpPr>
          <p:spPr>
            <a:xfrm>
              <a:off x="4139952" y="314096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포인트가 5개인 별 23"/>
            <p:cNvSpPr/>
            <p:nvPr/>
          </p:nvSpPr>
          <p:spPr>
            <a:xfrm>
              <a:off x="4355976" y="314096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4572000" y="314096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3923928" y="3356992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포인트가 5개인 별 26"/>
            <p:cNvSpPr/>
            <p:nvPr/>
          </p:nvSpPr>
          <p:spPr>
            <a:xfrm>
              <a:off x="4139952" y="3356992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8" name="포인트가 5개인 별 27"/>
            <p:cNvSpPr/>
            <p:nvPr/>
          </p:nvSpPr>
          <p:spPr>
            <a:xfrm>
              <a:off x="4355976" y="3356992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72563" y="436510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종합 의견</a:t>
            </a:r>
            <a:endParaRPr lang="ko-KR" altLang="en-US" sz="14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71800" y="4113076"/>
            <a:ext cx="4032448" cy="9001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2843808" y="513744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강의를 다른 학생에게 추천하겠습니까</a:t>
            </a:r>
            <a:r>
              <a:rPr lang="en-US" altLang="ko-KR" sz="1400" dirty="0" smtClean="0"/>
              <a:t>?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0152" y="514233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ㅇ</a:t>
            </a:r>
            <a:r>
              <a:rPr lang="ko-KR" altLang="en-US" sz="1200" b="1" dirty="0" err="1" smtClean="0"/>
              <a:t>예</a:t>
            </a:r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ㅇ</a:t>
            </a:r>
            <a:r>
              <a:rPr lang="ko-KR" altLang="en-US" sz="1200" b="1" dirty="0" err="1" smtClean="0"/>
              <a:t>아니오</a:t>
            </a:r>
            <a:endParaRPr lang="ko-KR" altLang="en-US" sz="12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771800" y="3730565"/>
            <a:ext cx="864096" cy="149533"/>
            <a:chOff x="9684568" y="4575611"/>
            <a:chExt cx="864096" cy="149533"/>
          </a:xfrm>
        </p:grpSpPr>
        <p:sp>
          <p:nvSpPr>
            <p:cNvPr id="38" name="포인트가 5개인 별 37"/>
            <p:cNvSpPr/>
            <p:nvPr/>
          </p:nvSpPr>
          <p:spPr>
            <a:xfrm>
              <a:off x="9684568" y="4575611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포인트가 5개인 별 38"/>
            <p:cNvSpPr/>
            <p:nvPr/>
          </p:nvSpPr>
          <p:spPr>
            <a:xfrm>
              <a:off x="9900592" y="458112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포인트가 5개인 별 39"/>
            <p:cNvSpPr/>
            <p:nvPr/>
          </p:nvSpPr>
          <p:spPr>
            <a:xfrm>
              <a:off x="10150524" y="458112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포인트가 5개인 별 40"/>
            <p:cNvSpPr/>
            <p:nvPr/>
          </p:nvSpPr>
          <p:spPr>
            <a:xfrm>
              <a:off x="10404648" y="4581128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23528" y="14127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마이페이지</a:t>
            </a:r>
            <a:endParaRPr lang="ko-KR" altLang="en-US" sz="28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79512" y="2132856"/>
          <a:ext cx="8676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52"/>
                <a:gridCol w="2892152"/>
                <a:gridCol w="28921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수강한 강의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개인정보수정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79512" y="278092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게시한 글 없음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9512" y="386104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작성한글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494116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작성한글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3203848" y="2780928"/>
          <a:ext cx="259228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268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강의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학점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평점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65346">
                <a:tc gridSpan="6"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전선   컴파일러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김성동    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3     10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724128" y="2780930"/>
            <a:ext cx="3024337" cy="2086010"/>
            <a:chOff x="4067943" y="2276872"/>
            <a:chExt cx="3600401" cy="1344317"/>
          </a:xfrm>
        </p:grpSpPr>
        <p:sp>
          <p:nvSpPr>
            <p:cNvPr id="57" name="직사각형 56"/>
            <p:cNvSpPr/>
            <p:nvPr/>
          </p:nvSpPr>
          <p:spPr>
            <a:xfrm>
              <a:off x="5353801" y="2276872"/>
              <a:ext cx="1666471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353801" y="2555303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64288" y="2276872"/>
              <a:ext cx="504056" cy="1856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중복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72000" y="22768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아이</a:t>
              </a:r>
              <a:r>
                <a:rPr lang="ko-KR" altLang="en-US" sz="1200" dirty="0"/>
                <a:t>디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0838" y="255530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67943" y="2833732"/>
              <a:ext cx="1319043" cy="1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비밀번호확인</a:t>
              </a:r>
              <a:endParaRPr lang="ko-KR" altLang="en-US" sz="1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53800" y="2833734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9457" y="31121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</a:t>
              </a:r>
              <a:r>
                <a:rPr lang="ko-KR" altLang="en-US" sz="1200" dirty="0"/>
                <a:t>름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353800" y="3112165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68010" y="33441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이메일</a:t>
              </a:r>
              <a:endParaRPr lang="ko-KR" altLang="en-US" sz="12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804248" y="4509120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11760" y="1628800"/>
            <a:ext cx="1008112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804248" y="5157192"/>
            <a:ext cx="648072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596336" y="5157192"/>
            <a:ext cx="648072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218</Words>
  <Application>Microsoft Office PowerPoint</Application>
  <PresentationFormat>화면 슬라이드 쇼(4:3)</PresentationFormat>
  <Paragraphs>139</Paragraphs>
  <Slides>8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현영</dc:creator>
  <cp:lastModifiedBy>USER</cp:lastModifiedBy>
  <cp:revision>96</cp:revision>
  <dcterms:created xsi:type="dcterms:W3CDTF">2015-09-09T08:00:12Z</dcterms:created>
  <dcterms:modified xsi:type="dcterms:W3CDTF">2015-09-22T02:38:14Z</dcterms:modified>
</cp:coreProperties>
</file>