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6"/>
  </p:notesMasterIdLst>
  <p:sldIdLst>
    <p:sldId id="505" r:id="rId3"/>
    <p:sldId id="508" r:id="rId4"/>
    <p:sldId id="509" r:id="rId5"/>
    <p:sldId id="511" r:id="rId6"/>
    <p:sldId id="512" r:id="rId7"/>
    <p:sldId id="513" r:id="rId8"/>
    <p:sldId id="514" r:id="rId9"/>
    <p:sldId id="515" r:id="rId10"/>
    <p:sldId id="516" r:id="rId11"/>
    <p:sldId id="517" r:id="rId12"/>
    <p:sldId id="518" r:id="rId13"/>
    <p:sldId id="519" r:id="rId14"/>
    <p:sldId id="520" r:id="rId15"/>
    <p:sldId id="521" r:id="rId16"/>
    <p:sldId id="522" r:id="rId17"/>
    <p:sldId id="523" r:id="rId18"/>
    <p:sldId id="524" r:id="rId19"/>
    <p:sldId id="525" r:id="rId20"/>
    <p:sldId id="526" r:id="rId21"/>
    <p:sldId id="527" r:id="rId22"/>
    <p:sldId id="528" r:id="rId23"/>
    <p:sldId id="529" r:id="rId24"/>
    <p:sldId id="530" r:id="rId25"/>
    <p:sldId id="531" r:id="rId26"/>
    <p:sldId id="532" r:id="rId27"/>
    <p:sldId id="533" r:id="rId28"/>
    <p:sldId id="534" r:id="rId29"/>
    <p:sldId id="535" r:id="rId30"/>
    <p:sldId id="536" r:id="rId31"/>
    <p:sldId id="537" r:id="rId32"/>
    <p:sldId id="538" r:id="rId33"/>
    <p:sldId id="539" r:id="rId34"/>
    <p:sldId id="540" r:id="rId35"/>
  </p:sldIdLst>
  <p:sldSz cx="12192000" cy="6858000"/>
  <p:notesSz cx="6858000" cy="9144000"/>
  <p:custShowLst>
    <p:custShow name="재구성한 쇼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A185"/>
    <a:srgbClr val="1CDAB6"/>
    <a:srgbClr val="297F9D"/>
    <a:srgbClr val="9BBC57"/>
    <a:srgbClr val="F49D15"/>
    <a:srgbClr val="44546A"/>
    <a:srgbClr val="C0392B"/>
    <a:srgbClr val="118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96" autoAdjust="0"/>
    <p:restoredTop sz="98584" autoAdjust="0"/>
  </p:normalViewPr>
  <p:slideViewPr>
    <p:cSldViewPr snapToGrid="0">
      <p:cViewPr>
        <p:scale>
          <a:sx n="66" d="100"/>
          <a:sy n="66" d="100"/>
        </p:scale>
        <p:origin x="-36" y="-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-298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6DAF5-7AB5-448B-94E7-515B8700B4D4}" type="datetimeFigureOut">
              <a:rPr lang="ko-KR" altLang="en-US" smtClean="0"/>
              <a:t>2015-11-04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2CCF8-EE22-4E7B-8224-4327A637F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3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2CCF8-EE22-4E7B-8224-4327A637FC7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69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2CCF8-EE22-4E7B-8224-4327A637FC7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6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 userDrawn="1"/>
        </p:nvGrpSpPr>
        <p:grpSpPr>
          <a:xfrm>
            <a:off x="0" y="4106413"/>
            <a:ext cx="12196763" cy="2751587"/>
            <a:chOff x="0" y="3412146"/>
            <a:chExt cx="12196763" cy="2751587"/>
          </a:xfrm>
          <a:solidFill>
            <a:schemeClr val="bg1">
              <a:lumMod val="95000"/>
            </a:schemeClr>
          </a:solidFill>
        </p:grpSpPr>
        <p:sp>
          <p:nvSpPr>
            <p:cNvPr id="3" name="Freeform 9"/>
            <p:cNvSpPr>
              <a:spLocks noEditPoints="1"/>
            </p:cNvSpPr>
            <p:nvPr/>
          </p:nvSpPr>
          <p:spPr bwMode="auto">
            <a:xfrm>
              <a:off x="0" y="3412146"/>
              <a:ext cx="12196763" cy="1177925"/>
            </a:xfrm>
            <a:custGeom>
              <a:avLst/>
              <a:gdLst>
                <a:gd name="T0" fmla="*/ 7163 w 7683"/>
                <a:gd name="T1" fmla="*/ 572 h 742"/>
                <a:gd name="T2" fmla="*/ 6824 w 7683"/>
                <a:gd name="T3" fmla="*/ 437 h 742"/>
                <a:gd name="T4" fmla="*/ 6358 w 7683"/>
                <a:gd name="T5" fmla="*/ 527 h 742"/>
                <a:gd name="T6" fmla="*/ 5742 w 7683"/>
                <a:gd name="T7" fmla="*/ 582 h 742"/>
                <a:gd name="T8" fmla="*/ 5510 w 7683"/>
                <a:gd name="T9" fmla="*/ 461 h 742"/>
                <a:gd name="T10" fmla="*/ 5092 w 7683"/>
                <a:gd name="T11" fmla="*/ 544 h 742"/>
                <a:gd name="T12" fmla="*/ 4675 w 7683"/>
                <a:gd name="T13" fmla="*/ 284 h 742"/>
                <a:gd name="T14" fmla="*/ 4127 w 7683"/>
                <a:gd name="T15" fmla="*/ 440 h 742"/>
                <a:gd name="T16" fmla="*/ 3863 w 7683"/>
                <a:gd name="T17" fmla="*/ 520 h 742"/>
                <a:gd name="T18" fmla="*/ 3713 w 7683"/>
                <a:gd name="T19" fmla="*/ 226 h 742"/>
                <a:gd name="T20" fmla="*/ 3508 w 7683"/>
                <a:gd name="T21" fmla="*/ 239 h 742"/>
                <a:gd name="T22" fmla="*/ 3155 w 7683"/>
                <a:gd name="T23" fmla="*/ 42 h 742"/>
                <a:gd name="T24" fmla="*/ 3087 w 7683"/>
                <a:gd name="T25" fmla="*/ 208 h 742"/>
                <a:gd name="T26" fmla="*/ 3032 w 7683"/>
                <a:gd name="T27" fmla="*/ 509 h 742"/>
                <a:gd name="T28" fmla="*/ 2960 w 7683"/>
                <a:gd name="T29" fmla="*/ 260 h 742"/>
                <a:gd name="T30" fmla="*/ 2847 w 7683"/>
                <a:gd name="T31" fmla="*/ 385 h 742"/>
                <a:gd name="T32" fmla="*/ 2806 w 7683"/>
                <a:gd name="T33" fmla="*/ 250 h 742"/>
                <a:gd name="T34" fmla="*/ 2714 w 7683"/>
                <a:gd name="T35" fmla="*/ 516 h 742"/>
                <a:gd name="T36" fmla="*/ 2655 w 7683"/>
                <a:gd name="T37" fmla="*/ 444 h 742"/>
                <a:gd name="T38" fmla="*/ 2563 w 7683"/>
                <a:gd name="T39" fmla="*/ 509 h 742"/>
                <a:gd name="T40" fmla="*/ 2491 w 7683"/>
                <a:gd name="T41" fmla="*/ 142 h 742"/>
                <a:gd name="T42" fmla="*/ 2460 w 7683"/>
                <a:gd name="T43" fmla="*/ 454 h 742"/>
                <a:gd name="T44" fmla="*/ 2320 w 7683"/>
                <a:gd name="T45" fmla="*/ 475 h 742"/>
                <a:gd name="T46" fmla="*/ 2094 w 7683"/>
                <a:gd name="T47" fmla="*/ 73 h 742"/>
                <a:gd name="T48" fmla="*/ 1957 w 7683"/>
                <a:gd name="T49" fmla="*/ 475 h 742"/>
                <a:gd name="T50" fmla="*/ 1930 w 7683"/>
                <a:gd name="T51" fmla="*/ 184 h 742"/>
                <a:gd name="T52" fmla="*/ 1848 w 7683"/>
                <a:gd name="T53" fmla="*/ 187 h 742"/>
                <a:gd name="T54" fmla="*/ 1807 w 7683"/>
                <a:gd name="T55" fmla="*/ 42 h 742"/>
                <a:gd name="T56" fmla="*/ 1635 w 7683"/>
                <a:gd name="T57" fmla="*/ 426 h 742"/>
                <a:gd name="T58" fmla="*/ 1533 w 7683"/>
                <a:gd name="T59" fmla="*/ 271 h 742"/>
                <a:gd name="T60" fmla="*/ 1478 w 7683"/>
                <a:gd name="T61" fmla="*/ 485 h 742"/>
                <a:gd name="T62" fmla="*/ 1365 w 7683"/>
                <a:gd name="T63" fmla="*/ 485 h 742"/>
                <a:gd name="T64" fmla="*/ 1245 w 7683"/>
                <a:gd name="T65" fmla="*/ 274 h 742"/>
                <a:gd name="T66" fmla="*/ 1064 w 7683"/>
                <a:gd name="T67" fmla="*/ 222 h 742"/>
                <a:gd name="T68" fmla="*/ 1054 w 7683"/>
                <a:gd name="T69" fmla="*/ 167 h 742"/>
                <a:gd name="T70" fmla="*/ 1040 w 7683"/>
                <a:gd name="T71" fmla="*/ 122 h 742"/>
                <a:gd name="T72" fmla="*/ 1002 w 7683"/>
                <a:gd name="T73" fmla="*/ 170 h 742"/>
                <a:gd name="T74" fmla="*/ 999 w 7683"/>
                <a:gd name="T75" fmla="*/ 250 h 742"/>
                <a:gd name="T76" fmla="*/ 992 w 7683"/>
                <a:gd name="T77" fmla="*/ 492 h 742"/>
                <a:gd name="T78" fmla="*/ 906 w 7683"/>
                <a:gd name="T79" fmla="*/ 343 h 742"/>
                <a:gd name="T80" fmla="*/ 944 w 7683"/>
                <a:gd name="T81" fmla="*/ 336 h 742"/>
                <a:gd name="T82" fmla="*/ 893 w 7683"/>
                <a:gd name="T83" fmla="*/ 336 h 742"/>
                <a:gd name="T84" fmla="*/ 841 w 7683"/>
                <a:gd name="T85" fmla="*/ 319 h 742"/>
                <a:gd name="T86" fmla="*/ 732 w 7683"/>
                <a:gd name="T87" fmla="*/ 374 h 742"/>
                <a:gd name="T88" fmla="*/ 660 w 7683"/>
                <a:gd name="T89" fmla="*/ 406 h 742"/>
                <a:gd name="T90" fmla="*/ 657 w 7683"/>
                <a:gd name="T91" fmla="*/ 361 h 742"/>
                <a:gd name="T92" fmla="*/ 657 w 7683"/>
                <a:gd name="T93" fmla="*/ 406 h 742"/>
                <a:gd name="T94" fmla="*/ 636 w 7683"/>
                <a:gd name="T95" fmla="*/ 406 h 742"/>
                <a:gd name="T96" fmla="*/ 633 w 7683"/>
                <a:gd name="T97" fmla="*/ 361 h 742"/>
                <a:gd name="T98" fmla="*/ 622 w 7683"/>
                <a:gd name="T99" fmla="*/ 492 h 742"/>
                <a:gd name="T100" fmla="*/ 609 w 7683"/>
                <a:gd name="T101" fmla="*/ 402 h 742"/>
                <a:gd name="T102" fmla="*/ 523 w 7683"/>
                <a:gd name="T103" fmla="*/ 416 h 742"/>
                <a:gd name="T104" fmla="*/ 482 w 7683"/>
                <a:gd name="T105" fmla="*/ 402 h 742"/>
                <a:gd name="T106" fmla="*/ 475 w 7683"/>
                <a:gd name="T107" fmla="*/ 447 h 742"/>
                <a:gd name="T108" fmla="*/ 431 w 7683"/>
                <a:gd name="T109" fmla="*/ 232 h 742"/>
                <a:gd name="T110" fmla="*/ 318 w 7683"/>
                <a:gd name="T111" fmla="*/ 347 h 742"/>
                <a:gd name="T112" fmla="*/ 232 w 7683"/>
                <a:gd name="T113" fmla="*/ 461 h 742"/>
                <a:gd name="T114" fmla="*/ 106 w 7683"/>
                <a:gd name="T115" fmla="*/ 381 h 742"/>
                <a:gd name="T116" fmla="*/ 61 w 7683"/>
                <a:gd name="T117" fmla="*/ 416 h 742"/>
                <a:gd name="T118" fmla="*/ 37 w 7683"/>
                <a:gd name="T119" fmla="*/ 589 h 742"/>
                <a:gd name="T120" fmla="*/ 482 w 7683"/>
                <a:gd name="T121" fmla="*/ 423 h 742"/>
                <a:gd name="T122" fmla="*/ 479 w 7683"/>
                <a:gd name="T123" fmla="*/ 447 h 742"/>
                <a:gd name="T124" fmla="*/ 1502 w 7683"/>
                <a:gd name="T125" fmla="*/ 558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83" h="742">
                  <a:moveTo>
                    <a:pt x="7642" y="548"/>
                  </a:moveTo>
                  <a:lnTo>
                    <a:pt x="7642" y="413"/>
                  </a:lnTo>
                  <a:lnTo>
                    <a:pt x="7560" y="444"/>
                  </a:lnTo>
                  <a:lnTo>
                    <a:pt x="7478" y="444"/>
                  </a:lnTo>
                  <a:lnTo>
                    <a:pt x="7478" y="523"/>
                  </a:lnTo>
                  <a:lnTo>
                    <a:pt x="7443" y="523"/>
                  </a:lnTo>
                  <a:lnTo>
                    <a:pt x="7443" y="385"/>
                  </a:lnTo>
                  <a:lnTo>
                    <a:pt x="7371" y="385"/>
                  </a:lnTo>
                  <a:lnTo>
                    <a:pt x="7371" y="471"/>
                  </a:lnTo>
                  <a:lnTo>
                    <a:pt x="7344" y="471"/>
                  </a:lnTo>
                  <a:lnTo>
                    <a:pt x="7344" y="513"/>
                  </a:lnTo>
                  <a:lnTo>
                    <a:pt x="7310" y="513"/>
                  </a:lnTo>
                  <a:lnTo>
                    <a:pt x="7310" y="613"/>
                  </a:lnTo>
                  <a:lnTo>
                    <a:pt x="7265" y="613"/>
                  </a:lnTo>
                  <a:lnTo>
                    <a:pt x="7265" y="413"/>
                  </a:lnTo>
                  <a:lnTo>
                    <a:pt x="7245" y="402"/>
                  </a:lnTo>
                  <a:lnTo>
                    <a:pt x="7245" y="357"/>
                  </a:lnTo>
                  <a:lnTo>
                    <a:pt x="7214" y="343"/>
                  </a:lnTo>
                  <a:lnTo>
                    <a:pt x="7211" y="271"/>
                  </a:lnTo>
                  <a:lnTo>
                    <a:pt x="7211" y="343"/>
                  </a:lnTo>
                  <a:lnTo>
                    <a:pt x="7180" y="357"/>
                  </a:lnTo>
                  <a:lnTo>
                    <a:pt x="7180" y="402"/>
                  </a:lnTo>
                  <a:lnTo>
                    <a:pt x="7163" y="416"/>
                  </a:lnTo>
                  <a:lnTo>
                    <a:pt x="7163" y="572"/>
                  </a:lnTo>
                  <a:lnTo>
                    <a:pt x="7111" y="572"/>
                  </a:lnTo>
                  <a:lnTo>
                    <a:pt x="7111" y="600"/>
                  </a:lnTo>
                  <a:lnTo>
                    <a:pt x="7070" y="600"/>
                  </a:lnTo>
                  <a:lnTo>
                    <a:pt x="7070" y="641"/>
                  </a:lnTo>
                  <a:lnTo>
                    <a:pt x="7057" y="641"/>
                  </a:lnTo>
                  <a:lnTo>
                    <a:pt x="7057" y="503"/>
                  </a:lnTo>
                  <a:lnTo>
                    <a:pt x="6988" y="503"/>
                  </a:lnTo>
                  <a:lnTo>
                    <a:pt x="6988" y="544"/>
                  </a:lnTo>
                  <a:lnTo>
                    <a:pt x="6968" y="544"/>
                  </a:lnTo>
                  <a:lnTo>
                    <a:pt x="6968" y="437"/>
                  </a:lnTo>
                  <a:lnTo>
                    <a:pt x="6954" y="437"/>
                  </a:lnTo>
                  <a:lnTo>
                    <a:pt x="6954" y="364"/>
                  </a:lnTo>
                  <a:lnTo>
                    <a:pt x="6951" y="364"/>
                  </a:lnTo>
                  <a:lnTo>
                    <a:pt x="6951" y="343"/>
                  </a:lnTo>
                  <a:lnTo>
                    <a:pt x="6933" y="343"/>
                  </a:lnTo>
                  <a:lnTo>
                    <a:pt x="6903" y="271"/>
                  </a:lnTo>
                  <a:lnTo>
                    <a:pt x="6899" y="142"/>
                  </a:lnTo>
                  <a:lnTo>
                    <a:pt x="6896" y="271"/>
                  </a:lnTo>
                  <a:lnTo>
                    <a:pt x="6862" y="340"/>
                  </a:lnTo>
                  <a:lnTo>
                    <a:pt x="6844" y="340"/>
                  </a:lnTo>
                  <a:lnTo>
                    <a:pt x="6844" y="361"/>
                  </a:lnTo>
                  <a:lnTo>
                    <a:pt x="6841" y="364"/>
                  </a:lnTo>
                  <a:lnTo>
                    <a:pt x="6841" y="437"/>
                  </a:lnTo>
                  <a:lnTo>
                    <a:pt x="6824" y="437"/>
                  </a:lnTo>
                  <a:lnTo>
                    <a:pt x="6824" y="444"/>
                  </a:lnTo>
                  <a:lnTo>
                    <a:pt x="6790" y="433"/>
                  </a:lnTo>
                  <a:lnTo>
                    <a:pt x="6790" y="586"/>
                  </a:lnTo>
                  <a:lnTo>
                    <a:pt x="6783" y="586"/>
                  </a:lnTo>
                  <a:lnTo>
                    <a:pt x="6783" y="600"/>
                  </a:lnTo>
                  <a:lnTo>
                    <a:pt x="6759" y="600"/>
                  </a:lnTo>
                  <a:lnTo>
                    <a:pt x="6759" y="520"/>
                  </a:lnTo>
                  <a:lnTo>
                    <a:pt x="6687" y="520"/>
                  </a:lnTo>
                  <a:lnTo>
                    <a:pt x="6687" y="620"/>
                  </a:lnTo>
                  <a:lnTo>
                    <a:pt x="6639" y="620"/>
                  </a:lnTo>
                  <a:lnTo>
                    <a:pt x="6639" y="440"/>
                  </a:lnTo>
                  <a:lnTo>
                    <a:pt x="6567" y="440"/>
                  </a:lnTo>
                  <a:lnTo>
                    <a:pt x="6567" y="613"/>
                  </a:lnTo>
                  <a:lnTo>
                    <a:pt x="6567" y="613"/>
                  </a:lnTo>
                  <a:lnTo>
                    <a:pt x="6567" y="631"/>
                  </a:lnTo>
                  <a:lnTo>
                    <a:pt x="6506" y="631"/>
                  </a:lnTo>
                  <a:lnTo>
                    <a:pt x="6506" y="620"/>
                  </a:lnTo>
                  <a:lnTo>
                    <a:pt x="6471" y="620"/>
                  </a:lnTo>
                  <a:lnTo>
                    <a:pt x="6471" y="596"/>
                  </a:lnTo>
                  <a:lnTo>
                    <a:pt x="6441" y="596"/>
                  </a:lnTo>
                  <a:lnTo>
                    <a:pt x="6441" y="530"/>
                  </a:lnTo>
                  <a:lnTo>
                    <a:pt x="6430" y="530"/>
                  </a:lnTo>
                  <a:lnTo>
                    <a:pt x="6430" y="527"/>
                  </a:lnTo>
                  <a:lnTo>
                    <a:pt x="6358" y="527"/>
                  </a:lnTo>
                  <a:lnTo>
                    <a:pt x="6358" y="603"/>
                  </a:lnTo>
                  <a:lnTo>
                    <a:pt x="6341" y="603"/>
                  </a:lnTo>
                  <a:lnTo>
                    <a:pt x="6341" y="174"/>
                  </a:lnTo>
                  <a:lnTo>
                    <a:pt x="6222" y="174"/>
                  </a:lnTo>
                  <a:lnTo>
                    <a:pt x="6222" y="634"/>
                  </a:lnTo>
                  <a:lnTo>
                    <a:pt x="6180" y="634"/>
                  </a:lnTo>
                  <a:lnTo>
                    <a:pt x="6180" y="174"/>
                  </a:lnTo>
                  <a:lnTo>
                    <a:pt x="6050" y="174"/>
                  </a:lnTo>
                  <a:lnTo>
                    <a:pt x="6050" y="451"/>
                  </a:lnTo>
                  <a:lnTo>
                    <a:pt x="6023" y="451"/>
                  </a:lnTo>
                  <a:lnTo>
                    <a:pt x="6023" y="596"/>
                  </a:lnTo>
                  <a:lnTo>
                    <a:pt x="5972" y="568"/>
                  </a:lnTo>
                  <a:lnTo>
                    <a:pt x="5972" y="440"/>
                  </a:lnTo>
                  <a:lnTo>
                    <a:pt x="5931" y="402"/>
                  </a:lnTo>
                  <a:lnTo>
                    <a:pt x="5890" y="440"/>
                  </a:lnTo>
                  <a:lnTo>
                    <a:pt x="5886" y="516"/>
                  </a:lnTo>
                  <a:lnTo>
                    <a:pt x="5879" y="516"/>
                  </a:lnTo>
                  <a:lnTo>
                    <a:pt x="5879" y="534"/>
                  </a:lnTo>
                  <a:lnTo>
                    <a:pt x="5876" y="534"/>
                  </a:lnTo>
                  <a:lnTo>
                    <a:pt x="5876" y="485"/>
                  </a:lnTo>
                  <a:lnTo>
                    <a:pt x="5783" y="485"/>
                  </a:lnTo>
                  <a:lnTo>
                    <a:pt x="5783" y="568"/>
                  </a:lnTo>
                  <a:lnTo>
                    <a:pt x="5742" y="568"/>
                  </a:lnTo>
                  <a:lnTo>
                    <a:pt x="5742" y="582"/>
                  </a:lnTo>
                  <a:lnTo>
                    <a:pt x="5722" y="582"/>
                  </a:lnTo>
                  <a:lnTo>
                    <a:pt x="5722" y="568"/>
                  </a:lnTo>
                  <a:lnTo>
                    <a:pt x="5701" y="568"/>
                  </a:lnTo>
                  <a:lnTo>
                    <a:pt x="5701" y="523"/>
                  </a:lnTo>
                  <a:lnTo>
                    <a:pt x="5640" y="503"/>
                  </a:lnTo>
                  <a:lnTo>
                    <a:pt x="5640" y="492"/>
                  </a:lnTo>
                  <a:lnTo>
                    <a:pt x="5599" y="492"/>
                  </a:lnTo>
                  <a:lnTo>
                    <a:pt x="5599" y="478"/>
                  </a:lnTo>
                  <a:lnTo>
                    <a:pt x="5578" y="478"/>
                  </a:lnTo>
                  <a:lnTo>
                    <a:pt x="5578" y="468"/>
                  </a:lnTo>
                  <a:lnTo>
                    <a:pt x="5571" y="464"/>
                  </a:lnTo>
                  <a:lnTo>
                    <a:pt x="5558" y="326"/>
                  </a:lnTo>
                  <a:lnTo>
                    <a:pt x="5547" y="468"/>
                  </a:lnTo>
                  <a:lnTo>
                    <a:pt x="5540" y="468"/>
                  </a:lnTo>
                  <a:lnTo>
                    <a:pt x="5540" y="496"/>
                  </a:lnTo>
                  <a:lnTo>
                    <a:pt x="5537" y="496"/>
                  </a:lnTo>
                  <a:lnTo>
                    <a:pt x="5537" y="503"/>
                  </a:lnTo>
                  <a:lnTo>
                    <a:pt x="5527" y="503"/>
                  </a:lnTo>
                  <a:lnTo>
                    <a:pt x="5523" y="506"/>
                  </a:lnTo>
                  <a:lnTo>
                    <a:pt x="5520" y="506"/>
                  </a:lnTo>
                  <a:lnTo>
                    <a:pt x="5520" y="478"/>
                  </a:lnTo>
                  <a:lnTo>
                    <a:pt x="5517" y="478"/>
                  </a:lnTo>
                  <a:lnTo>
                    <a:pt x="5517" y="461"/>
                  </a:lnTo>
                  <a:lnTo>
                    <a:pt x="5510" y="461"/>
                  </a:lnTo>
                  <a:lnTo>
                    <a:pt x="5493" y="409"/>
                  </a:lnTo>
                  <a:lnTo>
                    <a:pt x="5482" y="357"/>
                  </a:lnTo>
                  <a:lnTo>
                    <a:pt x="5475" y="409"/>
                  </a:lnTo>
                  <a:lnTo>
                    <a:pt x="5458" y="458"/>
                  </a:lnTo>
                  <a:lnTo>
                    <a:pt x="5455" y="458"/>
                  </a:lnTo>
                  <a:lnTo>
                    <a:pt x="5455" y="492"/>
                  </a:lnTo>
                  <a:lnTo>
                    <a:pt x="5451" y="492"/>
                  </a:lnTo>
                  <a:lnTo>
                    <a:pt x="5451" y="509"/>
                  </a:lnTo>
                  <a:lnTo>
                    <a:pt x="5445" y="509"/>
                  </a:lnTo>
                  <a:lnTo>
                    <a:pt x="5445" y="471"/>
                  </a:lnTo>
                  <a:lnTo>
                    <a:pt x="5397" y="471"/>
                  </a:lnTo>
                  <a:lnTo>
                    <a:pt x="5397" y="579"/>
                  </a:lnTo>
                  <a:lnTo>
                    <a:pt x="5373" y="579"/>
                  </a:lnTo>
                  <a:lnTo>
                    <a:pt x="5373" y="447"/>
                  </a:lnTo>
                  <a:lnTo>
                    <a:pt x="5232" y="444"/>
                  </a:lnTo>
                  <a:lnTo>
                    <a:pt x="5232" y="548"/>
                  </a:lnTo>
                  <a:lnTo>
                    <a:pt x="5226" y="548"/>
                  </a:lnTo>
                  <a:lnTo>
                    <a:pt x="5226" y="537"/>
                  </a:lnTo>
                  <a:lnTo>
                    <a:pt x="5212" y="537"/>
                  </a:lnTo>
                  <a:lnTo>
                    <a:pt x="5212" y="520"/>
                  </a:lnTo>
                  <a:lnTo>
                    <a:pt x="5209" y="520"/>
                  </a:lnTo>
                  <a:lnTo>
                    <a:pt x="5209" y="482"/>
                  </a:lnTo>
                  <a:lnTo>
                    <a:pt x="5092" y="482"/>
                  </a:lnTo>
                  <a:lnTo>
                    <a:pt x="5092" y="544"/>
                  </a:lnTo>
                  <a:lnTo>
                    <a:pt x="5082" y="544"/>
                  </a:lnTo>
                  <a:lnTo>
                    <a:pt x="5041" y="565"/>
                  </a:lnTo>
                  <a:lnTo>
                    <a:pt x="5041" y="548"/>
                  </a:lnTo>
                  <a:lnTo>
                    <a:pt x="4989" y="548"/>
                  </a:lnTo>
                  <a:lnTo>
                    <a:pt x="4989" y="423"/>
                  </a:lnTo>
                  <a:lnTo>
                    <a:pt x="4877" y="426"/>
                  </a:lnTo>
                  <a:lnTo>
                    <a:pt x="4877" y="437"/>
                  </a:lnTo>
                  <a:lnTo>
                    <a:pt x="4873" y="437"/>
                  </a:lnTo>
                  <a:lnTo>
                    <a:pt x="4873" y="454"/>
                  </a:lnTo>
                  <a:lnTo>
                    <a:pt x="4870" y="454"/>
                  </a:lnTo>
                  <a:lnTo>
                    <a:pt x="4870" y="492"/>
                  </a:lnTo>
                  <a:lnTo>
                    <a:pt x="4846" y="492"/>
                  </a:lnTo>
                  <a:lnTo>
                    <a:pt x="4846" y="575"/>
                  </a:lnTo>
                  <a:lnTo>
                    <a:pt x="4788" y="575"/>
                  </a:lnTo>
                  <a:lnTo>
                    <a:pt x="4788" y="606"/>
                  </a:lnTo>
                  <a:lnTo>
                    <a:pt x="4781" y="606"/>
                  </a:lnTo>
                  <a:lnTo>
                    <a:pt x="4781" y="516"/>
                  </a:lnTo>
                  <a:lnTo>
                    <a:pt x="4777" y="516"/>
                  </a:lnTo>
                  <a:lnTo>
                    <a:pt x="4777" y="496"/>
                  </a:lnTo>
                  <a:lnTo>
                    <a:pt x="4770" y="496"/>
                  </a:lnTo>
                  <a:lnTo>
                    <a:pt x="4770" y="471"/>
                  </a:lnTo>
                  <a:lnTo>
                    <a:pt x="4757" y="458"/>
                  </a:lnTo>
                  <a:lnTo>
                    <a:pt x="4757" y="309"/>
                  </a:lnTo>
                  <a:lnTo>
                    <a:pt x="4675" y="284"/>
                  </a:lnTo>
                  <a:lnTo>
                    <a:pt x="4558" y="312"/>
                  </a:lnTo>
                  <a:lnTo>
                    <a:pt x="4558" y="530"/>
                  </a:lnTo>
                  <a:lnTo>
                    <a:pt x="4551" y="530"/>
                  </a:lnTo>
                  <a:lnTo>
                    <a:pt x="4551" y="624"/>
                  </a:lnTo>
                  <a:lnTo>
                    <a:pt x="4545" y="624"/>
                  </a:lnTo>
                  <a:lnTo>
                    <a:pt x="4545" y="548"/>
                  </a:lnTo>
                  <a:lnTo>
                    <a:pt x="4541" y="544"/>
                  </a:lnTo>
                  <a:lnTo>
                    <a:pt x="4541" y="489"/>
                  </a:lnTo>
                  <a:lnTo>
                    <a:pt x="4538" y="468"/>
                  </a:lnTo>
                  <a:lnTo>
                    <a:pt x="4534" y="478"/>
                  </a:lnTo>
                  <a:lnTo>
                    <a:pt x="4517" y="433"/>
                  </a:lnTo>
                  <a:lnTo>
                    <a:pt x="4503" y="478"/>
                  </a:lnTo>
                  <a:lnTo>
                    <a:pt x="4500" y="471"/>
                  </a:lnTo>
                  <a:lnTo>
                    <a:pt x="4500" y="170"/>
                  </a:lnTo>
                  <a:lnTo>
                    <a:pt x="4414" y="149"/>
                  </a:lnTo>
                  <a:lnTo>
                    <a:pt x="4308" y="177"/>
                  </a:lnTo>
                  <a:lnTo>
                    <a:pt x="4308" y="558"/>
                  </a:lnTo>
                  <a:lnTo>
                    <a:pt x="4295" y="558"/>
                  </a:lnTo>
                  <a:lnTo>
                    <a:pt x="4295" y="485"/>
                  </a:lnTo>
                  <a:lnTo>
                    <a:pt x="4284" y="485"/>
                  </a:lnTo>
                  <a:lnTo>
                    <a:pt x="4284" y="458"/>
                  </a:lnTo>
                  <a:lnTo>
                    <a:pt x="4274" y="458"/>
                  </a:lnTo>
                  <a:lnTo>
                    <a:pt x="4274" y="440"/>
                  </a:lnTo>
                  <a:lnTo>
                    <a:pt x="4127" y="440"/>
                  </a:lnTo>
                  <a:lnTo>
                    <a:pt x="4127" y="461"/>
                  </a:lnTo>
                  <a:lnTo>
                    <a:pt x="4120" y="461"/>
                  </a:lnTo>
                  <a:lnTo>
                    <a:pt x="4120" y="485"/>
                  </a:lnTo>
                  <a:lnTo>
                    <a:pt x="4103" y="485"/>
                  </a:lnTo>
                  <a:lnTo>
                    <a:pt x="4103" y="565"/>
                  </a:lnTo>
                  <a:lnTo>
                    <a:pt x="4093" y="534"/>
                  </a:lnTo>
                  <a:lnTo>
                    <a:pt x="4079" y="534"/>
                  </a:lnTo>
                  <a:lnTo>
                    <a:pt x="4079" y="447"/>
                  </a:lnTo>
                  <a:lnTo>
                    <a:pt x="4069" y="440"/>
                  </a:lnTo>
                  <a:lnTo>
                    <a:pt x="4069" y="399"/>
                  </a:lnTo>
                  <a:lnTo>
                    <a:pt x="4059" y="399"/>
                  </a:lnTo>
                  <a:lnTo>
                    <a:pt x="4059" y="388"/>
                  </a:lnTo>
                  <a:lnTo>
                    <a:pt x="3990" y="354"/>
                  </a:lnTo>
                  <a:lnTo>
                    <a:pt x="3918" y="388"/>
                  </a:lnTo>
                  <a:lnTo>
                    <a:pt x="3918" y="399"/>
                  </a:lnTo>
                  <a:lnTo>
                    <a:pt x="3905" y="399"/>
                  </a:lnTo>
                  <a:lnTo>
                    <a:pt x="3905" y="440"/>
                  </a:lnTo>
                  <a:lnTo>
                    <a:pt x="3887" y="440"/>
                  </a:lnTo>
                  <a:lnTo>
                    <a:pt x="3887" y="572"/>
                  </a:lnTo>
                  <a:lnTo>
                    <a:pt x="3881" y="572"/>
                  </a:lnTo>
                  <a:lnTo>
                    <a:pt x="3881" y="555"/>
                  </a:lnTo>
                  <a:lnTo>
                    <a:pt x="3870" y="555"/>
                  </a:lnTo>
                  <a:lnTo>
                    <a:pt x="3870" y="520"/>
                  </a:lnTo>
                  <a:lnTo>
                    <a:pt x="3863" y="520"/>
                  </a:lnTo>
                  <a:lnTo>
                    <a:pt x="3863" y="509"/>
                  </a:lnTo>
                  <a:lnTo>
                    <a:pt x="3857" y="509"/>
                  </a:lnTo>
                  <a:lnTo>
                    <a:pt x="3857" y="499"/>
                  </a:lnTo>
                  <a:lnTo>
                    <a:pt x="3853" y="499"/>
                  </a:lnTo>
                  <a:lnTo>
                    <a:pt x="3853" y="361"/>
                  </a:lnTo>
                  <a:lnTo>
                    <a:pt x="3843" y="357"/>
                  </a:lnTo>
                  <a:lnTo>
                    <a:pt x="3792" y="357"/>
                  </a:lnTo>
                  <a:lnTo>
                    <a:pt x="3781" y="357"/>
                  </a:lnTo>
                  <a:lnTo>
                    <a:pt x="3781" y="361"/>
                  </a:lnTo>
                  <a:lnTo>
                    <a:pt x="3781" y="364"/>
                  </a:lnTo>
                  <a:lnTo>
                    <a:pt x="3781" y="364"/>
                  </a:lnTo>
                  <a:lnTo>
                    <a:pt x="3781" y="368"/>
                  </a:lnTo>
                  <a:lnTo>
                    <a:pt x="3781" y="579"/>
                  </a:lnTo>
                  <a:lnTo>
                    <a:pt x="3757" y="579"/>
                  </a:lnTo>
                  <a:lnTo>
                    <a:pt x="3744" y="579"/>
                  </a:lnTo>
                  <a:lnTo>
                    <a:pt x="3744" y="665"/>
                  </a:lnTo>
                  <a:lnTo>
                    <a:pt x="3730" y="665"/>
                  </a:lnTo>
                  <a:lnTo>
                    <a:pt x="3730" y="229"/>
                  </a:lnTo>
                  <a:lnTo>
                    <a:pt x="3730" y="229"/>
                  </a:lnTo>
                  <a:lnTo>
                    <a:pt x="3727" y="229"/>
                  </a:lnTo>
                  <a:lnTo>
                    <a:pt x="3723" y="226"/>
                  </a:lnTo>
                  <a:lnTo>
                    <a:pt x="3720" y="226"/>
                  </a:lnTo>
                  <a:lnTo>
                    <a:pt x="3716" y="226"/>
                  </a:lnTo>
                  <a:lnTo>
                    <a:pt x="3713" y="226"/>
                  </a:lnTo>
                  <a:lnTo>
                    <a:pt x="3610" y="226"/>
                  </a:lnTo>
                  <a:lnTo>
                    <a:pt x="3603" y="226"/>
                  </a:lnTo>
                  <a:lnTo>
                    <a:pt x="3600" y="226"/>
                  </a:lnTo>
                  <a:lnTo>
                    <a:pt x="3597" y="226"/>
                  </a:lnTo>
                  <a:lnTo>
                    <a:pt x="3597" y="229"/>
                  </a:lnTo>
                  <a:lnTo>
                    <a:pt x="3593" y="229"/>
                  </a:lnTo>
                  <a:lnTo>
                    <a:pt x="3590" y="568"/>
                  </a:lnTo>
                  <a:lnTo>
                    <a:pt x="3555" y="565"/>
                  </a:lnTo>
                  <a:lnTo>
                    <a:pt x="3555" y="561"/>
                  </a:lnTo>
                  <a:lnTo>
                    <a:pt x="3545" y="561"/>
                  </a:lnTo>
                  <a:lnTo>
                    <a:pt x="3545" y="561"/>
                  </a:lnTo>
                  <a:lnTo>
                    <a:pt x="3545" y="561"/>
                  </a:lnTo>
                  <a:lnTo>
                    <a:pt x="3542" y="561"/>
                  </a:lnTo>
                  <a:lnTo>
                    <a:pt x="3538" y="561"/>
                  </a:lnTo>
                  <a:lnTo>
                    <a:pt x="3531" y="561"/>
                  </a:lnTo>
                  <a:lnTo>
                    <a:pt x="3531" y="561"/>
                  </a:lnTo>
                  <a:lnTo>
                    <a:pt x="3528" y="561"/>
                  </a:lnTo>
                  <a:lnTo>
                    <a:pt x="3525" y="409"/>
                  </a:lnTo>
                  <a:lnTo>
                    <a:pt x="3525" y="409"/>
                  </a:lnTo>
                  <a:lnTo>
                    <a:pt x="3525" y="392"/>
                  </a:lnTo>
                  <a:lnTo>
                    <a:pt x="3521" y="392"/>
                  </a:lnTo>
                  <a:lnTo>
                    <a:pt x="3508" y="392"/>
                  </a:lnTo>
                  <a:lnTo>
                    <a:pt x="3508" y="260"/>
                  </a:lnTo>
                  <a:lnTo>
                    <a:pt x="3508" y="239"/>
                  </a:lnTo>
                  <a:lnTo>
                    <a:pt x="3508" y="232"/>
                  </a:lnTo>
                  <a:lnTo>
                    <a:pt x="3504" y="232"/>
                  </a:lnTo>
                  <a:lnTo>
                    <a:pt x="3429" y="232"/>
                  </a:lnTo>
                  <a:lnTo>
                    <a:pt x="3425" y="232"/>
                  </a:lnTo>
                  <a:lnTo>
                    <a:pt x="3425" y="239"/>
                  </a:lnTo>
                  <a:lnTo>
                    <a:pt x="3425" y="260"/>
                  </a:lnTo>
                  <a:lnTo>
                    <a:pt x="3425" y="388"/>
                  </a:lnTo>
                  <a:lnTo>
                    <a:pt x="3425" y="388"/>
                  </a:lnTo>
                  <a:lnTo>
                    <a:pt x="3408" y="388"/>
                  </a:lnTo>
                  <a:lnTo>
                    <a:pt x="3391" y="388"/>
                  </a:lnTo>
                  <a:lnTo>
                    <a:pt x="3388" y="388"/>
                  </a:lnTo>
                  <a:lnTo>
                    <a:pt x="3388" y="298"/>
                  </a:lnTo>
                  <a:lnTo>
                    <a:pt x="3374" y="298"/>
                  </a:lnTo>
                  <a:lnTo>
                    <a:pt x="3261" y="298"/>
                  </a:lnTo>
                  <a:lnTo>
                    <a:pt x="3261" y="80"/>
                  </a:lnTo>
                  <a:lnTo>
                    <a:pt x="3261" y="77"/>
                  </a:lnTo>
                  <a:lnTo>
                    <a:pt x="3261" y="73"/>
                  </a:lnTo>
                  <a:lnTo>
                    <a:pt x="3261" y="66"/>
                  </a:lnTo>
                  <a:lnTo>
                    <a:pt x="3261" y="56"/>
                  </a:lnTo>
                  <a:lnTo>
                    <a:pt x="3247" y="35"/>
                  </a:lnTo>
                  <a:lnTo>
                    <a:pt x="3244" y="32"/>
                  </a:lnTo>
                  <a:lnTo>
                    <a:pt x="3165" y="35"/>
                  </a:lnTo>
                  <a:lnTo>
                    <a:pt x="3158" y="39"/>
                  </a:lnTo>
                  <a:lnTo>
                    <a:pt x="3155" y="42"/>
                  </a:lnTo>
                  <a:lnTo>
                    <a:pt x="3155" y="52"/>
                  </a:lnTo>
                  <a:lnTo>
                    <a:pt x="3155" y="59"/>
                  </a:lnTo>
                  <a:lnTo>
                    <a:pt x="3155" y="63"/>
                  </a:lnTo>
                  <a:lnTo>
                    <a:pt x="3152" y="66"/>
                  </a:lnTo>
                  <a:lnTo>
                    <a:pt x="3152" y="73"/>
                  </a:lnTo>
                  <a:lnTo>
                    <a:pt x="3148" y="492"/>
                  </a:lnTo>
                  <a:lnTo>
                    <a:pt x="3134" y="458"/>
                  </a:lnTo>
                  <a:lnTo>
                    <a:pt x="3134" y="381"/>
                  </a:lnTo>
                  <a:lnTo>
                    <a:pt x="3131" y="336"/>
                  </a:lnTo>
                  <a:lnTo>
                    <a:pt x="3131" y="232"/>
                  </a:lnTo>
                  <a:lnTo>
                    <a:pt x="3128" y="232"/>
                  </a:lnTo>
                  <a:lnTo>
                    <a:pt x="3128" y="232"/>
                  </a:lnTo>
                  <a:lnTo>
                    <a:pt x="3124" y="229"/>
                  </a:lnTo>
                  <a:lnTo>
                    <a:pt x="3121" y="226"/>
                  </a:lnTo>
                  <a:lnTo>
                    <a:pt x="3121" y="226"/>
                  </a:lnTo>
                  <a:lnTo>
                    <a:pt x="3121" y="222"/>
                  </a:lnTo>
                  <a:lnTo>
                    <a:pt x="3117" y="219"/>
                  </a:lnTo>
                  <a:lnTo>
                    <a:pt x="3114" y="219"/>
                  </a:lnTo>
                  <a:lnTo>
                    <a:pt x="3114" y="215"/>
                  </a:lnTo>
                  <a:lnTo>
                    <a:pt x="3111" y="215"/>
                  </a:lnTo>
                  <a:lnTo>
                    <a:pt x="3111" y="215"/>
                  </a:lnTo>
                  <a:lnTo>
                    <a:pt x="3111" y="208"/>
                  </a:lnTo>
                  <a:lnTo>
                    <a:pt x="3104" y="208"/>
                  </a:lnTo>
                  <a:lnTo>
                    <a:pt x="3087" y="208"/>
                  </a:lnTo>
                  <a:lnTo>
                    <a:pt x="3083" y="208"/>
                  </a:lnTo>
                  <a:lnTo>
                    <a:pt x="3083" y="215"/>
                  </a:lnTo>
                  <a:lnTo>
                    <a:pt x="3083" y="215"/>
                  </a:lnTo>
                  <a:lnTo>
                    <a:pt x="3076" y="215"/>
                  </a:lnTo>
                  <a:lnTo>
                    <a:pt x="3076" y="219"/>
                  </a:lnTo>
                  <a:lnTo>
                    <a:pt x="3076" y="219"/>
                  </a:lnTo>
                  <a:lnTo>
                    <a:pt x="3073" y="222"/>
                  </a:lnTo>
                  <a:lnTo>
                    <a:pt x="3073" y="226"/>
                  </a:lnTo>
                  <a:lnTo>
                    <a:pt x="3073" y="226"/>
                  </a:lnTo>
                  <a:lnTo>
                    <a:pt x="3066" y="229"/>
                  </a:lnTo>
                  <a:lnTo>
                    <a:pt x="3066" y="232"/>
                  </a:lnTo>
                  <a:lnTo>
                    <a:pt x="3066" y="232"/>
                  </a:lnTo>
                  <a:lnTo>
                    <a:pt x="3063" y="232"/>
                  </a:lnTo>
                  <a:lnTo>
                    <a:pt x="3063" y="336"/>
                  </a:lnTo>
                  <a:lnTo>
                    <a:pt x="3059" y="381"/>
                  </a:lnTo>
                  <a:lnTo>
                    <a:pt x="3059" y="485"/>
                  </a:lnTo>
                  <a:lnTo>
                    <a:pt x="3052" y="506"/>
                  </a:lnTo>
                  <a:lnTo>
                    <a:pt x="3049" y="506"/>
                  </a:lnTo>
                  <a:lnTo>
                    <a:pt x="3049" y="506"/>
                  </a:lnTo>
                  <a:lnTo>
                    <a:pt x="3046" y="506"/>
                  </a:lnTo>
                  <a:lnTo>
                    <a:pt x="3046" y="506"/>
                  </a:lnTo>
                  <a:lnTo>
                    <a:pt x="3039" y="506"/>
                  </a:lnTo>
                  <a:lnTo>
                    <a:pt x="3039" y="509"/>
                  </a:lnTo>
                  <a:lnTo>
                    <a:pt x="3032" y="509"/>
                  </a:lnTo>
                  <a:lnTo>
                    <a:pt x="3032" y="239"/>
                  </a:lnTo>
                  <a:lnTo>
                    <a:pt x="3032" y="146"/>
                  </a:lnTo>
                  <a:lnTo>
                    <a:pt x="2987" y="132"/>
                  </a:lnTo>
                  <a:lnTo>
                    <a:pt x="2984" y="153"/>
                  </a:lnTo>
                  <a:lnTo>
                    <a:pt x="2984" y="388"/>
                  </a:lnTo>
                  <a:lnTo>
                    <a:pt x="2960" y="392"/>
                  </a:lnTo>
                  <a:lnTo>
                    <a:pt x="2960" y="381"/>
                  </a:lnTo>
                  <a:lnTo>
                    <a:pt x="2960" y="381"/>
                  </a:lnTo>
                  <a:lnTo>
                    <a:pt x="2960" y="368"/>
                  </a:lnTo>
                  <a:lnTo>
                    <a:pt x="2963" y="368"/>
                  </a:lnTo>
                  <a:lnTo>
                    <a:pt x="2963" y="368"/>
                  </a:lnTo>
                  <a:lnTo>
                    <a:pt x="2963" y="364"/>
                  </a:lnTo>
                  <a:lnTo>
                    <a:pt x="2967" y="364"/>
                  </a:lnTo>
                  <a:lnTo>
                    <a:pt x="2967" y="364"/>
                  </a:lnTo>
                  <a:lnTo>
                    <a:pt x="2967" y="364"/>
                  </a:lnTo>
                  <a:lnTo>
                    <a:pt x="2963" y="260"/>
                  </a:lnTo>
                  <a:lnTo>
                    <a:pt x="2963" y="260"/>
                  </a:lnTo>
                  <a:lnTo>
                    <a:pt x="2963" y="260"/>
                  </a:lnTo>
                  <a:lnTo>
                    <a:pt x="2963" y="260"/>
                  </a:lnTo>
                  <a:lnTo>
                    <a:pt x="2963" y="260"/>
                  </a:lnTo>
                  <a:lnTo>
                    <a:pt x="2963" y="260"/>
                  </a:lnTo>
                  <a:lnTo>
                    <a:pt x="2960" y="260"/>
                  </a:lnTo>
                  <a:lnTo>
                    <a:pt x="2960" y="260"/>
                  </a:lnTo>
                  <a:lnTo>
                    <a:pt x="2960" y="260"/>
                  </a:lnTo>
                  <a:lnTo>
                    <a:pt x="2960" y="260"/>
                  </a:lnTo>
                  <a:lnTo>
                    <a:pt x="2960" y="260"/>
                  </a:lnTo>
                  <a:lnTo>
                    <a:pt x="2922" y="177"/>
                  </a:lnTo>
                  <a:lnTo>
                    <a:pt x="2885" y="177"/>
                  </a:lnTo>
                  <a:lnTo>
                    <a:pt x="2850" y="260"/>
                  </a:lnTo>
                  <a:lnTo>
                    <a:pt x="2847" y="260"/>
                  </a:lnTo>
                  <a:lnTo>
                    <a:pt x="2847" y="260"/>
                  </a:lnTo>
                  <a:lnTo>
                    <a:pt x="2847" y="260"/>
                  </a:lnTo>
                  <a:lnTo>
                    <a:pt x="2847" y="260"/>
                  </a:lnTo>
                  <a:lnTo>
                    <a:pt x="2847" y="260"/>
                  </a:lnTo>
                  <a:lnTo>
                    <a:pt x="2844" y="260"/>
                  </a:lnTo>
                  <a:lnTo>
                    <a:pt x="2844" y="260"/>
                  </a:lnTo>
                  <a:lnTo>
                    <a:pt x="2844" y="260"/>
                  </a:lnTo>
                  <a:lnTo>
                    <a:pt x="2844" y="260"/>
                  </a:lnTo>
                  <a:lnTo>
                    <a:pt x="2844" y="364"/>
                  </a:lnTo>
                  <a:lnTo>
                    <a:pt x="2844" y="368"/>
                  </a:lnTo>
                  <a:lnTo>
                    <a:pt x="2844" y="368"/>
                  </a:lnTo>
                  <a:lnTo>
                    <a:pt x="2844" y="368"/>
                  </a:lnTo>
                  <a:lnTo>
                    <a:pt x="2847" y="368"/>
                  </a:lnTo>
                  <a:lnTo>
                    <a:pt x="2847" y="368"/>
                  </a:lnTo>
                  <a:lnTo>
                    <a:pt x="2847" y="368"/>
                  </a:lnTo>
                  <a:lnTo>
                    <a:pt x="2847" y="385"/>
                  </a:lnTo>
                  <a:lnTo>
                    <a:pt x="2847" y="385"/>
                  </a:lnTo>
                  <a:lnTo>
                    <a:pt x="2847" y="385"/>
                  </a:lnTo>
                  <a:lnTo>
                    <a:pt x="2847" y="575"/>
                  </a:lnTo>
                  <a:lnTo>
                    <a:pt x="2840" y="575"/>
                  </a:lnTo>
                  <a:lnTo>
                    <a:pt x="2840" y="665"/>
                  </a:lnTo>
                  <a:lnTo>
                    <a:pt x="2833" y="665"/>
                  </a:lnTo>
                  <a:lnTo>
                    <a:pt x="2833" y="638"/>
                  </a:lnTo>
                  <a:lnTo>
                    <a:pt x="2830" y="638"/>
                  </a:lnTo>
                  <a:lnTo>
                    <a:pt x="2830" y="492"/>
                  </a:lnTo>
                  <a:lnTo>
                    <a:pt x="2833" y="492"/>
                  </a:lnTo>
                  <a:lnTo>
                    <a:pt x="2833" y="316"/>
                  </a:lnTo>
                  <a:lnTo>
                    <a:pt x="2826" y="312"/>
                  </a:lnTo>
                  <a:lnTo>
                    <a:pt x="2826" y="253"/>
                  </a:lnTo>
                  <a:lnTo>
                    <a:pt x="2820" y="253"/>
                  </a:lnTo>
                  <a:lnTo>
                    <a:pt x="2820" y="253"/>
                  </a:lnTo>
                  <a:lnTo>
                    <a:pt x="2816" y="250"/>
                  </a:lnTo>
                  <a:lnTo>
                    <a:pt x="2816" y="250"/>
                  </a:lnTo>
                  <a:lnTo>
                    <a:pt x="2816" y="250"/>
                  </a:lnTo>
                  <a:lnTo>
                    <a:pt x="2816" y="250"/>
                  </a:lnTo>
                  <a:lnTo>
                    <a:pt x="2813" y="250"/>
                  </a:lnTo>
                  <a:lnTo>
                    <a:pt x="2813" y="250"/>
                  </a:lnTo>
                  <a:lnTo>
                    <a:pt x="2813" y="250"/>
                  </a:lnTo>
                  <a:lnTo>
                    <a:pt x="2809" y="250"/>
                  </a:lnTo>
                  <a:lnTo>
                    <a:pt x="2809" y="250"/>
                  </a:lnTo>
                  <a:lnTo>
                    <a:pt x="2806" y="250"/>
                  </a:lnTo>
                  <a:lnTo>
                    <a:pt x="2806" y="250"/>
                  </a:lnTo>
                  <a:lnTo>
                    <a:pt x="2796" y="246"/>
                  </a:lnTo>
                  <a:lnTo>
                    <a:pt x="2789" y="250"/>
                  </a:lnTo>
                  <a:lnTo>
                    <a:pt x="2789" y="250"/>
                  </a:lnTo>
                  <a:lnTo>
                    <a:pt x="2785" y="250"/>
                  </a:lnTo>
                  <a:lnTo>
                    <a:pt x="2785" y="250"/>
                  </a:lnTo>
                  <a:lnTo>
                    <a:pt x="2782" y="250"/>
                  </a:lnTo>
                  <a:lnTo>
                    <a:pt x="2782" y="250"/>
                  </a:lnTo>
                  <a:lnTo>
                    <a:pt x="2782" y="250"/>
                  </a:lnTo>
                  <a:lnTo>
                    <a:pt x="2779" y="250"/>
                  </a:lnTo>
                  <a:lnTo>
                    <a:pt x="2779" y="250"/>
                  </a:lnTo>
                  <a:lnTo>
                    <a:pt x="2779" y="250"/>
                  </a:lnTo>
                  <a:lnTo>
                    <a:pt x="2775" y="250"/>
                  </a:lnTo>
                  <a:lnTo>
                    <a:pt x="2775" y="250"/>
                  </a:lnTo>
                  <a:lnTo>
                    <a:pt x="2775" y="253"/>
                  </a:lnTo>
                  <a:lnTo>
                    <a:pt x="2768" y="253"/>
                  </a:lnTo>
                  <a:lnTo>
                    <a:pt x="2768" y="312"/>
                  </a:lnTo>
                  <a:lnTo>
                    <a:pt x="2761" y="316"/>
                  </a:lnTo>
                  <a:lnTo>
                    <a:pt x="2761" y="492"/>
                  </a:lnTo>
                  <a:lnTo>
                    <a:pt x="2765" y="492"/>
                  </a:lnTo>
                  <a:lnTo>
                    <a:pt x="2765" y="638"/>
                  </a:lnTo>
                  <a:lnTo>
                    <a:pt x="2751" y="638"/>
                  </a:lnTo>
                  <a:lnTo>
                    <a:pt x="2751" y="520"/>
                  </a:lnTo>
                  <a:lnTo>
                    <a:pt x="2717" y="516"/>
                  </a:lnTo>
                  <a:lnTo>
                    <a:pt x="2714" y="516"/>
                  </a:lnTo>
                  <a:lnTo>
                    <a:pt x="2714" y="523"/>
                  </a:lnTo>
                  <a:lnTo>
                    <a:pt x="2714" y="523"/>
                  </a:lnTo>
                  <a:lnTo>
                    <a:pt x="2703" y="523"/>
                  </a:lnTo>
                  <a:lnTo>
                    <a:pt x="2696" y="523"/>
                  </a:lnTo>
                  <a:lnTo>
                    <a:pt x="2696" y="496"/>
                  </a:lnTo>
                  <a:lnTo>
                    <a:pt x="2693" y="496"/>
                  </a:lnTo>
                  <a:lnTo>
                    <a:pt x="2693" y="461"/>
                  </a:lnTo>
                  <a:lnTo>
                    <a:pt x="2686" y="461"/>
                  </a:lnTo>
                  <a:lnTo>
                    <a:pt x="2686" y="461"/>
                  </a:lnTo>
                  <a:lnTo>
                    <a:pt x="2686" y="461"/>
                  </a:lnTo>
                  <a:lnTo>
                    <a:pt x="2686" y="461"/>
                  </a:lnTo>
                  <a:lnTo>
                    <a:pt x="2686" y="461"/>
                  </a:lnTo>
                  <a:lnTo>
                    <a:pt x="2683" y="461"/>
                  </a:lnTo>
                  <a:lnTo>
                    <a:pt x="2683" y="461"/>
                  </a:lnTo>
                  <a:lnTo>
                    <a:pt x="2683" y="461"/>
                  </a:lnTo>
                  <a:lnTo>
                    <a:pt x="2679" y="461"/>
                  </a:lnTo>
                  <a:lnTo>
                    <a:pt x="2679" y="461"/>
                  </a:lnTo>
                  <a:lnTo>
                    <a:pt x="2679" y="461"/>
                  </a:lnTo>
                  <a:lnTo>
                    <a:pt x="2676" y="461"/>
                  </a:lnTo>
                  <a:lnTo>
                    <a:pt x="2676" y="461"/>
                  </a:lnTo>
                  <a:lnTo>
                    <a:pt x="2669" y="461"/>
                  </a:lnTo>
                  <a:lnTo>
                    <a:pt x="2666" y="461"/>
                  </a:lnTo>
                  <a:lnTo>
                    <a:pt x="2666" y="444"/>
                  </a:lnTo>
                  <a:lnTo>
                    <a:pt x="2655" y="444"/>
                  </a:lnTo>
                  <a:lnTo>
                    <a:pt x="2645" y="444"/>
                  </a:lnTo>
                  <a:lnTo>
                    <a:pt x="2645" y="475"/>
                  </a:lnTo>
                  <a:lnTo>
                    <a:pt x="2642" y="475"/>
                  </a:lnTo>
                  <a:lnTo>
                    <a:pt x="2642" y="506"/>
                  </a:lnTo>
                  <a:lnTo>
                    <a:pt x="2638" y="506"/>
                  </a:lnTo>
                  <a:lnTo>
                    <a:pt x="2638" y="520"/>
                  </a:lnTo>
                  <a:lnTo>
                    <a:pt x="2635" y="520"/>
                  </a:lnTo>
                  <a:lnTo>
                    <a:pt x="2635" y="520"/>
                  </a:lnTo>
                  <a:lnTo>
                    <a:pt x="2631" y="520"/>
                  </a:lnTo>
                  <a:lnTo>
                    <a:pt x="2631" y="520"/>
                  </a:lnTo>
                  <a:lnTo>
                    <a:pt x="2631" y="506"/>
                  </a:lnTo>
                  <a:lnTo>
                    <a:pt x="2625" y="506"/>
                  </a:lnTo>
                  <a:lnTo>
                    <a:pt x="2625" y="496"/>
                  </a:lnTo>
                  <a:lnTo>
                    <a:pt x="2625" y="496"/>
                  </a:lnTo>
                  <a:lnTo>
                    <a:pt x="2618" y="496"/>
                  </a:lnTo>
                  <a:lnTo>
                    <a:pt x="2618" y="440"/>
                  </a:lnTo>
                  <a:lnTo>
                    <a:pt x="2583" y="440"/>
                  </a:lnTo>
                  <a:lnTo>
                    <a:pt x="2583" y="506"/>
                  </a:lnTo>
                  <a:lnTo>
                    <a:pt x="2580" y="506"/>
                  </a:lnTo>
                  <a:lnTo>
                    <a:pt x="2580" y="665"/>
                  </a:lnTo>
                  <a:lnTo>
                    <a:pt x="2580" y="665"/>
                  </a:lnTo>
                  <a:lnTo>
                    <a:pt x="2580" y="596"/>
                  </a:lnTo>
                  <a:lnTo>
                    <a:pt x="2563" y="596"/>
                  </a:lnTo>
                  <a:lnTo>
                    <a:pt x="2563" y="509"/>
                  </a:lnTo>
                  <a:lnTo>
                    <a:pt x="2556" y="464"/>
                  </a:lnTo>
                  <a:lnTo>
                    <a:pt x="2556" y="312"/>
                  </a:lnTo>
                  <a:lnTo>
                    <a:pt x="2549" y="298"/>
                  </a:lnTo>
                  <a:lnTo>
                    <a:pt x="2549" y="160"/>
                  </a:lnTo>
                  <a:lnTo>
                    <a:pt x="2546" y="149"/>
                  </a:lnTo>
                  <a:lnTo>
                    <a:pt x="2542" y="149"/>
                  </a:lnTo>
                  <a:lnTo>
                    <a:pt x="2542" y="142"/>
                  </a:lnTo>
                  <a:lnTo>
                    <a:pt x="2542" y="142"/>
                  </a:lnTo>
                  <a:lnTo>
                    <a:pt x="2539" y="142"/>
                  </a:lnTo>
                  <a:lnTo>
                    <a:pt x="2539" y="135"/>
                  </a:lnTo>
                  <a:lnTo>
                    <a:pt x="2539" y="135"/>
                  </a:lnTo>
                  <a:lnTo>
                    <a:pt x="2536" y="135"/>
                  </a:lnTo>
                  <a:lnTo>
                    <a:pt x="2536" y="125"/>
                  </a:lnTo>
                  <a:lnTo>
                    <a:pt x="2536" y="125"/>
                  </a:lnTo>
                  <a:lnTo>
                    <a:pt x="2536" y="122"/>
                  </a:lnTo>
                  <a:lnTo>
                    <a:pt x="2498" y="122"/>
                  </a:lnTo>
                  <a:lnTo>
                    <a:pt x="2498" y="125"/>
                  </a:lnTo>
                  <a:lnTo>
                    <a:pt x="2498" y="125"/>
                  </a:lnTo>
                  <a:lnTo>
                    <a:pt x="2498" y="135"/>
                  </a:lnTo>
                  <a:lnTo>
                    <a:pt x="2491" y="135"/>
                  </a:lnTo>
                  <a:lnTo>
                    <a:pt x="2491" y="135"/>
                  </a:lnTo>
                  <a:lnTo>
                    <a:pt x="2491" y="142"/>
                  </a:lnTo>
                  <a:lnTo>
                    <a:pt x="2491" y="142"/>
                  </a:lnTo>
                  <a:lnTo>
                    <a:pt x="2491" y="142"/>
                  </a:lnTo>
                  <a:lnTo>
                    <a:pt x="2491" y="149"/>
                  </a:lnTo>
                  <a:lnTo>
                    <a:pt x="2488" y="149"/>
                  </a:lnTo>
                  <a:lnTo>
                    <a:pt x="2484" y="160"/>
                  </a:lnTo>
                  <a:lnTo>
                    <a:pt x="2484" y="298"/>
                  </a:lnTo>
                  <a:lnTo>
                    <a:pt x="2477" y="312"/>
                  </a:lnTo>
                  <a:lnTo>
                    <a:pt x="2477" y="444"/>
                  </a:lnTo>
                  <a:lnTo>
                    <a:pt x="2477" y="444"/>
                  </a:lnTo>
                  <a:lnTo>
                    <a:pt x="2477" y="440"/>
                  </a:lnTo>
                  <a:lnTo>
                    <a:pt x="2477" y="440"/>
                  </a:lnTo>
                  <a:lnTo>
                    <a:pt x="2467" y="440"/>
                  </a:lnTo>
                  <a:lnTo>
                    <a:pt x="2467" y="440"/>
                  </a:lnTo>
                  <a:lnTo>
                    <a:pt x="2467" y="440"/>
                  </a:lnTo>
                  <a:lnTo>
                    <a:pt x="2467" y="444"/>
                  </a:lnTo>
                  <a:lnTo>
                    <a:pt x="2464" y="444"/>
                  </a:lnTo>
                  <a:lnTo>
                    <a:pt x="2464" y="444"/>
                  </a:lnTo>
                  <a:lnTo>
                    <a:pt x="2464" y="444"/>
                  </a:lnTo>
                  <a:lnTo>
                    <a:pt x="2464" y="444"/>
                  </a:lnTo>
                  <a:lnTo>
                    <a:pt x="2464" y="447"/>
                  </a:lnTo>
                  <a:lnTo>
                    <a:pt x="2464" y="447"/>
                  </a:lnTo>
                  <a:lnTo>
                    <a:pt x="2460" y="447"/>
                  </a:lnTo>
                  <a:lnTo>
                    <a:pt x="2460" y="447"/>
                  </a:lnTo>
                  <a:lnTo>
                    <a:pt x="2460" y="451"/>
                  </a:lnTo>
                  <a:lnTo>
                    <a:pt x="2460" y="451"/>
                  </a:lnTo>
                  <a:lnTo>
                    <a:pt x="2460" y="454"/>
                  </a:lnTo>
                  <a:lnTo>
                    <a:pt x="2460" y="523"/>
                  </a:lnTo>
                  <a:lnTo>
                    <a:pt x="2457" y="534"/>
                  </a:lnTo>
                  <a:lnTo>
                    <a:pt x="2457" y="326"/>
                  </a:lnTo>
                  <a:lnTo>
                    <a:pt x="2457" y="316"/>
                  </a:lnTo>
                  <a:lnTo>
                    <a:pt x="2457" y="284"/>
                  </a:lnTo>
                  <a:lnTo>
                    <a:pt x="2457" y="284"/>
                  </a:lnTo>
                  <a:lnTo>
                    <a:pt x="2457" y="274"/>
                  </a:lnTo>
                  <a:lnTo>
                    <a:pt x="2457" y="253"/>
                  </a:lnTo>
                  <a:lnTo>
                    <a:pt x="2426" y="253"/>
                  </a:lnTo>
                  <a:lnTo>
                    <a:pt x="2426" y="250"/>
                  </a:lnTo>
                  <a:lnTo>
                    <a:pt x="2419" y="250"/>
                  </a:lnTo>
                  <a:lnTo>
                    <a:pt x="2419" y="253"/>
                  </a:lnTo>
                  <a:lnTo>
                    <a:pt x="2392" y="253"/>
                  </a:lnTo>
                  <a:lnTo>
                    <a:pt x="2392" y="250"/>
                  </a:lnTo>
                  <a:lnTo>
                    <a:pt x="2388" y="250"/>
                  </a:lnTo>
                  <a:lnTo>
                    <a:pt x="2388" y="253"/>
                  </a:lnTo>
                  <a:lnTo>
                    <a:pt x="2358" y="250"/>
                  </a:lnTo>
                  <a:lnTo>
                    <a:pt x="2358" y="274"/>
                  </a:lnTo>
                  <a:lnTo>
                    <a:pt x="2358" y="284"/>
                  </a:lnTo>
                  <a:lnTo>
                    <a:pt x="2354" y="284"/>
                  </a:lnTo>
                  <a:lnTo>
                    <a:pt x="2358" y="316"/>
                  </a:lnTo>
                  <a:lnTo>
                    <a:pt x="2358" y="326"/>
                  </a:lnTo>
                  <a:lnTo>
                    <a:pt x="2358" y="475"/>
                  </a:lnTo>
                  <a:lnTo>
                    <a:pt x="2320" y="475"/>
                  </a:lnTo>
                  <a:lnTo>
                    <a:pt x="2320" y="475"/>
                  </a:lnTo>
                  <a:lnTo>
                    <a:pt x="2320" y="485"/>
                  </a:lnTo>
                  <a:lnTo>
                    <a:pt x="2317" y="485"/>
                  </a:lnTo>
                  <a:lnTo>
                    <a:pt x="2296" y="489"/>
                  </a:lnTo>
                  <a:lnTo>
                    <a:pt x="2296" y="520"/>
                  </a:lnTo>
                  <a:lnTo>
                    <a:pt x="2282" y="516"/>
                  </a:lnTo>
                  <a:lnTo>
                    <a:pt x="2269" y="516"/>
                  </a:lnTo>
                  <a:lnTo>
                    <a:pt x="2269" y="451"/>
                  </a:lnTo>
                  <a:lnTo>
                    <a:pt x="2269" y="451"/>
                  </a:lnTo>
                  <a:lnTo>
                    <a:pt x="2269" y="305"/>
                  </a:lnTo>
                  <a:lnTo>
                    <a:pt x="2262" y="291"/>
                  </a:lnTo>
                  <a:lnTo>
                    <a:pt x="2262" y="291"/>
                  </a:lnTo>
                  <a:lnTo>
                    <a:pt x="2262" y="281"/>
                  </a:lnTo>
                  <a:lnTo>
                    <a:pt x="2258" y="277"/>
                  </a:lnTo>
                  <a:lnTo>
                    <a:pt x="2159" y="281"/>
                  </a:lnTo>
                  <a:lnTo>
                    <a:pt x="2159" y="551"/>
                  </a:lnTo>
                  <a:lnTo>
                    <a:pt x="2145" y="551"/>
                  </a:lnTo>
                  <a:lnTo>
                    <a:pt x="2145" y="555"/>
                  </a:lnTo>
                  <a:lnTo>
                    <a:pt x="2132" y="548"/>
                  </a:lnTo>
                  <a:lnTo>
                    <a:pt x="2132" y="87"/>
                  </a:lnTo>
                  <a:lnTo>
                    <a:pt x="2128" y="84"/>
                  </a:lnTo>
                  <a:lnTo>
                    <a:pt x="2121" y="80"/>
                  </a:lnTo>
                  <a:lnTo>
                    <a:pt x="2108" y="77"/>
                  </a:lnTo>
                  <a:lnTo>
                    <a:pt x="2094" y="73"/>
                  </a:lnTo>
                  <a:lnTo>
                    <a:pt x="2077" y="73"/>
                  </a:lnTo>
                  <a:lnTo>
                    <a:pt x="2070" y="73"/>
                  </a:lnTo>
                  <a:lnTo>
                    <a:pt x="2070" y="35"/>
                  </a:lnTo>
                  <a:lnTo>
                    <a:pt x="2063" y="0"/>
                  </a:lnTo>
                  <a:lnTo>
                    <a:pt x="2046" y="4"/>
                  </a:lnTo>
                  <a:lnTo>
                    <a:pt x="2032" y="4"/>
                  </a:lnTo>
                  <a:lnTo>
                    <a:pt x="2019" y="7"/>
                  </a:lnTo>
                  <a:lnTo>
                    <a:pt x="2009" y="11"/>
                  </a:lnTo>
                  <a:lnTo>
                    <a:pt x="2002" y="14"/>
                  </a:lnTo>
                  <a:lnTo>
                    <a:pt x="2002" y="18"/>
                  </a:lnTo>
                  <a:lnTo>
                    <a:pt x="2002" y="87"/>
                  </a:lnTo>
                  <a:lnTo>
                    <a:pt x="2002" y="613"/>
                  </a:lnTo>
                  <a:lnTo>
                    <a:pt x="1998" y="617"/>
                  </a:lnTo>
                  <a:lnTo>
                    <a:pt x="1995" y="617"/>
                  </a:lnTo>
                  <a:lnTo>
                    <a:pt x="1995" y="520"/>
                  </a:lnTo>
                  <a:lnTo>
                    <a:pt x="1991" y="503"/>
                  </a:lnTo>
                  <a:lnTo>
                    <a:pt x="1991" y="489"/>
                  </a:lnTo>
                  <a:lnTo>
                    <a:pt x="1988" y="475"/>
                  </a:lnTo>
                  <a:lnTo>
                    <a:pt x="1985" y="468"/>
                  </a:lnTo>
                  <a:lnTo>
                    <a:pt x="1985" y="461"/>
                  </a:lnTo>
                  <a:lnTo>
                    <a:pt x="1967" y="461"/>
                  </a:lnTo>
                  <a:lnTo>
                    <a:pt x="1961" y="461"/>
                  </a:lnTo>
                  <a:lnTo>
                    <a:pt x="1957" y="468"/>
                  </a:lnTo>
                  <a:lnTo>
                    <a:pt x="1957" y="475"/>
                  </a:lnTo>
                  <a:lnTo>
                    <a:pt x="1954" y="485"/>
                  </a:lnTo>
                  <a:lnTo>
                    <a:pt x="1954" y="499"/>
                  </a:lnTo>
                  <a:lnTo>
                    <a:pt x="1950" y="340"/>
                  </a:lnTo>
                  <a:lnTo>
                    <a:pt x="1950" y="329"/>
                  </a:lnTo>
                  <a:lnTo>
                    <a:pt x="1950" y="329"/>
                  </a:lnTo>
                  <a:lnTo>
                    <a:pt x="1950" y="326"/>
                  </a:lnTo>
                  <a:lnTo>
                    <a:pt x="1950" y="316"/>
                  </a:lnTo>
                  <a:lnTo>
                    <a:pt x="1950" y="302"/>
                  </a:lnTo>
                  <a:lnTo>
                    <a:pt x="1950" y="291"/>
                  </a:lnTo>
                  <a:lnTo>
                    <a:pt x="1947" y="277"/>
                  </a:lnTo>
                  <a:lnTo>
                    <a:pt x="1947" y="267"/>
                  </a:lnTo>
                  <a:lnTo>
                    <a:pt x="1943" y="253"/>
                  </a:lnTo>
                  <a:lnTo>
                    <a:pt x="1940" y="239"/>
                  </a:lnTo>
                  <a:lnTo>
                    <a:pt x="1940" y="229"/>
                  </a:lnTo>
                  <a:lnTo>
                    <a:pt x="1937" y="215"/>
                  </a:lnTo>
                  <a:lnTo>
                    <a:pt x="1933" y="205"/>
                  </a:lnTo>
                  <a:lnTo>
                    <a:pt x="1930" y="194"/>
                  </a:lnTo>
                  <a:lnTo>
                    <a:pt x="1930" y="194"/>
                  </a:lnTo>
                  <a:lnTo>
                    <a:pt x="1930" y="191"/>
                  </a:lnTo>
                  <a:lnTo>
                    <a:pt x="1933" y="191"/>
                  </a:lnTo>
                  <a:lnTo>
                    <a:pt x="1933" y="187"/>
                  </a:lnTo>
                  <a:lnTo>
                    <a:pt x="1933" y="187"/>
                  </a:lnTo>
                  <a:lnTo>
                    <a:pt x="1930" y="187"/>
                  </a:lnTo>
                  <a:lnTo>
                    <a:pt x="1930" y="184"/>
                  </a:lnTo>
                  <a:lnTo>
                    <a:pt x="1930" y="184"/>
                  </a:lnTo>
                  <a:lnTo>
                    <a:pt x="1930" y="181"/>
                  </a:lnTo>
                  <a:lnTo>
                    <a:pt x="1930" y="177"/>
                  </a:lnTo>
                  <a:lnTo>
                    <a:pt x="1930" y="174"/>
                  </a:lnTo>
                  <a:lnTo>
                    <a:pt x="1926" y="170"/>
                  </a:lnTo>
                  <a:lnTo>
                    <a:pt x="1926" y="167"/>
                  </a:lnTo>
                  <a:lnTo>
                    <a:pt x="1926" y="163"/>
                  </a:lnTo>
                  <a:lnTo>
                    <a:pt x="1926" y="160"/>
                  </a:lnTo>
                  <a:lnTo>
                    <a:pt x="1926" y="156"/>
                  </a:lnTo>
                  <a:lnTo>
                    <a:pt x="1926" y="153"/>
                  </a:lnTo>
                  <a:lnTo>
                    <a:pt x="1923" y="149"/>
                  </a:lnTo>
                  <a:lnTo>
                    <a:pt x="1854" y="149"/>
                  </a:lnTo>
                  <a:lnTo>
                    <a:pt x="1851" y="153"/>
                  </a:lnTo>
                  <a:lnTo>
                    <a:pt x="1851" y="156"/>
                  </a:lnTo>
                  <a:lnTo>
                    <a:pt x="1851" y="160"/>
                  </a:lnTo>
                  <a:lnTo>
                    <a:pt x="1851" y="163"/>
                  </a:lnTo>
                  <a:lnTo>
                    <a:pt x="1851" y="167"/>
                  </a:lnTo>
                  <a:lnTo>
                    <a:pt x="1851" y="170"/>
                  </a:lnTo>
                  <a:lnTo>
                    <a:pt x="1851" y="174"/>
                  </a:lnTo>
                  <a:lnTo>
                    <a:pt x="1848" y="174"/>
                  </a:lnTo>
                  <a:lnTo>
                    <a:pt x="1848" y="177"/>
                  </a:lnTo>
                  <a:lnTo>
                    <a:pt x="1848" y="181"/>
                  </a:lnTo>
                  <a:lnTo>
                    <a:pt x="1848" y="184"/>
                  </a:lnTo>
                  <a:lnTo>
                    <a:pt x="1848" y="187"/>
                  </a:lnTo>
                  <a:lnTo>
                    <a:pt x="1848" y="187"/>
                  </a:lnTo>
                  <a:lnTo>
                    <a:pt x="1848" y="198"/>
                  </a:lnTo>
                  <a:lnTo>
                    <a:pt x="1844" y="205"/>
                  </a:lnTo>
                  <a:lnTo>
                    <a:pt x="1844" y="208"/>
                  </a:lnTo>
                  <a:lnTo>
                    <a:pt x="1841" y="215"/>
                  </a:lnTo>
                  <a:lnTo>
                    <a:pt x="1841" y="222"/>
                  </a:lnTo>
                  <a:lnTo>
                    <a:pt x="1837" y="229"/>
                  </a:lnTo>
                  <a:lnTo>
                    <a:pt x="1837" y="232"/>
                  </a:lnTo>
                  <a:lnTo>
                    <a:pt x="1837" y="239"/>
                  </a:lnTo>
                  <a:lnTo>
                    <a:pt x="1834" y="246"/>
                  </a:lnTo>
                  <a:lnTo>
                    <a:pt x="1834" y="253"/>
                  </a:lnTo>
                  <a:lnTo>
                    <a:pt x="1834" y="260"/>
                  </a:lnTo>
                  <a:lnTo>
                    <a:pt x="1831" y="264"/>
                  </a:lnTo>
                  <a:lnTo>
                    <a:pt x="1831" y="277"/>
                  </a:lnTo>
                  <a:lnTo>
                    <a:pt x="1831" y="291"/>
                  </a:lnTo>
                  <a:lnTo>
                    <a:pt x="1827" y="302"/>
                  </a:lnTo>
                  <a:lnTo>
                    <a:pt x="1827" y="316"/>
                  </a:lnTo>
                  <a:lnTo>
                    <a:pt x="1827" y="329"/>
                  </a:lnTo>
                  <a:lnTo>
                    <a:pt x="1827" y="333"/>
                  </a:lnTo>
                  <a:lnTo>
                    <a:pt x="1827" y="340"/>
                  </a:lnTo>
                  <a:lnTo>
                    <a:pt x="1824" y="489"/>
                  </a:lnTo>
                  <a:lnTo>
                    <a:pt x="1803" y="489"/>
                  </a:lnTo>
                  <a:lnTo>
                    <a:pt x="1807" y="90"/>
                  </a:lnTo>
                  <a:lnTo>
                    <a:pt x="1807" y="42"/>
                  </a:lnTo>
                  <a:lnTo>
                    <a:pt x="1659" y="39"/>
                  </a:lnTo>
                  <a:lnTo>
                    <a:pt x="1656" y="45"/>
                  </a:lnTo>
                  <a:lnTo>
                    <a:pt x="1659" y="94"/>
                  </a:lnTo>
                  <a:lnTo>
                    <a:pt x="1659" y="485"/>
                  </a:lnTo>
                  <a:lnTo>
                    <a:pt x="1656" y="485"/>
                  </a:lnTo>
                  <a:lnTo>
                    <a:pt x="1656" y="464"/>
                  </a:lnTo>
                  <a:lnTo>
                    <a:pt x="1656" y="464"/>
                  </a:lnTo>
                  <a:lnTo>
                    <a:pt x="1656" y="464"/>
                  </a:lnTo>
                  <a:lnTo>
                    <a:pt x="1656" y="464"/>
                  </a:lnTo>
                  <a:lnTo>
                    <a:pt x="1656" y="464"/>
                  </a:lnTo>
                  <a:lnTo>
                    <a:pt x="1646" y="464"/>
                  </a:lnTo>
                  <a:lnTo>
                    <a:pt x="1646" y="444"/>
                  </a:lnTo>
                  <a:lnTo>
                    <a:pt x="1646" y="444"/>
                  </a:lnTo>
                  <a:lnTo>
                    <a:pt x="1646" y="444"/>
                  </a:lnTo>
                  <a:lnTo>
                    <a:pt x="1646" y="444"/>
                  </a:lnTo>
                  <a:lnTo>
                    <a:pt x="1646" y="444"/>
                  </a:lnTo>
                  <a:lnTo>
                    <a:pt x="1646" y="444"/>
                  </a:lnTo>
                  <a:lnTo>
                    <a:pt x="1635" y="444"/>
                  </a:lnTo>
                  <a:lnTo>
                    <a:pt x="1635" y="430"/>
                  </a:lnTo>
                  <a:lnTo>
                    <a:pt x="1635" y="426"/>
                  </a:lnTo>
                  <a:lnTo>
                    <a:pt x="1635" y="426"/>
                  </a:lnTo>
                  <a:lnTo>
                    <a:pt x="1635" y="426"/>
                  </a:lnTo>
                  <a:lnTo>
                    <a:pt x="1635" y="426"/>
                  </a:lnTo>
                  <a:lnTo>
                    <a:pt x="1635" y="426"/>
                  </a:lnTo>
                  <a:lnTo>
                    <a:pt x="1605" y="423"/>
                  </a:lnTo>
                  <a:lnTo>
                    <a:pt x="1605" y="423"/>
                  </a:lnTo>
                  <a:lnTo>
                    <a:pt x="1605" y="423"/>
                  </a:lnTo>
                  <a:lnTo>
                    <a:pt x="1605" y="423"/>
                  </a:lnTo>
                  <a:lnTo>
                    <a:pt x="1605" y="419"/>
                  </a:lnTo>
                  <a:lnTo>
                    <a:pt x="1605" y="419"/>
                  </a:lnTo>
                  <a:lnTo>
                    <a:pt x="1605" y="419"/>
                  </a:lnTo>
                  <a:lnTo>
                    <a:pt x="1605" y="416"/>
                  </a:lnTo>
                  <a:lnTo>
                    <a:pt x="1605" y="416"/>
                  </a:lnTo>
                  <a:lnTo>
                    <a:pt x="1605" y="413"/>
                  </a:lnTo>
                  <a:lnTo>
                    <a:pt x="1605" y="413"/>
                  </a:lnTo>
                  <a:lnTo>
                    <a:pt x="1605" y="409"/>
                  </a:lnTo>
                  <a:lnTo>
                    <a:pt x="1605" y="409"/>
                  </a:lnTo>
                  <a:lnTo>
                    <a:pt x="1605" y="409"/>
                  </a:lnTo>
                  <a:lnTo>
                    <a:pt x="1605" y="409"/>
                  </a:lnTo>
                  <a:lnTo>
                    <a:pt x="1605" y="402"/>
                  </a:lnTo>
                  <a:lnTo>
                    <a:pt x="1581" y="402"/>
                  </a:lnTo>
                  <a:lnTo>
                    <a:pt x="1581" y="423"/>
                  </a:lnTo>
                  <a:lnTo>
                    <a:pt x="1581" y="423"/>
                  </a:lnTo>
                  <a:lnTo>
                    <a:pt x="1581" y="371"/>
                  </a:lnTo>
                  <a:lnTo>
                    <a:pt x="1574" y="284"/>
                  </a:lnTo>
                  <a:lnTo>
                    <a:pt x="1574" y="267"/>
                  </a:lnTo>
                  <a:lnTo>
                    <a:pt x="1570" y="260"/>
                  </a:lnTo>
                  <a:lnTo>
                    <a:pt x="1533" y="271"/>
                  </a:lnTo>
                  <a:lnTo>
                    <a:pt x="1533" y="277"/>
                  </a:lnTo>
                  <a:lnTo>
                    <a:pt x="1526" y="277"/>
                  </a:lnTo>
                  <a:lnTo>
                    <a:pt x="1526" y="271"/>
                  </a:lnTo>
                  <a:lnTo>
                    <a:pt x="1505" y="264"/>
                  </a:lnTo>
                  <a:lnTo>
                    <a:pt x="1502" y="284"/>
                  </a:lnTo>
                  <a:lnTo>
                    <a:pt x="1499" y="374"/>
                  </a:lnTo>
                  <a:lnTo>
                    <a:pt x="1499" y="471"/>
                  </a:lnTo>
                  <a:lnTo>
                    <a:pt x="1502" y="541"/>
                  </a:lnTo>
                  <a:lnTo>
                    <a:pt x="1502" y="541"/>
                  </a:lnTo>
                  <a:lnTo>
                    <a:pt x="1499" y="541"/>
                  </a:lnTo>
                  <a:lnTo>
                    <a:pt x="1499" y="516"/>
                  </a:lnTo>
                  <a:lnTo>
                    <a:pt x="1492" y="516"/>
                  </a:lnTo>
                  <a:lnTo>
                    <a:pt x="1492" y="506"/>
                  </a:lnTo>
                  <a:lnTo>
                    <a:pt x="1485" y="506"/>
                  </a:lnTo>
                  <a:lnTo>
                    <a:pt x="1485" y="506"/>
                  </a:lnTo>
                  <a:lnTo>
                    <a:pt x="1485" y="485"/>
                  </a:lnTo>
                  <a:lnTo>
                    <a:pt x="1485" y="485"/>
                  </a:lnTo>
                  <a:lnTo>
                    <a:pt x="1485" y="485"/>
                  </a:lnTo>
                  <a:lnTo>
                    <a:pt x="1485" y="485"/>
                  </a:lnTo>
                  <a:lnTo>
                    <a:pt x="1481" y="485"/>
                  </a:lnTo>
                  <a:lnTo>
                    <a:pt x="1481" y="485"/>
                  </a:lnTo>
                  <a:lnTo>
                    <a:pt x="1481" y="485"/>
                  </a:lnTo>
                  <a:lnTo>
                    <a:pt x="1478" y="485"/>
                  </a:lnTo>
                  <a:lnTo>
                    <a:pt x="1478" y="485"/>
                  </a:lnTo>
                  <a:lnTo>
                    <a:pt x="1475" y="485"/>
                  </a:lnTo>
                  <a:lnTo>
                    <a:pt x="1475" y="485"/>
                  </a:lnTo>
                  <a:lnTo>
                    <a:pt x="1475" y="485"/>
                  </a:lnTo>
                  <a:lnTo>
                    <a:pt x="1475" y="485"/>
                  </a:lnTo>
                  <a:lnTo>
                    <a:pt x="1475" y="489"/>
                  </a:lnTo>
                  <a:lnTo>
                    <a:pt x="1457" y="489"/>
                  </a:lnTo>
                  <a:lnTo>
                    <a:pt x="1457" y="485"/>
                  </a:lnTo>
                  <a:lnTo>
                    <a:pt x="1440" y="485"/>
                  </a:lnTo>
                  <a:lnTo>
                    <a:pt x="1440" y="471"/>
                  </a:lnTo>
                  <a:lnTo>
                    <a:pt x="1437" y="464"/>
                  </a:lnTo>
                  <a:lnTo>
                    <a:pt x="1437" y="464"/>
                  </a:lnTo>
                  <a:lnTo>
                    <a:pt x="1403" y="464"/>
                  </a:lnTo>
                  <a:lnTo>
                    <a:pt x="1403" y="464"/>
                  </a:lnTo>
                  <a:lnTo>
                    <a:pt x="1403" y="475"/>
                  </a:lnTo>
                  <a:lnTo>
                    <a:pt x="1403" y="485"/>
                  </a:lnTo>
                  <a:lnTo>
                    <a:pt x="1382" y="485"/>
                  </a:lnTo>
                  <a:lnTo>
                    <a:pt x="1382" y="489"/>
                  </a:lnTo>
                  <a:lnTo>
                    <a:pt x="1369" y="489"/>
                  </a:lnTo>
                  <a:lnTo>
                    <a:pt x="1369" y="485"/>
                  </a:lnTo>
                  <a:lnTo>
                    <a:pt x="1369" y="485"/>
                  </a:lnTo>
                  <a:lnTo>
                    <a:pt x="1369" y="485"/>
                  </a:lnTo>
                  <a:lnTo>
                    <a:pt x="1365" y="485"/>
                  </a:lnTo>
                  <a:lnTo>
                    <a:pt x="1365" y="485"/>
                  </a:lnTo>
                  <a:lnTo>
                    <a:pt x="1365" y="485"/>
                  </a:lnTo>
                  <a:lnTo>
                    <a:pt x="1362" y="482"/>
                  </a:lnTo>
                  <a:lnTo>
                    <a:pt x="1362" y="482"/>
                  </a:lnTo>
                  <a:lnTo>
                    <a:pt x="1358" y="482"/>
                  </a:lnTo>
                  <a:lnTo>
                    <a:pt x="1358" y="485"/>
                  </a:lnTo>
                  <a:lnTo>
                    <a:pt x="1355" y="485"/>
                  </a:lnTo>
                  <a:lnTo>
                    <a:pt x="1355" y="485"/>
                  </a:lnTo>
                  <a:lnTo>
                    <a:pt x="1355" y="485"/>
                  </a:lnTo>
                  <a:lnTo>
                    <a:pt x="1355" y="506"/>
                  </a:lnTo>
                  <a:lnTo>
                    <a:pt x="1351" y="506"/>
                  </a:lnTo>
                  <a:lnTo>
                    <a:pt x="1348" y="506"/>
                  </a:lnTo>
                  <a:lnTo>
                    <a:pt x="1348" y="516"/>
                  </a:lnTo>
                  <a:lnTo>
                    <a:pt x="1341" y="516"/>
                  </a:lnTo>
                  <a:lnTo>
                    <a:pt x="1341" y="541"/>
                  </a:lnTo>
                  <a:lnTo>
                    <a:pt x="1341" y="541"/>
                  </a:lnTo>
                  <a:lnTo>
                    <a:pt x="1338" y="541"/>
                  </a:lnTo>
                  <a:lnTo>
                    <a:pt x="1338" y="537"/>
                  </a:lnTo>
                  <a:lnTo>
                    <a:pt x="1338" y="277"/>
                  </a:lnTo>
                  <a:lnTo>
                    <a:pt x="1331" y="274"/>
                  </a:lnTo>
                  <a:lnTo>
                    <a:pt x="1331" y="226"/>
                  </a:lnTo>
                  <a:lnTo>
                    <a:pt x="1303" y="215"/>
                  </a:lnTo>
                  <a:lnTo>
                    <a:pt x="1286" y="215"/>
                  </a:lnTo>
                  <a:lnTo>
                    <a:pt x="1256" y="222"/>
                  </a:lnTo>
                  <a:lnTo>
                    <a:pt x="1256" y="271"/>
                  </a:lnTo>
                  <a:lnTo>
                    <a:pt x="1245" y="274"/>
                  </a:lnTo>
                  <a:lnTo>
                    <a:pt x="1245" y="371"/>
                  </a:lnTo>
                  <a:lnTo>
                    <a:pt x="1204" y="371"/>
                  </a:lnTo>
                  <a:lnTo>
                    <a:pt x="1204" y="56"/>
                  </a:lnTo>
                  <a:lnTo>
                    <a:pt x="1112" y="56"/>
                  </a:lnTo>
                  <a:lnTo>
                    <a:pt x="1112" y="371"/>
                  </a:lnTo>
                  <a:lnTo>
                    <a:pt x="1071" y="371"/>
                  </a:lnTo>
                  <a:lnTo>
                    <a:pt x="1071" y="368"/>
                  </a:lnTo>
                  <a:lnTo>
                    <a:pt x="1074" y="357"/>
                  </a:lnTo>
                  <a:lnTo>
                    <a:pt x="1071" y="357"/>
                  </a:lnTo>
                  <a:lnTo>
                    <a:pt x="1071" y="322"/>
                  </a:lnTo>
                  <a:lnTo>
                    <a:pt x="1071" y="312"/>
                  </a:lnTo>
                  <a:lnTo>
                    <a:pt x="1071" y="312"/>
                  </a:lnTo>
                  <a:lnTo>
                    <a:pt x="1071" y="295"/>
                  </a:lnTo>
                  <a:lnTo>
                    <a:pt x="1071" y="284"/>
                  </a:lnTo>
                  <a:lnTo>
                    <a:pt x="1067" y="284"/>
                  </a:lnTo>
                  <a:lnTo>
                    <a:pt x="1067" y="267"/>
                  </a:lnTo>
                  <a:lnTo>
                    <a:pt x="1071" y="260"/>
                  </a:lnTo>
                  <a:lnTo>
                    <a:pt x="1067" y="260"/>
                  </a:lnTo>
                  <a:lnTo>
                    <a:pt x="1067" y="246"/>
                  </a:lnTo>
                  <a:lnTo>
                    <a:pt x="1067" y="236"/>
                  </a:lnTo>
                  <a:lnTo>
                    <a:pt x="1067" y="236"/>
                  </a:lnTo>
                  <a:lnTo>
                    <a:pt x="1067" y="229"/>
                  </a:lnTo>
                  <a:lnTo>
                    <a:pt x="1067" y="222"/>
                  </a:lnTo>
                  <a:lnTo>
                    <a:pt x="1064" y="222"/>
                  </a:lnTo>
                  <a:lnTo>
                    <a:pt x="1067" y="215"/>
                  </a:lnTo>
                  <a:lnTo>
                    <a:pt x="1064" y="215"/>
                  </a:lnTo>
                  <a:lnTo>
                    <a:pt x="1067" y="208"/>
                  </a:lnTo>
                  <a:lnTo>
                    <a:pt x="1064" y="208"/>
                  </a:lnTo>
                  <a:lnTo>
                    <a:pt x="1067" y="208"/>
                  </a:lnTo>
                  <a:lnTo>
                    <a:pt x="1064" y="208"/>
                  </a:lnTo>
                  <a:lnTo>
                    <a:pt x="1067" y="198"/>
                  </a:lnTo>
                  <a:lnTo>
                    <a:pt x="1064" y="198"/>
                  </a:lnTo>
                  <a:lnTo>
                    <a:pt x="1064" y="191"/>
                  </a:lnTo>
                  <a:lnTo>
                    <a:pt x="1060" y="187"/>
                  </a:lnTo>
                  <a:lnTo>
                    <a:pt x="1060" y="184"/>
                  </a:lnTo>
                  <a:lnTo>
                    <a:pt x="1060" y="181"/>
                  </a:lnTo>
                  <a:lnTo>
                    <a:pt x="1057" y="181"/>
                  </a:lnTo>
                  <a:lnTo>
                    <a:pt x="1060" y="177"/>
                  </a:lnTo>
                  <a:lnTo>
                    <a:pt x="1057" y="177"/>
                  </a:lnTo>
                  <a:lnTo>
                    <a:pt x="1057" y="174"/>
                  </a:lnTo>
                  <a:lnTo>
                    <a:pt x="1057" y="170"/>
                  </a:lnTo>
                  <a:lnTo>
                    <a:pt x="1054" y="170"/>
                  </a:lnTo>
                  <a:lnTo>
                    <a:pt x="1054" y="167"/>
                  </a:lnTo>
                  <a:lnTo>
                    <a:pt x="1054" y="167"/>
                  </a:lnTo>
                  <a:lnTo>
                    <a:pt x="1054" y="167"/>
                  </a:lnTo>
                  <a:lnTo>
                    <a:pt x="1054" y="167"/>
                  </a:lnTo>
                  <a:lnTo>
                    <a:pt x="1054" y="167"/>
                  </a:lnTo>
                  <a:lnTo>
                    <a:pt x="1054" y="167"/>
                  </a:lnTo>
                  <a:lnTo>
                    <a:pt x="1054" y="167"/>
                  </a:lnTo>
                  <a:lnTo>
                    <a:pt x="1054" y="167"/>
                  </a:lnTo>
                  <a:lnTo>
                    <a:pt x="1054" y="163"/>
                  </a:lnTo>
                  <a:lnTo>
                    <a:pt x="1050" y="160"/>
                  </a:lnTo>
                  <a:lnTo>
                    <a:pt x="1050" y="160"/>
                  </a:lnTo>
                  <a:lnTo>
                    <a:pt x="1050" y="160"/>
                  </a:lnTo>
                  <a:lnTo>
                    <a:pt x="1050" y="156"/>
                  </a:lnTo>
                  <a:lnTo>
                    <a:pt x="1050" y="156"/>
                  </a:lnTo>
                  <a:lnTo>
                    <a:pt x="1050" y="156"/>
                  </a:lnTo>
                  <a:lnTo>
                    <a:pt x="1050" y="156"/>
                  </a:lnTo>
                  <a:lnTo>
                    <a:pt x="1050" y="156"/>
                  </a:lnTo>
                  <a:lnTo>
                    <a:pt x="1047" y="149"/>
                  </a:lnTo>
                  <a:lnTo>
                    <a:pt x="1047" y="149"/>
                  </a:lnTo>
                  <a:lnTo>
                    <a:pt x="1047" y="149"/>
                  </a:lnTo>
                  <a:lnTo>
                    <a:pt x="1043" y="149"/>
                  </a:lnTo>
                  <a:lnTo>
                    <a:pt x="1043" y="149"/>
                  </a:lnTo>
                  <a:lnTo>
                    <a:pt x="1043" y="142"/>
                  </a:lnTo>
                  <a:lnTo>
                    <a:pt x="1040" y="142"/>
                  </a:lnTo>
                  <a:lnTo>
                    <a:pt x="1040" y="142"/>
                  </a:lnTo>
                  <a:lnTo>
                    <a:pt x="1037" y="135"/>
                  </a:lnTo>
                  <a:lnTo>
                    <a:pt x="1037" y="135"/>
                  </a:lnTo>
                  <a:lnTo>
                    <a:pt x="1037" y="132"/>
                  </a:lnTo>
                  <a:lnTo>
                    <a:pt x="1037" y="132"/>
                  </a:lnTo>
                  <a:lnTo>
                    <a:pt x="1040" y="122"/>
                  </a:lnTo>
                  <a:lnTo>
                    <a:pt x="1040" y="122"/>
                  </a:lnTo>
                  <a:lnTo>
                    <a:pt x="1040" y="111"/>
                  </a:lnTo>
                  <a:lnTo>
                    <a:pt x="1033" y="115"/>
                  </a:lnTo>
                  <a:lnTo>
                    <a:pt x="1033" y="87"/>
                  </a:lnTo>
                  <a:lnTo>
                    <a:pt x="1030" y="111"/>
                  </a:lnTo>
                  <a:lnTo>
                    <a:pt x="1030" y="111"/>
                  </a:lnTo>
                  <a:lnTo>
                    <a:pt x="1030" y="111"/>
                  </a:lnTo>
                  <a:lnTo>
                    <a:pt x="1030" y="115"/>
                  </a:lnTo>
                  <a:lnTo>
                    <a:pt x="1026" y="115"/>
                  </a:lnTo>
                  <a:lnTo>
                    <a:pt x="1026" y="118"/>
                  </a:lnTo>
                  <a:lnTo>
                    <a:pt x="1026" y="118"/>
                  </a:lnTo>
                  <a:lnTo>
                    <a:pt x="1026" y="132"/>
                  </a:lnTo>
                  <a:lnTo>
                    <a:pt x="1026" y="132"/>
                  </a:lnTo>
                  <a:lnTo>
                    <a:pt x="1026" y="132"/>
                  </a:lnTo>
                  <a:lnTo>
                    <a:pt x="1026" y="132"/>
                  </a:lnTo>
                  <a:lnTo>
                    <a:pt x="1026" y="132"/>
                  </a:lnTo>
                  <a:lnTo>
                    <a:pt x="1023" y="146"/>
                  </a:lnTo>
                  <a:lnTo>
                    <a:pt x="1016" y="146"/>
                  </a:lnTo>
                  <a:lnTo>
                    <a:pt x="1019" y="153"/>
                  </a:lnTo>
                  <a:lnTo>
                    <a:pt x="1009" y="153"/>
                  </a:lnTo>
                  <a:lnTo>
                    <a:pt x="1013" y="160"/>
                  </a:lnTo>
                  <a:lnTo>
                    <a:pt x="1006" y="160"/>
                  </a:lnTo>
                  <a:lnTo>
                    <a:pt x="1006" y="170"/>
                  </a:lnTo>
                  <a:lnTo>
                    <a:pt x="1002" y="170"/>
                  </a:lnTo>
                  <a:lnTo>
                    <a:pt x="1002" y="177"/>
                  </a:lnTo>
                  <a:lnTo>
                    <a:pt x="1002" y="177"/>
                  </a:lnTo>
                  <a:lnTo>
                    <a:pt x="999" y="181"/>
                  </a:lnTo>
                  <a:lnTo>
                    <a:pt x="999" y="191"/>
                  </a:lnTo>
                  <a:lnTo>
                    <a:pt x="999" y="191"/>
                  </a:lnTo>
                  <a:lnTo>
                    <a:pt x="999" y="198"/>
                  </a:lnTo>
                  <a:lnTo>
                    <a:pt x="999" y="198"/>
                  </a:lnTo>
                  <a:lnTo>
                    <a:pt x="999" y="208"/>
                  </a:lnTo>
                  <a:lnTo>
                    <a:pt x="999" y="208"/>
                  </a:lnTo>
                  <a:lnTo>
                    <a:pt x="999" y="215"/>
                  </a:lnTo>
                  <a:lnTo>
                    <a:pt x="999" y="215"/>
                  </a:lnTo>
                  <a:lnTo>
                    <a:pt x="999" y="219"/>
                  </a:lnTo>
                  <a:lnTo>
                    <a:pt x="999" y="219"/>
                  </a:lnTo>
                  <a:lnTo>
                    <a:pt x="999" y="219"/>
                  </a:lnTo>
                  <a:lnTo>
                    <a:pt x="999" y="226"/>
                  </a:lnTo>
                  <a:lnTo>
                    <a:pt x="999" y="226"/>
                  </a:lnTo>
                  <a:lnTo>
                    <a:pt x="999" y="236"/>
                  </a:lnTo>
                  <a:lnTo>
                    <a:pt x="999" y="236"/>
                  </a:lnTo>
                  <a:lnTo>
                    <a:pt x="999" y="236"/>
                  </a:lnTo>
                  <a:lnTo>
                    <a:pt x="999" y="239"/>
                  </a:lnTo>
                  <a:lnTo>
                    <a:pt x="999" y="239"/>
                  </a:lnTo>
                  <a:lnTo>
                    <a:pt x="999" y="239"/>
                  </a:lnTo>
                  <a:lnTo>
                    <a:pt x="995" y="243"/>
                  </a:lnTo>
                  <a:lnTo>
                    <a:pt x="999" y="250"/>
                  </a:lnTo>
                  <a:lnTo>
                    <a:pt x="999" y="260"/>
                  </a:lnTo>
                  <a:lnTo>
                    <a:pt x="999" y="260"/>
                  </a:lnTo>
                  <a:lnTo>
                    <a:pt x="999" y="264"/>
                  </a:lnTo>
                  <a:lnTo>
                    <a:pt x="995" y="264"/>
                  </a:lnTo>
                  <a:lnTo>
                    <a:pt x="995" y="274"/>
                  </a:lnTo>
                  <a:lnTo>
                    <a:pt x="995" y="288"/>
                  </a:lnTo>
                  <a:lnTo>
                    <a:pt x="995" y="288"/>
                  </a:lnTo>
                  <a:lnTo>
                    <a:pt x="995" y="288"/>
                  </a:lnTo>
                  <a:lnTo>
                    <a:pt x="995" y="288"/>
                  </a:lnTo>
                  <a:lnTo>
                    <a:pt x="995" y="298"/>
                  </a:lnTo>
                  <a:lnTo>
                    <a:pt x="995" y="316"/>
                  </a:lnTo>
                  <a:lnTo>
                    <a:pt x="995" y="316"/>
                  </a:lnTo>
                  <a:lnTo>
                    <a:pt x="995" y="316"/>
                  </a:lnTo>
                  <a:lnTo>
                    <a:pt x="992" y="319"/>
                  </a:lnTo>
                  <a:lnTo>
                    <a:pt x="995" y="326"/>
                  </a:lnTo>
                  <a:lnTo>
                    <a:pt x="995" y="361"/>
                  </a:lnTo>
                  <a:lnTo>
                    <a:pt x="992" y="361"/>
                  </a:lnTo>
                  <a:lnTo>
                    <a:pt x="992" y="371"/>
                  </a:lnTo>
                  <a:lnTo>
                    <a:pt x="992" y="413"/>
                  </a:lnTo>
                  <a:lnTo>
                    <a:pt x="992" y="413"/>
                  </a:lnTo>
                  <a:lnTo>
                    <a:pt x="992" y="423"/>
                  </a:lnTo>
                  <a:lnTo>
                    <a:pt x="992" y="478"/>
                  </a:lnTo>
                  <a:lnTo>
                    <a:pt x="989" y="478"/>
                  </a:lnTo>
                  <a:lnTo>
                    <a:pt x="992" y="492"/>
                  </a:lnTo>
                  <a:lnTo>
                    <a:pt x="992" y="555"/>
                  </a:lnTo>
                  <a:lnTo>
                    <a:pt x="989" y="555"/>
                  </a:lnTo>
                  <a:lnTo>
                    <a:pt x="989" y="568"/>
                  </a:lnTo>
                  <a:lnTo>
                    <a:pt x="989" y="617"/>
                  </a:lnTo>
                  <a:lnTo>
                    <a:pt x="985" y="617"/>
                  </a:lnTo>
                  <a:lnTo>
                    <a:pt x="985" y="610"/>
                  </a:lnTo>
                  <a:lnTo>
                    <a:pt x="985" y="357"/>
                  </a:lnTo>
                  <a:lnTo>
                    <a:pt x="978" y="357"/>
                  </a:lnTo>
                  <a:lnTo>
                    <a:pt x="975" y="354"/>
                  </a:lnTo>
                  <a:lnTo>
                    <a:pt x="968" y="354"/>
                  </a:lnTo>
                  <a:lnTo>
                    <a:pt x="961" y="354"/>
                  </a:lnTo>
                  <a:lnTo>
                    <a:pt x="954" y="354"/>
                  </a:lnTo>
                  <a:lnTo>
                    <a:pt x="944" y="354"/>
                  </a:lnTo>
                  <a:lnTo>
                    <a:pt x="937" y="354"/>
                  </a:lnTo>
                  <a:lnTo>
                    <a:pt x="930" y="354"/>
                  </a:lnTo>
                  <a:lnTo>
                    <a:pt x="924" y="354"/>
                  </a:lnTo>
                  <a:lnTo>
                    <a:pt x="917" y="354"/>
                  </a:lnTo>
                  <a:lnTo>
                    <a:pt x="917" y="347"/>
                  </a:lnTo>
                  <a:lnTo>
                    <a:pt x="913" y="347"/>
                  </a:lnTo>
                  <a:lnTo>
                    <a:pt x="910" y="354"/>
                  </a:lnTo>
                  <a:lnTo>
                    <a:pt x="913" y="354"/>
                  </a:lnTo>
                  <a:lnTo>
                    <a:pt x="910" y="357"/>
                  </a:lnTo>
                  <a:lnTo>
                    <a:pt x="906" y="357"/>
                  </a:lnTo>
                  <a:lnTo>
                    <a:pt x="906" y="343"/>
                  </a:lnTo>
                  <a:lnTo>
                    <a:pt x="906" y="343"/>
                  </a:lnTo>
                  <a:lnTo>
                    <a:pt x="910" y="343"/>
                  </a:lnTo>
                  <a:lnTo>
                    <a:pt x="917" y="343"/>
                  </a:lnTo>
                  <a:lnTo>
                    <a:pt x="924" y="347"/>
                  </a:lnTo>
                  <a:lnTo>
                    <a:pt x="930" y="347"/>
                  </a:lnTo>
                  <a:lnTo>
                    <a:pt x="937" y="347"/>
                  </a:lnTo>
                  <a:lnTo>
                    <a:pt x="944" y="347"/>
                  </a:lnTo>
                  <a:lnTo>
                    <a:pt x="954" y="347"/>
                  </a:lnTo>
                  <a:lnTo>
                    <a:pt x="961" y="347"/>
                  </a:lnTo>
                  <a:lnTo>
                    <a:pt x="968" y="347"/>
                  </a:lnTo>
                  <a:lnTo>
                    <a:pt x="975" y="347"/>
                  </a:lnTo>
                  <a:lnTo>
                    <a:pt x="975" y="354"/>
                  </a:lnTo>
                  <a:lnTo>
                    <a:pt x="978" y="354"/>
                  </a:lnTo>
                  <a:lnTo>
                    <a:pt x="978" y="343"/>
                  </a:lnTo>
                  <a:lnTo>
                    <a:pt x="978" y="343"/>
                  </a:lnTo>
                  <a:lnTo>
                    <a:pt x="982" y="343"/>
                  </a:lnTo>
                  <a:lnTo>
                    <a:pt x="989" y="343"/>
                  </a:lnTo>
                  <a:lnTo>
                    <a:pt x="989" y="340"/>
                  </a:lnTo>
                  <a:lnTo>
                    <a:pt x="982" y="340"/>
                  </a:lnTo>
                  <a:lnTo>
                    <a:pt x="975" y="340"/>
                  </a:lnTo>
                  <a:lnTo>
                    <a:pt x="968" y="336"/>
                  </a:lnTo>
                  <a:lnTo>
                    <a:pt x="961" y="336"/>
                  </a:lnTo>
                  <a:lnTo>
                    <a:pt x="954" y="336"/>
                  </a:lnTo>
                  <a:lnTo>
                    <a:pt x="944" y="336"/>
                  </a:lnTo>
                  <a:lnTo>
                    <a:pt x="937" y="336"/>
                  </a:lnTo>
                  <a:lnTo>
                    <a:pt x="930" y="336"/>
                  </a:lnTo>
                  <a:lnTo>
                    <a:pt x="924" y="336"/>
                  </a:lnTo>
                  <a:lnTo>
                    <a:pt x="913" y="336"/>
                  </a:lnTo>
                  <a:lnTo>
                    <a:pt x="910" y="340"/>
                  </a:lnTo>
                  <a:lnTo>
                    <a:pt x="906" y="340"/>
                  </a:lnTo>
                  <a:lnTo>
                    <a:pt x="903" y="340"/>
                  </a:lnTo>
                  <a:lnTo>
                    <a:pt x="903" y="336"/>
                  </a:lnTo>
                  <a:lnTo>
                    <a:pt x="903" y="302"/>
                  </a:lnTo>
                  <a:lnTo>
                    <a:pt x="903" y="302"/>
                  </a:lnTo>
                  <a:lnTo>
                    <a:pt x="903" y="302"/>
                  </a:lnTo>
                  <a:lnTo>
                    <a:pt x="903" y="302"/>
                  </a:lnTo>
                  <a:lnTo>
                    <a:pt x="903" y="364"/>
                  </a:lnTo>
                  <a:lnTo>
                    <a:pt x="906" y="371"/>
                  </a:lnTo>
                  <a:lnTo>
                    <a:pt x="906" y="610"/>
                  </a:lnTo>
                  <a:lnTo>
                    <a:pt x="906" y="610"/>
                  </a:lnTo>
                  <a:lnTo>
                    <a:pt x="906" y="617"/>
                  </a:lnTo>
                  <a:lnTo>
                    <a:pt x="903" y="617"/>
                  </a:lnTo>
                  <a:lnTo>
                    <a:pt x="903" y="610"/>
                  </a:lnTo>
                  <a:lnTo>
                    <a:pt x="903" y="610"/>
                  </a:lnTo>
                  <a:lnTo>
                    <a:pt x="900" y="610"/>
                  </a:lnTo>
                  <a:lnTo>
                    <a:pt x="896" y="610"/>
                  </a:lnTo>
                  <a:lnTo>
                    <a:pt x="896" y="610"/>
                  </a:lnTo>
                  <a:lnTo>
                    <a:pt x="893" y="336"/>
                  </a:lnTo>
                  <a:lnTo>
                    <a:pt x="889" y="336"/>
                  </a:lnTo>
                  <a:lnTo>
                    <a:pt x="889" y="322"/>
                  </a:lnTo>
                  <a:lnTo>
                    <a:pt x="889" y="322"/>
                  </a:lnTo>
                  <a:lnTo>
                    <a:pt x="893" y="322"/>
                  </a:lnTo>
                  <a:lnTo>
                    <a:pt x="893" y="319"/>
                  </a:lnTo>
                  <a:lnTo>
                    <a:pt x="893" y="316"/>
                  </a:lnTo>
                  <a:lnTo>
                    <a:pt x="889" y="316"/>
                  </a:lnTo>
                  <a:lnTo>
                    <a:pt x="889" y="284"/>
                  </a:lnTo>
                  <a:lnTo>
                    <a:pt x="872" y="277"/>
                  </a:lnTo>
                  <a:lnTo>
                    <a:pt x="872" y="277"/>
                  </a:lnTo>
                  <a:lnTo>
                    <a:pt x="865" y="281"/>
                  </a:lnTo>
                  <a:lnTo>
                    <a:pt x="862" y="281"/>
                  </a:lnTo>
                  <a:lnTo>
                    <a:pt x="855" y="281"/>
                  </a:lnTo>
                  <a:lnTo>
                    <a:pt x="852" y="284"/>
                  </a:lnTo>
                  <a:lnTo>
                    <a:pt x="852" y="284"/>
                  </a:lnTo>
                  <a:lnTo>
                    <a:pt x="848" y="288"/>
                  </a:lnTo>
                  <a:lnTo>
                    <a:pt x="848" y="291"/>
                  </a:lnTo>
                  <a:lnTo>
                    <a:pt x="845" y="298"/>
                  </a:lnTo>
                  <a:lnTo>
                    <a:pt x="845" y="298"/>
                  </a:lnTo>
                  <a:lnTo>
                    <a:pt x="845" y="302"/>
                  </a:lnTo>
                  <a:lnTo>
                    <a:pt x="845" y="309"/>
                  </a:lnTo>
                  <a:lnTo>
                    <a:pt x="845" y="312"/>
                  </a:lnTo>
                  <a:lnTo>
                    <a:pt x="841" y="316"/>
                  </a:lnTo>
                  <a:lnTo>
                    <a:pt x="841" y="319"/>
                  </a:lnTo>
                  <a:lnTo>
                    <a:pt x="838" y="319"/>
                  </a:lnTo>
                  <a:lnTo>
                    <a:pt x="835" y="319"/>
                  </a:lnTo>
                  <a:lnTo>
                    <a:pt x="831" y="322"/>
                  </a:lnTo>
                  <a:lnTo>
                    <a:pt x="828" y="322"/>
                  </a:lnTo>
                  <a:lnTo>
                    <a:pt x="824" y="326"/>
                  </a:lnTo>
                  <a:lnTo>
                    <a:pt x="821" y="326"/>
                  </a:lnTo>
                  <a:lnTo>
                    <a:pt x="821" y="329"/>
                  </a:lnTo>
                  <a:lnTo>
                    <a:pt x="821" y="492"/>
                  </a:lnTo>
                  <a:lnTo>
                    <a:pt x="800" y="478"/>
                  </a:lnTo>
                  <a:lnTo>
                    <a:pt x="790" y="478"/>
                  </a:lnTo>
                  <a:lnTo>
                    <a:pt x="780" y="478"/>
                  </a:lnTo>
                  <a:lnTo>
                    <a:pt x="759" y="492"/>
                  </a:lnTo>
                  <a:lnTo>
                    <a:pt x="759" y="499"/>
                  </a:lnTo>
                  <a:lnTo>
                    <a:pt x="756" y="499"/>
                  </a:lnTo>
                  <a:lnTo>
                    <a:pt x="756" y="392"/>
                  </a:lnTo>
                  <a:lnTo>
                    <a:pt x="756" y="392"/>
                  </a:lnTo>
                  <a:lnTo>
                    <a:pt x="756" y="378"/>
                  </a:lnTo>
                  <a:lnTo>
                    <a:pt x="766" y="374"/>
                  </a:lnTo>
                  <a:lnTo>
                    <a:pt x="766" y="371"/>
                  </a:lnTo>
                  <a:lnTo>
                    <a:pt x="756" y="368"/>
                  </a:lnTo>
                  <a:lnTo>
                    <a:pt x="749" y="371"/>
                  </a:lnTo>
                  <a:lnTo>
                    <a:pt x="742" y="371"/>
                  </a:lnTo>
                  <a:lnTo>
                    <a:pt x="735" y="371"/>
                  </a:lnTo>
                  <a:lnTo>
                    <a:pt x="732" y="374"/>
                  </a:lnTo>
                  <a:lnTo>
                    <a:pt x="725" y="374"/>
                  </a:lnTo>
                  <a:lnTo>
                    <a:pt x="718" y="378"/>
                  </a:lnTo>
                  <a:lnTo>
                    <a:pt x="711" y="378"/>
                  </a:lnTo>
                  <a:lnTo>
                    <a:pt x="708" y="378"/>
                  </a:lnTo>
                  <a:lnTo>
                    <a:pt x="701" y="381"/>
                  </a:lnTo>
                  <a:lnTo>
                    <a:pt x="694" y="381"/>
                  </a:lnTo>
                  <a:lnTo>
                    <a:pt x="691" y="381"/>
                  </a:lnTo>
                  <a:lnTo>
                    <a:pt x="684" y="381"/>
                  </a:lnTo>
                  <a:lnTo>
                    <a:pt x="674" y="388"/>
                  </a:lnTo>
                  <a:lnTo>
                    <a:pt x="674" y="392"/>
                  </a:lnTo>
                  <a:lnTo>
                    <a:pt x="677" y="392"/>
                  </a:lnTo>
                  <a:lnTo>
                    <a:pt x="677" y="395"/>
                  </a:lnTo>
                  <a:lnTo>
                    <a:pt x="674" y="399"/>
                  </a:lnTo>
                  <a:lnTo>
                    <a:pt x="674" y="503"/>
                  </a:lnTo>
                  <a:lnTo>
                    <a:pt x="667" y="492"/>
                  </a:lnTo>
                  <a:lnTo>
                    <a:pt x="667" y="437"/>
                  </a:lnTo>
                  <a:lnTo>
                    <a:pt x="663" y="437"/>
                  </a:lnTo>
                  <a:lnTo>
                    <a:pt x="663" y="437"/>
                  </a:lnTo>
                  <a:lnTo>
                    <a:pt x="660" y="437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37"/>
                  </a:lnTo>
                  <a:lnTo>
                    <a:pt x="653" y="437"/>
                  </a:lnTo>
                  <a:lnTo>
                    <a:pt x="650" y="437"/>
                  </a:lnTo>
                  <a:lnTo>
                    <a:pt x="640" y="433"/>
                  </a:lnTo>
                  <a:lnTo>
                    <a:pt x="636" y="433"/>
                  </a:lnTo>
                  <a:lnTo>
                    <a:pt x="633" y="433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6" y="406"/>
                  </a:lnTo>
                  <a:lnTo>
                    <a:pt x="636" y="406"/>
                  </a:lnTo>
                  <a:lnTo>
                    <a:pt x="636" y="406"/>
                  </a:lnTo>
                  <a:lnTo>
                    <a:pt x="636" y="406"/>
                  </a:lnTo>
                  <a:lnTo>
                    <a:pt x="636" y="406"/>
                  </a:lnTo>
                  <a:lnTo>
                    <a:pt x="636" y="406"/>
                  </a:lnTo>
                  <a:lnTo>
                    <a:pt x="636" y="406"/>
                  </a:lnTo>
                  <a:lnTo>
                    <a:pt x="636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2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402"/>
                  </a:lnTo>
                  <a:lnTo>
                    <a:pt x="633" y="402"/>
                  </a:lnTo>
                  <a:lnTo>
                    <a:pt x="633" y="402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33"/>
                  </a:lnTo>
                  <a:lnTo>
                    <a:pt x="626" y="433"/>
                  </a:lnTo>
                  <a:lnTo>
                    <a:pt x="626" y="437"/>
                  </a:lnTo>
                  <a:lnTo>
                    <a:pt x="622" y="437"/>
                  </a:lnTo>
                  <a:lnTo>
                    <a:pt x="622" y="492"/>
                  </a:lnTo>
                  <a:lnTo>
                    <a:pt x="616" y="499"/>
                  </a:lnTo>
                  <a:lnTo>
                    <a:pt x="616" y="416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2" y="406"/>
                  </a:lnTo>
                  <a:lnTo>
                    <a:pt x="612" y="406"/>
                  </a:lnTo>
                  <a:lnTo>
                    <a:pt x="612" y="406"/>
                  </a:lnTo>
                  <a:lnTo>
                    <a:pt x="612" y="406"/>
                  </a:lnTo>
                  <a:lnTo>
                    <a:pt x="612" y="402"/>
                  </a:lnTo>
                  <a:lnTo>
                    <a:pt x="612" y="402"/>
                  </a:lnTo>
                  <a:lnTo>
                    <a:pt x="612" y="402"/>
                  </a:lnTo>
                  <a:lnTo>
                    <a:pt x="612" y="402"/>
                  </a:lnTo>
                  <a:lnTo>
                    <a:pt x="609" y="402"/>
                  </a:lnTo>
                  <a:lnTo>
                    <a:pt x="609" y="402"/>
                  </a:lnTo>
                  <a:lnTo>
                    <a:pt x="609" y="402"/>
                  </a:lnTo>
                  <a:lnTo>
                    <a:pt x="609" y="392"/>
                  </a:lnTo>
                  <a:lnTo>
                    <a:pt x="585" y="399"/>
                  </a:lnTo>
                  <a:lnTo>
                    <a:pt x="561" y="413"/>
                  </a:lnTo>
                  <a:lnTo>
                    <a:pt x="561" y="406"/>
                  </a:lnTo>
                  <a:lnTo>
                    <a:pt x="547" y="402"/>
                  </a:lnTo>
                  <a:lnTo>
                    <a:pt x="547" y="402"/>
                  </a:lnTo>
                  <a:lnTo>
                    <a:pt x="547" y="402"/>
                  </a:lnTo>
                  <a:lnTo>
                    <a:pt x="547" y="402"/>
                  </a:lnTo>
                  <a:lnTo>
                    <a:pt x="547" y="402"/>
                  </a:lnTo>
                  <a:lnTo>
                    <a:pt x="544" y="402"/>
                  </a:lnTo>
                  <a:lnTo>
                    <a:pt x="533" y="409"/>
                  </a:lnTo>
                  <a:lnTo>
                    <a:pt x="533" y="409"/>
                  </a:lnTo>
                  <a:lnTo>
                    <a:pt x="533" y="409"/>
                  </a:lnTo>
                  <a:lnTo>
                    <a:pt x="533" y="409"/>
                  </a:lnTo>
                  <a:lnTo>
                    <a:pt x="533" y="409"/>
                  </a:lnTo>
                  <a:lnTo>
                    <a:pt x="530" y="409"/>
                  </a:lnTo>
                  <a:lnTo>
                    <a:pt x="530" y="409"/>
                  </a:lnTo>
                  <a:lnTo>
                    <a:pt x="530" y="409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85"/>
                  </a:lnTo>
                  <a:lnTo>
                    <a:pt x="503" y="464"/>
                  </a:lnTo>
                  <a:lnTo>
                    <a:pt x="486" y="447"/>
                  </a:lnTo>
                  <a:lnTo>
                    <a:pt x="486" y="447"/>
                  </a:lnTo>
                  <a:lnTo>
                    <a:pt x="486" y="416"/>
                  </a:lnTo>
                  <a:lnTo>
                    <a:pt x="486" y="416"/>
                  </a:lnTo>
                  <a:lnTo>
                    <a:pt x="486" y="416"/>
                  </a:lnTo>
                  <a:lnTo>
                    <a:pt x="486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16"/>
                  </a:lnTo>
                  <a:lnTo>
                    <a:pt x="479" y="416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16"/>
                  </a:lnTo>
                  <a:lnTo>
                    <a:pt x="479" y="416"/>
                  </a:lnTo>
                  <a:lnTo>
                    <a:pt x="479" y="416"/>
                  </a:lnTo>
                  <a:lnTo>
                    <a:pt x="479" y="447"/>
                  </a:lnTo>
                  <a:lnTo>
                    <a:pt x="475" y="447"/>
                  </a:lnTo>
                  <a:lnTo>
                    <a:pt x="475" y="496"/>
                  </a:lnTo>
                  <a:lnTo>
                    <a:pt x="458" y="509"/>
                  </a:lnTo>
                  <a:lnTo>
                    <a:pt x="458" y="361"/>
                  </a:lnTo>
                  <a:lnTo>
                    <a:pt x="451" y="357"/>
                  </a:lnTo>
                  <a:lnTo>
                    <a:pt x="451" y="316"/>
                  </a:lnTo>
                  <a:lnTo>
                    <a:pt x="448" y="316"/>
                  </a:lnTo>
                  <a:lnTo>
                    <a:pt x="448" y="291"/>
                  </a:lnTo>
                  <a:lnTo>
                    <a:pt x="441" y="291"/>
                  </a:lnTo>
                  <a:lnTo>
                    <a:pt x="441" y="274"/>
                  </a:lnTo>
                  <a:lnTo>
                    <a:pt x="434" y="274"/>
                  </a:lnTo>
                  <a:lnTo>
                    <a:pt x="434" y="264"/>
                  </a:lnTo>
                  <a:lnTo>
                    <a:pt x="434" y="264"/>
                  </a:lnTo>
                  <a:lnTo>
                    <a:pt x="434" y="264"/>
                  </a:lnTo>
                  <a:lnTo>
                    <a:pt x="434" y="232"/>
                  </a:lnTo>
                  <a:lnTo>
                    <a:pt x="434" y="232"/>
                  </a:lnTo>
                  <a:lnTo>
                    <a:pt x="434" y="232"/>
                  </a:lnTo>
                  <a:lnTo>
                    <a:pt x="434" y="232"/>
                  </a:lnTo>
                  <a:lnTo>
                    <a:pt x="434" y="232"/>
                  </a:lnTo>
                  <a:lnTo>
                    <a:pt x="431" y="232"/>
                  </a:lnTo>
                  <a:lnTo>
                    <a:pt x="431" y="232"/>
                  </a:lnTo>
                  <a:lnTo>
                    <a:pt x="431" y="232"/>
                  </a:lnTo>
                  <a:lnTo>
                    <a:pt x="431" y="232"/>
                  </a:lnTo>
                  <a:lnTo>
                    <a:pt x="431" y="232"/>
                  </a:lnTo>
                  <a:lnTo>
                    <a:pt x="431" y="232"/>
                  </a:lnTo>
                  <a:lnTo>
                    <a:pt x="431" y="232"/>
                  </a:lnTo>
                  <a:lnTo>
                    <a:pt x="431" y="232"/>
                  </a:lnTo>
                  <a:lnTo>
                    <a:pt x="431" y="264"/>
                  </a:lnTo>
                  <a:lnTo>
                    <a:pt x="427" y="264"/>
                  </a:lnTo>
                  <a:lnTo>
                    <a:pt x="427" y="274"/>
                  </a:lnTo>
                  <a:lnTo>
                    <a:pt x="424" y="274"/>
                  </a:lnTo>
                  <a:lnTo>
                    <a:pt x="424" y="288"/>
                  </a:lnTo>
                  <a:lnTo>
                    <a:pt x="390" y="288"/>
                  </a:lnTo>
                  <a:lnTo>
                    <a:pt x="362" y="291"/>
                  </a:lnTo>
                  <a:lnTo>
                    <a:pt x="362" y="312"/>
                  </a:lnTo>
                  <a:lnTo>
                    <a:pt x="349" y="312"/>
                  </a:lnTo>
                  <a:lnTo>
                    <a:pt x="349" y="354"/>
                  </a:lnTo>
                  <a:lnTo>
                    <a:pt x="335" y="357"/>
                  </a:lnTo>
                  <a:lnTo>
                    <a:pt x="338" y="596"/>
                  </a:lnTo>
                  <a:lnTo>
                    <a:pt x="325" y="603"/>
                  </a:lnTo>
                  <a:lnTo>
                    <a:pt x="321" y="347"/>
                  </a:lnTo>
                  <a:lnTo>
                    <a:pt x="321" y="347"/>
                  </a:lnTo>
                  <a:lnTo>
                    <a:pt x="321" y="347"/>
                  </a:lnTo>
                  <a:lnTo>
                    <a:pt x="321" y="347"/>
                  </a:lnTo>
                  <a:lnTo>
                    <a:pt x="321" y="347"/>
                  </a:lnTo>
                  <a:lnTo>
                    <a:pt x="321" y="347"/>
                  </a:lnTo>
                  <a:lnTo>
                    <a:pt x="318" y="347"/>
                  </a:lnTo>
                  <a:lnTo>
                    <a:pt x="318" y="347"/>
                  </a:lnTo>
                  <a:lnTo>
                    <a:pt x="318" y="347"/>
                  </a:lnTo>
                  <a:lnTo>
                    <a:pt x="314" y="347"/>
                  </a:lnTo>
                  <a:lnTo>
                    <a:pt x="314" y="347"/>
                  </a:lnTo>
                  <a:lnTo>
                    <a:pt x="311" y="347"/>
                  </a:lnTo>
                  <a:lnTo>
                    <a:pt x="311" y="347"/>
                  </a:lnTo>
                  <a:lnTo>
                    <a:pt x="260" y="347"/>
                  </a:lnTo>
                  <a:lnTo>
                    <a:pt x="256" y="347"/>
                  </a:lnTo>
                  <a:lnTo>
                    <a:pt x="253" y="347"/>
                  </a:lnTo>
                  <a:lnTo>
                    <a:pt x="253" y="347"/>
                  </a:lnTo>
                  <a:lnTo>
                    <a:pt x="249" y="347"/>
                  </a:lnTo>
                  <a:lnTo>
                    <a:pt x="249" y="347"/>
                  </a:lnTo>
                  <a:lnTo>
                    <a:pt x="246" y="347"/>
                  </a:lnTo>
                  <a:lnTo>
                    <a:pt x="246" y="347"/>
                  </a:lnTo>
                  <a:lnTo>
                    <a:pt x="246" y="347"/>
                  </a:lnTo>
                  <a:lnTo>
                    <a:pt x="246" y="347"/>
                  </a:lnTo>
                  <a:lnTo>
                    <a:pt x="246" y="347"/>
                  </a:lnTo>
                  <a:lnTo>
                    <a:pt x="253" y="631"/>
                  </a:lnTo>
                  <a:lnTo>
                    <a:pt x="246" y="634"/>
                  </a:lnTo>
                  <a:lnTo>
                    <a:pt x="246" y="468"/>
                  </a:lnTo>
                  <a:lnTo>
                    <a:pt x="239" y="468"/>
                  </a:lnTo>
                  <a:lnTo>
                    <a:pt x="239" y="468"/>
                  </a:lnTo>
                  <a:lnTo>
                    <a:pt x="239" y="464"/>
                  </a:lnTo>
                  <a:lnTo>
                    <a:pt x="239" y="464"/>
                  </a:lnTo>
                  <a:lnTo>
                    <a:pt x="236" y="464"/>
                  </a:lnTo>
                  <a:lnTo>
                    <a:pt x="232" y="461"/>
                  </a:lnTo>
                  <a:lnTo>
                    <a:pt x="225" y="461"/>
                  </a:lnTo>
                  <a:lnTo>
                    <a:pt x="222" y="461"/>
                  </a:lnTo>
                  <a:lnTo>
                    <a:pt x="215" y="461"/>
                  </a:lnTo>
                  <a:lnTo>
                    <a:pt x="212" y="461"/>
                  </a:lnTo>
                  <a:lnTo>
                    <a:pt x="205" y="461"/>
                  </a:lnTo>
                  <a:lnTo>
                    <a:pt x="205" y="464"/>
                  </a:lnTo>
                  <a:lnTo>
                    <a:pt x="201" y="464"/>
                  </a:lnTo>
                  <a:lnTo>
                    <a:pt x="205" y="388"/>
                  </a:lnTo>
                  <a:lnTo>
                    <a:pt x="191" y="388"/>
                  </a:lnTo>
                  <a:lnTo>
                    <a:pt x="130" y="374"/>
                  </a:lnTo>
                  <a:lnTo>
                    <a:pt x="123" y="371"/>
                  </a:lnTo>
                  <a:lnTo>
                    <a:pt x="123" y="471"/>
                  </a:lnTo>
                  <a:lnTo>
                    <a:pt x="116" y="471"/>
                  </a:lnTo>
                  <a:lnTo>
                    <a:pt x="116" y="458"/>
                  </a:lnTo>
                  <a:lnTo>
                    <a:pt x="112" y="458"/>
                  </a:lnTo>
                  <a:lnTo>
                    <a:pt x="112" y="458"/>
                  </a:lnTo>
                  <a:lnTo>
                    <a:pt x="109" y="458"/>
                  </a:lnTo>
                  <a:lnTo>
                    <a:pt x="109" y="423"/>
                  </a:lnTo>
                  <a:lnTo>
                    <a:pt x="109" y="423"/>
                  </a:lnTo>
                  <a:lnTo>
                    <a:pt x="109" y="413"/>
                  </a:lnTo>
                  <a:lnTo>
                    <a:pt x="106" y="413"/>
                  </a:lnTo>
                  <a:lnTo>
                    <a:pt x="106" y="413"/>
                  </a:lnTo>
                  <a:lnTo>
                    <a:pt x="106" y="413"/>
                  </a:lnTo>
                  <a:lnTo>
                    <a:pt x="106" y="381"/>
                  </a:lnTo>
                  <a:lnTo>
                    <a:pt x="102" y="381"/>
                  </a:lnTo>
                  <a:lnTo>
                    <a:pt x="102" y="381"/>
                  </a:lnTo>
                  <a:lnTo>
                    <a:pt x="102" y="413"/>
                  </a:lnTo>
                  <a:lnTo>
                    <a:pt x="102" y="413"/>
                  </a:lnTo>
                  <a:lnTo>
                    <a:pt x="102" y="413"/>
                  </a:lnTo>
                  <a:lnTo>
                    <a:pt x="99" y="413"/>
                  </a:lnTo>
                  <a:lnTo>
                    <a:pt x="99" y="413"/>
                  </a:lnTo>
                  <a:lnTo>
                    <a:pt x="99" y="416"/>
                  </a:lnTo>
                  <a:lnTo>
                    <a:pt x="99" y="416"/>
                  </a:lnTo>
                  <a:lnTo>
                    <a:pt x="99" y="423"/>
                  </a:lnTo>
                  <a:lnTo>
                    <a:pt x="95" y="423"/>
                  </a:lnTo>
                  <a:lnTo>
                    <a:pt x="92" y="423"/>
                  </a:lnTo>
                  <a:lnTo>
                    <a:pt x="89" y="423"/>
                  </a:lnTo>
                  <a:lnTo>
                    <a:pt x="85" y="423"/>
                  </a:lnTo>
                  <a:lnTo>
                    <a:pt x="82" y="423"/>
                  </a:lnTo>
                  <a:lnTo>
                    <a:pt x="82" y="423"/>
                  </a:lnTo>
                  <a:lnTo>
                    <a:pt x="78" y="423"/>
                  </a:lnTo>
                  <a:lnTo>
                    <a:pt x="75" y="423"/>
                  </a:lnTo>
                  <a:lnTo>
                    <a:pt x="71" y="423"/>
                  </a:lnTo>
                  <a:lnTo>
                    <a:pt x="68" y="423"/>
                  </a:lnTo>
                  <a:lnTo>
                    <a:pt x="65" y="423"/>
                  </a:lnTo>
                  <a:lnTo>
                    <a:pt x="61" y="423"/>
                  </a:lnTo>
                  <a:lnTo>
                    <a:pt x="61" y="416"/>
                  </a:lnTo>
                  <a:lnTo>
                    <a:pt x="61" y="416"/>
                  </a:lnTo>
                  <a:lnTo>
                    <a:pt x="61" y="413"/>
                  </a:lnTo>
                  <a:lnTo>
                    <a:pt x="61" y="413"/>
                  </a:lnTo>
                  <a:lnTo>
                    <a:pt x="61" y="413"/>
                  </a:lnTo>
                  <a:lnTo>
                    <a:pt x="61" y="413"/>
                  </a:lnTo>
                  <a:lnTo>
                    <a:pt x="58" y="413"/>
                  </a:lnTo>
                  <a:lnTo>
                    <a:pt x="58" y="381"/>
                  </a:lnTo>
                  <a:lnTo>
                    <a:pt x="58" y="381"/>
                  </a:lnTo>
                  <a:lnTo>
                    <a:pt x="58" y="381"/>
                  </a:lnTo>
                  <a:lnTo>
                    <a:pt x="58" y="413"/>
                  </a:lnTo>
                  <a:lnTo>
                    <a:pt x="54" y="413"/>
                  </a:lnTo>
                  <a:lnTo>
                    <a:pt x="54" y="413"/>
                  </a:lnTo>
                  <a:lnTo>
                    <a:pt x="51" y="413"/>
                  </a:lnTo>
                  <a:lnTo>
                    <a:pt x="51" y="423"/>
                  </a:lnTo>
                  <a:lnTo>
                    <a:pt x="51" y="423"/>
                  </a:lnTo>
                  <a:lnTo>
                    <a:pt x="51" y="458"/>
                  </a:lnTo>
                  <a:lnTo>
                    <a:pt x="47" y="458"/>
                  </a:lnTo>
                  <a:lnTo>
                    <a:pt x="47" y="458"/>
                  </a:lnTo>
                  <a:lnTo>
                    <a:pt x="47" y="458"/>
                  </a:lnTo>
                  <a:lnTo>
                    <a:pt x="47" y="586"/>
                  </a:lnTo>
                  <a:lnTo>
                    <a:pt x="41" y="586"/>
                  </a:lnTo>
                  <a:lnTo>
                    <a:pt x="41" y="586"/>
                  </a:lnTo>
                  <a:lnTo>
                    <a:pt x="37" y="586"/>
                  </a:lnTo>
                  <a:lnTo>
                    <a:pt x="37" y="586"/>
                  </a:lnTo>
                  <a:lnTo>
                    <a:pt x="37" y="589"/>
                  </a:lnTo>
                  <a:lnTo>
                    <a:pt x="37" y="589"/>
                  </a:lnTo>
                  <a:lnTo>
                    <a:pt x="37" y="606"/>
                  </a:lnTo>
                  <a:lnTo>
                    <a:pt x="17" y="606"/>
                  </a:lnTo>
                  <a:lnTo>
                    <a:pt x="17" y="593"/>
                  </a:lnTo>
                  <a:lnTo>
                    <a:pt x="17" y="593"/>
                  </a:lnTo>
                  <a:lnTo>
                    <a:pt x="17" y="593"/>
                  </a:lnTo>
                  <a:lnTo>
                    <a:pt x="13" y="593"/>
                  </a:lnTo>
                  <a:lnTo>
                    <a:pt x="0" y="593"/>
                  </a:lnTo>
                  <a:lnTo>
                    <a:pt x="0" y="742"/>
                  </a:lnTo>
                  <a:lnTo>
                    <a:pt x="1485" y="742"/>
                  </a:lnTo>
                  <a:lnTo>
                    <a:pt x="1981" y="742"/>
                  </a:lnTo>
                  <a:lnTo>
                    <a:pt x="3826" y="742"/>
                  </a:lnTo>
                  <a:lnTo>
                    <a:pt x="3853" y="742"/>
                  </a:lnTo>
                  <a:lnTo>
                    <a:pt x="7683" y="742"/>
                  </a:lnTo>
                  <a:lnTo>
                    <a:pt x="7683" y="586"/>
                  </a:lnTo>
                  <a:lnTo>
                    <a:pt x="7642" y="548"/>
                  </a:lnTo>
                  <a:close/>
                  <a:moveTo>
                    <a:pt x="482" y="430"/>
                  </a:moveTo>
                  <a:lnTo>
                    <a:pt x="482" y="426"/>
                  </a:lnTo>
                  <a:lnTo>
                    <a:pt x="482" y="419"/>
                  </a:lnTo>
                  <a:lnTo>
                    <a:pt x="482" y="430"/>
                  </a:lnTo>
                  <a:close/>
                  <a:moveTo>
                    <a:pt x="479" y="416"/>
                  </a:moveTo>
                  <a:lnTo>
                    <a:pt x="482" y="416"/>
                  </a:lnTo>
                  <a:lnTo>
                    <a:pt x="482" y="416"/>
                  </a:lnTo>
                  <a:lnTo>
                    <a:pt x="482" y="423"/>
                  </a:lnTo>
                  <a:lnTo>
                    <a:pt x="479" y="416"/>
                  </a:lnTo>
                  <a:lnTo>
                    <a:pt x="479" y="416"/>
                  </a:lnTo>
                  <a:close/>
                  <a:moveTo>
                    <a:pt x="482" y="426"/>
                  </a:moveTo>
                  <a:lnTo>
                    <a:pt x="479" y="430"/>
                  </a:lnTo>
                  <a:lnTo>
                    <a:pt x="479" y="419"/>
                  </a:lnTo>
                  <a:lnTo>
                    <a:pt x="482" y="426"/>
                  </a:lnTo>
                  <a:close/>
                  <a:moveTo>
                    <a:pt x="479" y="433"/>
                  </a:moveTo>
                  <a:lnTo>
                    <a:pt x="482" y="426"/>
                  </a:lnTo>
                  <a:lnTo>
                    <a:pt x="482" y="433"/>
                  </a:lnTo>
                  <a:lnTo>
                    <a:pt x="482" y="433"/>
                  </a:lnTo>
                  <a:lnTo>
                    <a:pt x="479" y="433"/>
                  </a:lnTo>
                  <a:lnTo>
                    <a:pt x="479" y="433"/>
                  </a:lnTo>
                  <a:close/>
                  <a:moveTo>
                    <a:pt x="479" y="433"/>
                  </a:moveTo>
                  <a:lnTo>
                    <a:pt x="482" y="433"/>
                  </a:lnTo>
                  <a:lnTo>
                    <a:pt x="482" y="433"/>
                  </a:lnTo>
                  <a:lnTo>
                    <a:pt x="482" y="440"/>
                  </a:lnTo>
                  <a:lnTo>
                    <a:pt x="479" y="433"/>
                  </a:lnTo>
                  <a:lnTo>
                    <a:pt x="479" y="433"/>
                  </a:lnTo>
                  <a:close/>
                  <a:moveTo>
                    <a:pt x="479" y="447"/>
                  </a:moveTo>
                  <a:lnTo>
                    <a:pt x="479" y="437"/>
                  </a:lnTo>
                  <a:lnTo>
                    <a:pt x="482" y="440"/>
                  </a:lnTo>
                  <a:lnTo>
                    <a:pt x="479" y="447"/>
                  </a:lnTo>
                  <a:lnTo>
                    <a:pt x="479" y="447"/>
                  </a:lnTo>
                  <a:close/>
                  <a:moveTo>
                    <a:pt x="479" y="447"/>
                  </a:moveTo>
                  <a:lnTo>
                    <a:pt x="482" y="444"/>
                  </a:lnTo>
                  <a:lnTo>
                    <a:pt x="482" y="447"/>
                  </a:lnTo>
                  <a:lnTo>
                    <a:pt x="479" y="447"/>
                  </a:lnTo>
                  <a:close/>
                  <a:moveTo>
                    <a:pt x="482" y="447"/>
                  </a:moveTo>
                  <a:lnTo>
                    <a:pt x="482" y="440"/>
                  </a:lnTo>
                  <a:lnTo>
                    <a:pt x="482" y="433"/>
                  </a:lnTo>
                  <a:lnTo>
                    <a:pt x="482" y="447"/>
                  </a:lnTo>
                  <a:lnTo>
                    <a:pt x="482" y="447"/>
                  </a:lnTo>
                  <a:close/>
                  <a:moveTo>
                    <a:pt x="1187" y="77"/>
                  </a:moveTo>
                  <a:lnTo>
                    <a:pt x="1187" y="80"/>
                  </a:lnTo>
                  <a:lnTo>
                    <a:pt x="1184" y="94"/>
                  </a:lnTo>
                  <a:lnTo>
                    <a:pt x="1184" y="108"/>
                  </a:lnTo>
                  <a:lnTo>
                    <a:pt x="1184" y="111"/>
                  </a:lnTo>
                  <a:lnTo>
                    <a:pt x="1132" y="111"/>
                  </a:lnTo>
                  <a:lnTo>
                    <a:pt x="1132" y="108"/>
                  </a:lnTo>
                  <a:lnTo>
                    <a:pt x="1129" y="94"/>
                  </a:lnTo>
                  <a:lnTo>
                    <a:pt x="1129" y="80"/>
                  </a:lnTo>
                  <a:lnTo>
                    <a:pt x="1129" y="77"/>
                  </a:lnTo>
                  <a:lnTo>
                    <a:pt x="1126" y="70"/>
                  </a:lnTo>
                  <a:lnTo>
                    <a:pt x="1191" y="70"/>
                  </a:lnTo>
                  <a:lnTo>
                    <a:pt x="1187" y="77"/>
                  </a:lnTo>
                  <a:close/>
                  <a:moveTo>
                    <a:pt x="1502" y="558"/>
                  </a:moveTo>
                  <a:lnTo>
                    <a:pt x="1502" y="558"/>
                  </a:lnTo>
                  <a:lnTo>
                    <a:pt x="1502" y="558"/>
                  </a:lnTo>
                  <a:lnTo>
                    <a:pt x="1502" y="5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" name="Rectangle 68"/>
            <p:cNvSpPr>
              <a:spLocks noChangeArrowheads="1"/>
            </p:cNvSpPr>
            <p:nvPr/>
          </p:nvSpPr>
          <p:spPr bwMode="auto">
            <a:xfrm>
              <a:off x="0" y="4584588"/>
              <a:ext cx="12196763" cy="1579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458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굴림" charset="-127"/>
              </a:defRPr>
            </a:lvl1pPr>
          </a:lstStyle>
          <a:p>
            <a:fld id="{3E50A06A-C921-4B0F-9932-E644F5C3795A}" type="datetimeFigureOut">
              <a:rPr lang="en-US" altLang="ko-KR"/>
              <a:pPr/>
              <a:t>11/4/2015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굴림" charset="-127"/>
              </a:defRPr>
            </a:lvl1pPr>
          </a:lstStyle>
          <a:p>
            <a:fld id="{2516FAEE-C98F-4F0C-B885-9145A73E56A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1" name="직사각형 10"/>
          <p:cNvSpPr/>
          <p:nvPr userDrawn="1"/>
        </p:nvSpPr>
        <p:spPr>
          <a:xfrm>
            <a:off x="9804400" y="0"/>
            <a:ext cx="2387600" cy="927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975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굴림" charset="-127"/>
              </a:defRPr>
            </a:lvl1pPr>
          </a:lstStyle>
          <a:p>
            <a:fld id="{E52FBEFD-43AF-43F9-A704-95E6A2A47375}" type="datetimeFigureOut">
              <a:rPr lang="en-US" altLang="ko-KR"/>
              <a:pPr/>
              <a:t>11/4/2015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굴림" charset="-127"/>
              </a:defRPr>
            </a:lvl1pPr>
          </a:lstStyle>
          <a:p>
            <a:fld id="{12B90877-A6FD-4E98-B9FE-F03C045318E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803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4106413"/>
            <a:ext cx="12196763" cy="2751587"/>
            <a:chOff x="0" y="3412146"/>
            <a:chExt cx="12196763" cy="2751587"/>
          </a:xfrm>
          <a:solidFill>
            <a:schemeClr val="bg1">
              <a:lumMod val="95000"/>
            </a:schemeClr>
          </a:solidFill>
        </p:grpSpPr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0" y="3412146"/>
              <a:ext cx="12196763" cy="1177925"/>
            </a:xfrm>
            <a:custGeom>
              <a:avLst/>
              <a:gdLst>
                <a:gd name="T0" fmla="*/ 7163 w 7683"/>
                <a:gd name="T1" fmla="*/ 572 h 742"/>
                <a:gd name="T2" fmla="*/ 6824 w 7683"/>
                <a:gd name="T3" fmla="*/ 437 h 742"/>
                <a:gd name="T4" fmla="*/ 6358 w 7683"/>
                <a:gd name="T5" fmla="*/ 527 h 742"/>
                <a:gd name="T6" fmla="*/ 5742 w 7683"/>
                <a:gd name="T7" fmla="*/ 582 h 742"/>
                <a:gd name="T8" fmla="*/ 5510 w 7683"/>
                <a:gd name="T9" fmla="*/ 461 h 742"/>
                <a:gd name="T10" fmla="*/ 5092 w 7683"/>
                <a:gd name="T11" fmla="*/ 544 h 742"/>
                <a:gd name="T12" fmla="*/ 4675 w 7683"/>
                <a:gd name="T13" fmla="*/ 284 h 742"/>
                <a:gd name="T14" fmla="*/ 4127 w 7683"/>
                <a:gd name="T15" fmla="*/ 440 h 742"/>
                <a:gd name="T16" fmla="*/ 3863 w 7683"/>
                <a:gd name="T17" fmla="*/ 520 h 742"/>
                <a:gd name="T18" fmla="*/ 3713 w 7683"/>
                <a:gd name="T19" fmla="*/ 226 h 742"/>
                <a:gd name="T20" fmla="*/ 3508 w 7683"/>
                <a:gd name="T21" fmla="*/ 239 h 742"/>
                <a:gd name="T22" fmla="*/ 3155 w 7683"/>
                <a:gd name="T23" fmla="*/ 42 h 742"/>
                <a:gd name="T24" fmla="*/ 3087 w 7683"/>
                <a:gd name="T25" fmla="*/ 208 h 742"/>
                <a:gd name="T26" fmla="*/ 3032 w 7683"/>
                <a:gd name="T27" fmla="*/ 509 h 742"/>
                <a:gd name="T28" fmla="*/ 2960 w 7683"/>
                <a:gd name="T29" fmla="*/ 260 h 742"/>
                <a:gd name="T30" fmla="*/ 2847 w 7683"/>
                <a:gd name="T31" fmla="*/ 385 h 742"/>
                <a:gd name="T32" fmla="*/ 2806 w 7683"/>
                <a:gd name="T33" fmla="*/ 250 h 742"/>
                <a:gd name="T34" fmla="*/ 2714 w 7683"/>
                <a:gd name="T35" fmla="*/ 516 h 742"/>
                <a:gd name="T36" fmla="*/ 2655 w 7683"/>
                <a:gd name="T37" fmla="*/ 444 h 742"/>
                <a:gd name="T38" fmla="*/ 2563 w 7683"/>
                <a:gd name="T39" fmla="*/ 509 h 742"/>
                <a:gd name="T40" fmla="*/ 2491 w 7683"/>
                <a:gd name="T41" fmla="*/ 142 h 742"/>
                <a:gd name="T42" fmla="*/ 2460 w 7683"/>
                <a:gd name="T43" fmla="*/ 454 h 742"/>
                <a:gd name="T44" fmla="*/ 2320 w 7683"/>
                <a:gd name="T45" fmla="*/ 475 h 742"/>
                <a:gd name="T46" fmla="*/ 2094 w 7683"/>
                <a:gd name="T47" fmla="*/ 73 h 742"/>
                <a:gd name="T48" fmla="*/ 1957 w 7683"/>
                <a:gd name="T49" fmla="*/ 475 h 742"/>
                <a:gd name="T50" fmla="*/ 1930 w 7683"/>
                <a:gd name="T51" fmla="*/ 184 h 742"/>
                <a:gd name="T52" fmla="*/ 1848 w 7683"/>
                <a:gd name="T53" fmla="*/ 187 h 742"/>
                <a:gd name="T54" fmla="*/ 1807 w 7683"/>
                <a:gd name="T55" fmla="*/ 42 h 742"/>
                <a:gd name="T56" fmla="*/ 1635 w 7683"/>
                <a:gd name="T57" fmla="*/ 426 h 742"/>
                <a:gd name="T58" fmla="*/ 1533 w 7683"/>
                <a:gd name="T59" fmla="*/ 271 h 742"/>
                <a:gd name="T60" fmla="*/ 1478 w 7683"/>
                <a:gd name="T61" fmla="*/ 485 h 742"/>
                <a:gd name="T62" fmla="*/ 1365 w 7683"/>
                <a:gd name="T63" fmla="*/ 485 h 742"/>
                <a:gd name="T64" fmla="*/ 1245 w 7683"/>
                <a:gd name="T65" fmla="*/ 274 h 742"/>
                <a:gd name="T66" fmla="*/ 1064 w 7683"/>
                <a:gd name="T67" fmla="*/ 222 h 742"/>
                <a:gd name="T68" fmla="*/ 1054 w 7683"/>
                <a:gd name="T69" fmla="*/ 167 h 742"/>
                <a:gd name="T70" fmla="*/ 1040 w 7683"/>
                <a:gd name="T71" fmla="*/ 122 h 742"/>
                <a:gd name="T72" fmla="*/ 1002 w 7683"/>
                <a:gd name="T73" fmla="*/ 170 h 742"/>
                <a:gd name="T74" fmla="*/ 999 w 7683"/>
                <a:gd name="T75" fmla="*/ 250 h 742"/>
                <a:gd name="T76" fmla="*/ 992 w 7683"/>
                <a:gd name="T77" fmla="*/ 492 h 742"/>
                <a:gd name="T78" fmla="*/ 906 w 7683"/>
                <a:gd name="T79" fmla="*/ 343 h 742"/>
                <a:gd name="T80" fmla="*/ 944 w 7683"/>
                <a:gd name="T81" fmla="*/ 336 h 742"/>
                <a:gd name="T82" fmla="*/ 893 w 7683"/>
                <a:gd name="T83" fmla="*/ 336 h 742"/>
                <a:gd name="T84" fmla="*/ 841 w 7683"/>
                <a:gd name="T85" fmla="*/ 319 h 742"/>
                <a:gd name="T86" fmla="*/ 732 w 7683"/>
                <a:gd name="T87" fmla="*/ 374 h 742"/>
                <a:gd name="T88" fmla="*/ 660 w 7683"/>
                <a:gd name="T89" fmla="*/ 406 h 742"/>
                <a:gd name="T90" fmla="*/ 657 w 7683"/>
                <a:gd name="T91" fmla="*/ 361 h 742"/>
                <a:gd name="T92" fmla="*/ 657 w 7683"/>
                <a:gd name="T93" fmla="*/ 406 h 742"/>
                <a:gd name="T94" fmla="*/ 636 w 7683"/>
                <a:gd name="T95" fmla="*/ 406 h 742"/>
                <a:gd name="T96" fmla="*/ 633 w 7683"/>
                <a:gd name="T97" fmla="*/ 361 h 742"/>
                <a:gd name="T98" fmla="*/ 622 w 7683"/>
                <a:gd name="T99" fmla="*/ 492 h 742"/>
                <a:gd name="T100" fmla="*/ 609 w 7683"/>
                <a:gd name="T101" fmla="*/ 402 h 742"/>
                <a:gd name="T102" fmla="*/ 523 w 7683"/>
                <a:gd name="T103" fmla="*/ 416 h 742"/>
                <a:gd name="T104" fmla="*/ 482 w 7683"/>
                <a:gd name="T105" fmla="*/ 402 h 742"/>
                <a:gd name="T106" fmla="*/ 475 w 7683"/>
                <a:gd name="T107" fmla="*/ 447 h 742"/>
                <a:gd name="T108" fmla="*/ 431 w 7683"/>
                <a:gd name="T109" fmla="*/ 232 h 742"/>
                <a:gd name="T110" fmla="*/ 318 w 7683"/>
                <a:gd name="T111" fmla="*/ 347 h 742"/>
                <a:gd name="T112" fmla="*/ 232 w 7683"/>
                <a:gd name="T113" fmla="*/ 461 h 742"/>
                <a:gd name="T114" fmla="*/ 106 w 7683"/>
                <a:gd name="T115" fmla="*/ 381 h 742"/>
                <a:gd name="T116" fmla="*/ 61 w 7683"/>
                <a:gd name="T117" fmla="*/ 416 h 742"/>
                <a:gd name="T118" fmla="*/ 37 w 7683"/>
                <a:gd name="T119" fmla="*/ 589 h 742"/>
                <a:gd name="T120" fmla="*/ 482 w 7683"/>
                <a:gd name="T121" fmla="*/ 423 h 742"/>
                <a:gd name="T122" fmla="*/ 479 w 7683"/>
                <a:gd name="T123" fmla="*/ 447 h 742"/>
                <a:gd name="T124" fmla="*/ 1502 w 7683"/>
                <a:gd name="T125" fmla="*/ 558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83" h="742">
                  <a:moveTo>
                    <a:pt x="7642" y="548"/>
                  </a:moveTo>
                  <a:lnTo>
                    <a:pt x="7642" y="413"/>
                  </a:lnTo>
                  <a:lnTo>
                    <a:pt x="7560" y="444"/>
                  </a:lnTo>
                  <a:lnTo>
                    <a:pt x="7478" y="444"/>
                  </a:lnTo>
                  <a:lnTo>
                    <a:pt x="7478" y="523"/>
                  </a:lnTo>
                  <a:lnTo>
                    <a:pt x="7443" y="523"/>
                  </a:lnTo>
                  <a:lnTo>
                    <a:pt x="7443" y="385"/>
                  </a:lnTo>
                  <a:lnTo>
                    <a:pt x="7371" y="385"/>
                  </a:lnTo>
                  <a:lnTo>
                    <a:pt x="7371" y="471"/>
                  </a:lnTo>
                  <a:lnTo>
                    <a:pt x="7344" y="471"/>
                  </a:lnTo>
                  <a:lnTo>
                    <a:pt x="7344" y="513"/>
                  </a:lnTo>
                  <a:lnTo>
                    <a:pt x="7310" y="513"/>
                  </a:lnTo>
                  <a:lnTo>
                    <a:pt x="7310" y="613"/>
                  </a:lnTo>
                  <a:lnTo>
                    <a:pt x="7265" y="613"/>
                  </a:lnTo>
                  <a:lnTo>
                    <a:pt x="7265" y="413"/>
                  </a:lnTo>
                  <a:lnTo>
                    <a:pt x="7245" y="402"/>
                  </a:lnTo>
                  <a:lnTo>
                    <a:pt x="7245" y="357"/>
                  </a:lnTo>
                  <a:lnTo>
                    <a:pt x="7214" y="343"/>
                  </a:lnTo>
                  <a:lnTo>
                    <a:pt x="7211" y="271"/>
                  </a:lnTo>
                  <a:lnTo>
                    <a:pt x="7211" y="343"/>
                  </a:lnTo>
                  <a:lnTo>
                    <a:pt x="7180" y="357"/>
                  </a:lnTo>
                  <a:lnTo>
                    <a:pt x="7180" y="402"/>
                  </a:lnTo>
                  <a:lnTo>
                    <a:pt x="7163" y="416"/>
                  </a:lnTo>
                  <a:lnTo>
                    <a:pt x="7163" y="572"/>
                  </a:lnTo>
                  <a:lnTo>
                    <a:pt x="7111" y="572"/>
                  </a:lnTo>
                  <a:lnTo>
                    <a:pt x="7111" y="600"/>
                  </a:lnTo>
                  <a:lnTo>
                    <a:pt x="7070" y="600"/>
                  </a:lnTo>
                  <a:lnTo>
                    <a:pt x="7070" y="641"/>
                  </a:lnTo>
                  <a:lnTo>
                    <a:pt x="7057" y="641"/>
                  </a:lnTo>
                  <a:lnTo>
                    <a:pt x="7057" y="503"/>
                  </a:lnTo>
                  <a:lnTo>
                    <a:pt x="6988" y="503"/>
                  </a:lnTo>
                  <a:lnTo>
                    <a:pt x="6988" y="544"/>
                  </a:lnTo>
                  <a:lnTo>
                    <a:pt x="6968" y="544"/>
                  </a:lnTo>
                  <a:lnTo>
                    <a:pt x="6968" y="437"/>
                  </a:lnTo>
                  <a:lnTo>
                    <a:pt x="6954" y="437"/>
                  </a:lnTo>
                  <a:lnTo>
                    <a:pt x="6954" y="364"/>
                  </a:lnTo>
                  <a:lnTo>
                    <a:pt x="6951" y="364"/>
                  </a:lnTo>
                  <a:lnTo>
                    <a:pt x="6951" y="343"/>
                  </a:lnTo>
                  <a:lnTo>
                    <a:pt x="6933" y="343"/>
                  </a:lnTo>
                  <a:lnTo>
                    <a:pt x="6903" y="271"/>
                  </a:lnTo>
                  <a:lnTo>
                    <a:pt x="6899" y="142"/>
                  </a:lnTo>
                  <a:lnTo>
                    <a:pt x="6896" y="271"/>
                  </a:lnTo>
                  <a:lnTo>
                    <a:pt x="6862" y="340"/>
                  </a:lnTo>
                  <a:lnTo>
                    <a:pt x="6844" y="340"/>
                  </a:lnTo>
                  <a:lnTo>
                    <a:pt x="6844" y="361"/>
                  </a:lnTo>
                  <a:lnTo>
                    <a:pt x="6841" y="364"/>
                  </a:lnTo>
                  <a:lnTo>
                    <a:pt x="6841" y="437"/>
                  </a:lnTo>
                  <a:lnTo>
                    <a:pt x="6824" y="437"/>
                  </a:lnTo>
                  <a:lnTo>
                    <a:pt x="6824" y="444"/>
                  </a:lnTo>
                  <a:lnTo>
                    <a:pt x="6790" y="433"/>
                  </a:lnTo>
                  <a:lnTo>
                    <a:pt x="6790" y="586"/>
                  </a:lnTo>
                  <a:lnTo>
                    <a:pt x="6783" y="586"/>
                  </a:lnTo>
                  <a:lnTo>
                    <a:pt x="6783" y="600"/>
                  </a:lnTo>
                  <a:lnTo>
                    <a:pt x="6759" y="600"/>
                  </a:lnTo>
                  <a:lnTo>
                    <a:pt x="6759" y="520"/>
                  </a:lnTo>
                  <a:lnTo>
                    <a:pt x="6687" y="520"/>
                  </a:lnTo>
                  <a:lnTo>
                    <a:pt x="6687" y="620"/>
                  </a:lnTo>
                  <a:lnTo>
                    <a:pt x="6639" y="620"/>
                  </a:lnTo>
                  <a:lnTo>
                    <a:pt x="6639" y="440"/>
                  </a:lnTo>
                  <a:lnTo>
                    <a:pt x="6567" y="440"/>
                  </a:lnTo>
                  <a:lnTo>
                    <a:pt x="6567" y="613"/>
                  </a:lnTo>
                  <a:lnTo>
                    <a:pt x="6567" y="613"/>
                  </a:lnTo>
                  <a:lnTo>
                    <a:pt x="6567" y="631"/>
                  </a:lnTo>
                  <a:lnTo>
                    <a:pt x="6506" y="631"/>
                  </a:lnTo>
                  <a:lnTo>
                    <a:pt x="6506" y="620"/>
                  </a:lnTo>
                  <a:lnTo>
                    <a:pt x="6471" y="620"/>
                  </a:lnTo>
                  <a:lnTo>
                    <a:pt x="6471" y="596"/>
                  </a:lnTo>
                  <a:lnTo>
                    <a:pt x="6441" y="596"/>
                  </a:lnTo>
                  <a:lnTo>
                    <a:pt x="6441" y="530"/>
                  </a:lnTo>
                  <a:lnTo>
                    <a:pt x="6430" y="530"/>
                  </a:lnTo>
                  <a:lnTo>
                    <a:pt x="6430" y="527"/>
                  </a:lnTo>
                  <a:lnTo>
                    <a:pt x="6358" y="527"/>
                  </a:lnTo>
                  <a:lnTo>
                    <a:pt x="6358" y="603"/>
                  </a:lnTo>
                  <a:lnTo>
                    <a:pt x="6341" y="603"/>
                  </a:lnTo>
                  <a:lnTo>
                    <a:pt x="6341" y="174"/>
                  </a:lnTo>
                  <a:lnTo>
                    <a:pt x="6222" y="174"/>
                  </a:lnTo>
                  <a:lnTo>
                    <a:pt x="6222" y="634"/>
                  </a:lnTo>
                  <a:lnTo>
                    <a:pt x="6180" y="634"/>
                  </a:lnTo>
                  <a:lnTo>
                    <a:pt x="6180" y="174"/>
                  </a:lnTo>
                  <a:lnTo>
                    <a:pt x="6050" y="174"/>
                  </a:lnTo>
                  <a:lnTo>
                    <a:pt x="6050" y="451"/>
                  </a:lnTo>
                  <a:lnTo>
                    <a:pt x="6023" y="451"/>
                  </a:lnTo>
                  <a:lnTo>
                    <a:pt x="6023" y="596"/>
                  </a:lnTo>
                  <a:lnTo>
                    <a:pt x="5972" y="568"/>
                  </a:lnTo>
                  <a:lnTo>
                    <a:pt x="5972" y="440"/>
                  </a:lnTo>
                  <a:lnTo>
                    <a:pt x="5931" y="402"/>
                  </a:lnTo>
                  <a:lnTo>
                    <a:pt x="5890" y="440"/>
                  </a:lnTo>
                  <a:lnTo>
                    <a:pt x="5886" y="516"/>
                  </a:lnTo>
                  <a:lnTo>
                    <a:pt x="5879" y="516"/>
                  </a:lnTo>
                  <a:lnTo>
                    <a:pt x="5879" y="534"/>
                  </a:lnTo>
                  <a:lnTo>
                    <a:pt x="5876" y="534"/>
                  </a:lnTo>
                  <a:lnTo>
                    <a:pt x="5876" y="485"/>
                  </a:lnTo>
                  <a:lnTo>
                    <a:pt x="5783" y="485"/>
                  </a:lnTo>
                  <a:lnTo>
                    <a:pt x="5783" y="568"/>
                  </a:lnTo>
                  <a:lnTo>
                    <a:pt x="5742" y="568"/>
                  </a:lnTo>
                  <a:lnTo>
                    <a:pt x="5742" y="582"/>
                  </a:lnTo>
                  <a:lnTo>
                    <a:pt x="5722" y="582"/>
                  </a:lnTo>
                  <a:lnTo>
                    <a:pt x="5722" y="568"/>
                  </a:lnTo>
                  <a:lnTo>
                    <a:pt x="5701" y="568"/>
                  </a:lnTo>
                  <a:lnTo>
                    <a:pt x="5701" y="523"/>
                  </a:lnTo>
                  <a:lnTo>
                    <a:pt x="5640" y="503"/>
                  </a:lnTo>
                  <a:lnTo>
                    <a:pt x="5640" y="492"/>
                  </a:lnTo>
                  <a:lnTo>
                    <a:pt x="5599" y="492"/>
                  </a:lnTo>
                  <a:lnTo>
                    <a:pt x="5599" y="478"/>
                  </a:lnTo>
                  <a:lnTo>
                    <a:pt x="5578" y="478"/>
                  </a:lnTo>
                  <a:lnTo>
                    <a:pt x="5578" y="468"/>
                  </a:lnTo>
                  <a:lnTo>
                    <a:pt x="5571" y="464"/>
                  </a:lnTo>
                  <a:lnTo>
                    <a:pt x="5558" y="326"/>
                  </a:lnTo>
                  <a:lnTo>
                    <a:pt x="5547" y="468"/>
                  </a:lnTo>
                  <a:lnTo>
                    <a:pt x="5540" y="468"/>
                  </a:lnTo>
                  <a:lnTo>
                    <a:pt x="5540" y="496"/>
                  </a:lnTo>
                  <a:lnTo>
                    <a:pt x="5537" y="496"/>
                  </a:lnTo>
                  <a:lnTo>
                    <a:pt x="5537" y="503"/>
                  </a:lnTo>
                  <a:lnTo>
                    <a:pt x="5527" y="503"/>
                  </a:lnTo>
                  <a:lnTo>
                    <a:pt x="5523" y="506"/>
                  </a:lnTo>
                  <a:lnTo>
                    <a:pt x="5520" y="506"/>
                  </a:lnTo>
                  <a:lnTo>
                    <a:pt x="5520" y="478"/>
                  </a:lnTo>
                  <a:lnTo>
                    <a:pt x="5517" y="478"/>
                  </a:lnTo>
                  <a:lnTo>
                    <a:pt x="5517" y="461"/>
                  </a:lnTo>
                  <a:lnTo>
                    <a:pt x="5510" y="461"/>
                  </a:lnTo>
                  <a:lnTo>
                    <a:pt x="5493" y="409"/>
                  </a:lnTo>
                  <a:lnTo>
                    <a:pt x="5482" y="357"/>
                  </a:lnTo>
                  <a:lnTo>
                    <a:pt x="5475" y="409"/>
                  </a:lnTo>
                  <a:lnTo>
                    <a:pt x="5458" y="458"/>
                  </a:lnTo>
                  <a:lnTo>
                    <a:pt x="5455" y="458"/>
                  </a:lnTo>
                  <a:lnTo>
                    <a:pt x="5455" y="492"/>
                  </a:lnTo>
                  <a:lnTo>
                    <a:pt x="5451" y="492"/>
                  </a:lnTo>
                  <a:lnTo>
                    <a:pt x="5451" y="509"/>
                  </a:lnTo>
                  <a:lnTo>
                    <a:pt x="5445" y="509"/>
                  </a:lnTo>
                  <a:lnTo>
                    <a:pt x="5445" y="471"/>
                  </a:lnTo>
                  <a:lnTo>
                    <a:pt x="5397" y="471"/>
                  </a:lnTo>
                  <a:lnTo>
                    <a:pt x="5397" y="579"/>
                  </a:lnTo>
                  <a:lnTo>
                    <a:pt x="5373" y="579"/>
                  </a:lnTo>
                  <a:lnTo>
                    <a:pt x="5373" y="447"/>
                  </a:lnTo>
                  <a:lnTo>
                    <a:pt x="5232" y="444"/>
                  </a:lnTo>
                  <a:lnTo>
                    <a:pt x="5232" y="548"/>
                  </a:lnTo>
                  <a:lnTo>
                    <a:pt x="5226" y="548"/>
                  </a:lnTo>
                  <a:lnTo>
                    <a:pt x="5226" y="537"/>
                  </a:lnTo>
                  <a:lnTo>
                    <a:pt x="5212" y="537"/>
                  </a:lnTo>
                  <a:lnTo>
                    <a:pt x="5212" y="520"/>
                  </a:lnTo>
                  <a:lnTo>
                    <a:pt x="5209" y="520"/>
                  </a:lnTo>
                  <a:lnTo>
                    <a:pt x="5209" y="482"/>
                  </a:lnTo>
                  <a:lnTo>
                    <a:pt x="5092" y="482"/>
                  </a:lnTo>
                  <a:lnTo>
                    <a:pt x="5092" y="544"/>
                  </a:lnTo>
                  <a:lnTo>
                    <a:pt x="5082" y="544"/>
                  </a:lnTo>
                  <a:lnTo>
                    <a:pt x="5041" y="565"/>
                  </a:lnTo>
                  <a:lnTo>
                    <a:pt x="5041" y="548"/>
                  </a:lnTo>
                  <a:lnTo>
                    <a:pt x="4989" y="548"/>
                  </a:lnTo>
                  <a:lnTo>
                    <a:pt x="4989" y="423"/>
                  </a:lnTo>
                  <a:lnTo>
                    <a:pt x="4877" y="426"/>
                  </a:lnTo>
                  <a:lnTo>
                    <a:pt x="4877" y="437"/>
                  </a:lnTo>
                  <a:lnTo>
                    <a:pt x="4873" y="437"/>
                  </a:lnTo>
                  <a:lnTo>
                    <a:pt x="4873" y="454"/>
                  </a:lnTo>
                  <a:lnTo>
                    <a:pt x="4870" y="454"/>
                  </a:lnTo>
                  <a:lnTo>
                    <a:pt x="4870" y="492"/>
                  </a:lnTo>
                  <a:lnTo>
                    <a:pt x="4846" y="492"/>
                  </a:lnTo>
                  <a:lnTo>
                    <a:pt x="4846" y="575"/>
                  </a:lnTo>
                  <a:lnTo>
                    <a:pt x="4788" y="575"/>
                  </a:lnTo>
                  <a:lnTo>
                    <a:pt x="4788" y="606"/>
                  </a:lnTo>
                  <a:lnTo>
                    <a:pt x="4781" y="606"/>
                  </a:lnTo>
                  <a:lnTo>
                    <a:pt x="4781" y="516"/>
                  </a:lnTo>
                  <a:lnTo>
                    <a:pt x="4777" y="516"/>
                  </a:lnTo>
                  <a:lnTo>
                    <a:pt x="4777" y="496"/>
                  </a:lnTo>
                  <a:lnTo>
                    <a:pt x="4770" y="496"/>
                  </a:lnTo>
                  <a:lnTo>
                    <a:pt x="4770" y="471"/>
                  </a:lnTo>
                  <a:lnTo>
                    <a:pt x="4757" y="458"/>
                  </a:lnTo>
                  <a:lnTo>
                    <a:pt x="4757" y="309"/>
                  </a:lnTo>
                  <a:lnTo>
                    <a:pt x="4675" y="284"/>
                  </a:lnTo>
                  <a:lnTo>
                    <a:pt x="4558" y="312"/>
                  </a:lnTo>
                  <a:lnTo>
                    <a:pt x="4558" y="530"/>
                  </a:lnTo>
                  <a:lnTo>
                    <a:pt x="4551" y="530"/>
                  </a:lnTo>
                  <a:lnTo>
                    <a:pt x="4551" y="624"/>
                  </a:lnTo>
                  <a:lnTo>
                    <a:pt x="4545" y="624"/>
                  </a:lnTo>
                  <a:lnTo>
                    <a:pt x="4545" y="548"/>
                  </a:lnTo>
                  <a:lnTo>
                    <a:pt x="4541" y="544"/>
                  </a:lnTo>
                  <a:lnTo>
                    <a:pt x="4541" y="489"/>
                  </a:lnTo>
                  <a:lnTo>
                    <a:pt x="4538" y="468"/>
                  </a:lnTo>
                  <a:lnTo>
                    <a:pt x="4534" y="478"/>
                  </a:lnTo>
                  <a:lnTo>
                    <a:pt x="4517" y="433"/>
                  </a:lnTo>
                  <a:lnTo>
                    <a:pt x="4503" y="478"/>
                  </a:lnTo>
                  <a:lnTo>
                    <a:pt x="4500" y="471"/>
                  </a:lnTo>
                  <a:lnTo>
                    <a:pt x="4500" y="170"/>
                  </a:lnTo>
                  <a:lnTo>
                    <a:pt x="4414" y="149"/>
                  </a:lnTo>
                  <a:lnTo>
                    <a:pt x="4308" y="177"/>
                  </a:lnTo>
                  <a:lnTo>
                    <a:pt x="4308" y="558"/>
                  </a:lnTo>
                  <a:lnTo>
                    <a:pt x="4295" y="558"/>
                  </a:lnTo>
                  <a:lnTo>
                    <a:pt x="4295" y="485"/>
                  </a:lnTo>
                  <a:lnTo>
                    <a:pt x="4284" y="485"/>
                  </a:lnTo>
                  <a:lnTo>
                    <a:pt x="4284" y="458"/>
                  </a:lnTo>
                  <a:lnTo>
                    <a:pt x="4274" y="458"/>
                  </a:lnTo>
                  <a:lnTo>
                    <a:pt x="4274" y="440"/>
                  </a:lnTo>
                  <a:lnTo>
                    <a:pt x="4127" y="440"/>
                  </a:lnTo>
                  <a:lnTo>
                    <a:pt x="4127" y="461"/>
                  </a:lnTo>
                  <a:lnTo>
                    <a:pt x="4120" y="461"/>
                  </a:lnTo>
                  <a:lnTo>
                    <a:pt x="4120" y="485"/>
                  </a:lnTo>
                  <a:lnTo>
                    <a:pt x="4103" y="485"/>
                  </a:lnTo>
                  <a:lnTo>
                    <a:pt x="4103" y="565"/>
                  </a:lnTo>
                  <a:lnTo>
                    <a:pt x="4093" y="534"/>
                  </a:lnTo>
                  <a:lnTo>
                    <a:pt x="4079" y="534"/>
                  </a:lnTo>
                  <a:lnTo>
                    <a:pt x="4079" y="447"/>
                  </a:lnTo>
                  <a:lnTo>
                    <a:pt x="4069" y="440"/>
                  </a:lnTo>
                  <a:lnTo>
                    <a:pt x="4069" y="399"/>
                  </a:lnTo>
                  <a:lnTo>
                    <a:pt x="4059" y="399"/>
                  </a:lnTo>
                  <a:lnTo>
                    <a:pt x="4059" y="388"/>
                  </a:lnTo>
                  <a:lnTo>
                    <a:pt x="3990" y="354"/>
                  </a:lnTo>
                  <a:lnTo>
                    <a:pt x="3918" y="388"/>
                  </a:lnTo>
                  <a:lnTo>
                    <a:pt x="3918" y="399"/>
                  </a:lnTo>
                  <a:lnTo>
                    <a:pt x="3905" y="399"/>
                  </a:lnTo>
                  <a:lnTo>
                    <a:pt x="3905" y="440"/>
                  </a:lnTo>
                  <a:lnTo>
                    <a:pt x="3887" y="440"/>
                  </a:lnTo>
                  <a:lnTo>
                    <a:pt x="3887" y="572"/>
                  </a:lnTo>
                  <a:lnTo>
                    <a:pt x="3881" y="572"/>
                  </a:lnTo>
                  <a:lnTo>
                    <a:pt x="3881" y="555"/>
                  </a:lnTo>
                  <a:lnTo>
                    <a:pt x="3870" y="555"/>
                  </a:lnTo>
                  <a:lnTo>
                    <a:pt x="3870" y="520"/>
                  </a:lnTo>
                  <a:lnTo>
                    <a:pt x="3863" y="520"/>
                  </a:lnTo>
                  <a:lnTo>
                    <a:pt x="3863" y="509"/>
                  </a:lnTo>
                  <a:lnTo>
                    <a:pt x="3857" y="509"/>
                  </a:lnTo>
                  <a:lnTo>
                    <a:pt x="3857" y="499"/>
                  </a:lnTo>
                  <a:lnTo>
                    <a:pt x="3853" y="499"/>
                  </a:lnTo>
                  <a:lnTo>
                    <a:pt x="3853" y="361"/>
                  </a:lnTo>
                  <a:lnTo>
                    <a:pt x="3843" y="357"/>
                  </a:lnTo>
                  <a:lnTo>
                    <a:pt x="3792" y="357"/>
                  </a:lnTo>
                  <a:lnTo>
                    <a:pt x="3781" y="357"/>
                  </a:lnTo>
                  <a:lnTo>
                    <a:pt x="3781" y="361"/>
                  </a:lnTo>
                  <a:lnTo>
                    <a:pt x="3781" y="364"/>
                  </a:lnTo>
                  <a:lnTo>
                    <a:pt x="3781" y="364"/>
                  </a:lnTo>
                  <a:lnTo>
                    <a:pt x="3781" y="368"/>
                  </a:lnTo>
                  <a:lnTo>
                    <a:pt x="3781" y="579"/>
                  </a:lnTo>
                  <a:lnTo>
                    <a:pt x="3757" y="579"/>
                  </a:lnTo>
                  <a:lnTo>
                    <a:pt x="3744" y="579"/>
                  </a:lnTo>
                  <a:lnTo>
                    <a:pt x="3744" y="665"/>
                  </a:lnTo>
                  <a:lnTo>
                    <a:pt x="3730" y="665"/>
                  </a:lnTo>
                  <a:lnTo>
                    <a:pt x="3730" y="229"/>
                  </a:lnTo>
                  <a:lnTo>
                    <a:pt x="3730" y="229"/>
                  </a:lnTo>
                  <a:lnTo>
                    <a:pt x="3727" y="229"/>
                  </a:lnTo>
                  <a:lnTo>
                    <a:pt x="3723" y="226"/>
                  </a:lnTo>
                  <a:lnTo>
                    <a:pt x="3720" y="226"/>
                  </a:lnTo>
                  <a:lnTo>
                    <a:pt x="3716" y="226"/>
                  </a:lnTo>
                  <a:lnTo>
                    <a:pt x="3713" y="226"/>
                  </a:lnTo>
                  <a:lnTo>
                    <a:pt x="3610" y="226"/>
                  </a:lnTo>
                  <a:lnTo>
                    <a:pt x="3603" y="226"/>
                  </a:lnTo>
                  <a:lnTo>
                    <a:pt x="3600" y="226"/>
                  </a:lnTo>
                  <a:lnTo>
                    <a:pt x="3597" y="226"/>
                  </a:lnTo>
                  <a:lnTo>
                    <a:pt x="3597" y="229"/>
                  </a:lnTo>
                  <a:lnTo>
                    <a:pt x="3593" y="229"/>
                  </a:lnTo>
                  <a:lnTo>
                    <a:pt x="3590" y="568"/>
                  </a:lnTo>
                  <a:lnTo>
                    <a:pt x="3555" y="565"/>
                  </a:lnTo>
                  <a:lnTo>
                    <a:pt x="3555" y="561"/>
                  </a:lnTo>
                  <a:lnTo>
                    <a:pt x="3545" y="561"/>
                  </a:lnTo>
                  <a:lnTo>
                    <a:pt x="3545" y="561"/>
                  </a:lnTo>
                  <a:lnTo>
                    <a:pt x="3545" y="561"/>
                  </a:lnTo>
                  <a:lnTo>
                    <a:pt x="3542" y="561"/>
                  </a:lnTo>
                  <a:lnTo>
                    <a:pt x="3538" y="561"/>
                  </a:lnTo>
                  <a:lnTo>
                    <a:pt x="3531" y="561"/>
                  </a:lnTo>
                  <a:lnTo>
                    <a:pt x="3531" y="561"/>
                  </a:lnTo>
                  <a:lnTo>
                    <a:pt x="3528" y="561"/>
                  </a:lnTo>
                  <a:lnTo>
                    <a:pt x="3525" y="409"/>
                  </a:lnTo>
                  <a:lnTo>
                    <a:pt x="3525" y="409"/>
                  </a:lnTo>
                  <a:lnTo>
                    <a:pt x="3525" y="392"/>
                  </a:lnTo>
                  <a:lnTo>
                    <a:pt x="3521" y="392"/>
                  </a:lnTo>
                  <a:lnTo>
                    <a:pt x="3508" y="392"/>
                  </a:lnTo>
                  <a:lnTo>
                    <a:pt x="3508" y="260"/>
                  </a:lnTo>
                  <a:lnTo>
                    <a:pt x="3508" y="239"/>
                  </a:lnTo>
                  <a:lnTo>
                    <a:pt x="3508" y="232"/>
                  </a:lnTo>
                  <a:lnTo>
                    <a:pt x="3504" y="232"/>
                  </a:lnTo>
                  <a:lnTo>
                    <a:pt x="3429" y="232"/>
                  </a:lnTo>
                  <a:lnTo>
                    <a:pt x="3425" y="232"/>
                  </a:lnTo>
                  <a:lnTo>
                    <a:pt x="3425" y="239"/>
                  </a:lnTo>
                  <a:lnTo>
                    <a:pt x="3425" y="260"/>
                  </a:lnTo>
                  <a:lnTo>
                    <a:pt x="3425" y="388"/>
                  </a:lnTo>
                  <a:lnTo>
                    <a:pt x="3425" y="388"/>
                  </a:lnTo>
                  <a:lnTo>
                    <a:pt x="3408" y="388"/>
                  </a:lnTo>
                  <a:lnTo>
                    <a:pt x="3391" y="388"/>
                  </a:lnTo>
                  <a:lnTo>
                    <a:pt x="3388" y="388"/>
                  </a:lnTo>
                  <a:lnTo>
                    <a:pt x="3388" y="298"/>
                  </a:lnTo>
                  <a:lnTo>
                    <a:pt x="3374" y="298"/>
                  </a:lnTo>
                  <a:lnTo>
                    <a:pt x="3261" y="298"/>
                  </a:lnTo>
                  <a:lnTo>
                    <a:pt x="3261" y="80"/>
                  </a:lnTo>
                  <a:lnTo>
                    <a:pt x="3261" y="77"/>
                  </a:lnTo>
                  <a:lnTo>
                    <a:pt x="3261" y="73"/>
                  </a:lnTo>
                  <a:lnTo>
                    <a:pt x="3261" y="66"/>
                  </a:lnTo>
                  <a:lnTo>
                    <a:pt x="3261" y="56"/>
                  </a:lnTo>
                  <a:lnTo>
                    <a:pt x="3247" y="35"/>
                  </a:lnTo>
                  <a:lnTo>
                    <a:pt x="3244" y="32"/>
                  </a:lnTo>
                  <a:lnTo>
                    <a:pt x="3165" y="35"/>
                  </a:lnTo>
                  <a:lnTo>
                    <a:pt x="3158" y="39"/>
                  </a:lnTo>
                  <a:lnTo>
                    <a:pt x="3155" y="42"/>
                  </a:lnTo>
                  <a:lnTo>
                    <a:pt x="3155" y="52"/>
                  </a:lnTo>
                  <a:lnTo>
                    <a:pt x="3155" y="59"/>
                  </a:lnTo>
                  <a:lnTo>
                    <a:pt x="3155" y="63"/>
                  </a:lnTo>
                  <a:lnTo>
                    <a:pt x="3152" y="66"/>
                  </a:lnTo>
                  <a:lnTo>
                    <a:pt x="3152" y="73"/>
                  </a:lnTo>
                  <a:lnTo>
                    <a:pt x="3148" y="492"/>
                  </a:lnTo>
                  <a:lnTo>
                    <a:pt x="3134" y="458"/>
                  </a:lnTo>
                  <a:lnTo>
                    <a:pt x="3134" y="381"/>
                  </a:lnTo>
                  <a:lnTo>
                    <a:pt x="3131" y="336"/>
                  </a:lnTo>
                  <a:lnTo>
                    <a:pt x="3131" y="232"/>
                  </a:lnTo>
                  <a:lnTo>
                    <a:pt x="3128" y="232"/>
                  </a:lnTo>
                  <a:lnTo>
                    <a:pt x="3128" y="232"/>
                  </a:lnTo>
                  <a:lnTo>
                    <a:pt x="3124" y="229"/>
                  </a:lnTo>
                  <a:lnTo>
                    <a:pt x="3121" y="226"/>
                  </a:lnTo>
                  <a:lnTo>
                    <a:pt x="3121" y="226"/>
                  </a:lnTo>
                  <a:lnTo>
                    <a:pt x="3121" y="222"/>
                  </a:lnTo>
                  <a:lnTo>
                    <a:pt x="3117" y="219"/>
                  </a:lnTo>
                  <a:lnTo>
                    <a:pt x="3114" y="219"/>
                  </a:lnTo>
                  <a:lnTo>
                    <a:pt x="3114" y="215"/>
                  </a:lnTo>
                  <a:lnTo>
                    <a:pt x="3111" y="215"/>
                  </a:lnTo>
                  <a:lnTo>
                    <a:pt x="3111" y="215"/>
                  </a:lnTo>
                  <a:lnTo>
                    <a:pt x="3111" y="208"/>
                  </a:lnTo>
                  <a:lnTo>
                    <a:pt x="3104" y="208"/>
                  </a:lnTo>
                  <a:lnTo>
                    <a:pt x="3087" y="208"/>
                  </a:lnTo>
                  <a:lnTo>
                    <a:pt x="3083" y="208"/>
                  </a:lnTo>
                  <a:lnTo>
                    <a:pt x="3083" y="215"/>
                  </a:lnTo>
                  <a:lnTo>
                    <a:pt x="3083" y="215"/>
                  </a:lnTo>
                  <a:lnTo>
                    <a:pt x="3076" y="215"/>
                  </a:lnTo>
                  <a:lnTo>
                    <a:pt x="3076" y="219"/>
                  </a:lnTo>
                  <a:lnTo>
                    <a:pt x="3076" y="219"/>
                  </a:lnTo>
                  <a:lnTo>
                    <a:pt x="3073" y="222"/>
                  </a:lnTo>
                  <a:lnTo>
                    <a:pt x="3073" y="226"/>
                  </a:lnTo>
                  <a:lnTo>
                    <a:pt x="3073" y="226"/>
                  </a:lnTo>
                  <a:lnTo>
                    <a:pt x="3066" y="229"/>
                  </a:lnTo>
                  <a:lnTo>
                    <a:pt x="3066" y="232"/>
                  </a:lnTo>
                  <a:lnTo>
                    <a:pt x="3066" y="232"/>
                  </a:lnTo>
                  <a:lnTo>
                    <a:pt x="3063" y="232"/>
                  </a:lnTo>
                  <a:lnTo>
                    <a:pt x="3063" y="336"/>
                  </a:lnTo>
                  <a:lnTo>
                    <a:pt x="3059" y="381"/>
                  </a:lnTo>
                  <a:lnTo>
                    <a:pt x="3059" y="485"/>
                  </a:lnTo>
                  <a:lnTo>
                    <a:pt x="3052" y="506"/>
                  </a:lnTo>
                  <a:lnTo>
                    <a:pt x="3049" y="506"/>
                  </a:lnTo>
                  <a:lnTo>
                    <a:pt x="3049" y="506"/>
                  </a:lnTo>
                  <a:lnTo>
                    <a:pt x="3046" y="506"/>
                  </a:lnTo>
                  <a:lnTo>
                    <a:pt x="3046" y="506"/>
                  </a:lnTo>
                  <a:lnTo>
                    <a:pt x="3039" y="506"/>
                  </a:lnTo>
                  <a:lnTo>
                    <a:pt x="3039" y="509"/>
                  </a:lnTo>
                  <a:lnTo>
                    <a:pt x="3032" y="509"/>
                  </a:lnTo>
                  <a:lnTo>
                    <a:pt x="3032" y="239"/>
                  </a:lnTo>
                  <a:lnTo>
                    <a:pt x="3032" y="146"/>
                  </a:lnTo>
                  <a:lnTo>
                    <a:pt x="2987" y="132"/>
                  </a:lnTo>
                  <a:lnTo>
                    <a:pt x="2984" y="153"/>
                  </a:lnTo>
                  <a:lnTo>
                    <a:pt x="2984" y="388"/>
                  </a:lnTo>
                  <a:lnTo>
                    <a:pt x="2960" y="392"/>
                  </a:lnTo>
                  <a:lnTo>
                    <a:pt x="2960" y="381"/>
                  </a:lnTo>
                  <a:lnTo>
                    <a:pt x="2960" y="381"/>
                  </a:lnTo>
                  <a:lnTo>
                    <a:pt x="2960" y="368"/>
                  </a:lnTo>
                  <a:lnTo>
                    <a:pt x="2963" y="368"/>
                  </a:lnTo>
                  <a:lnTo>
                    <a:pt x="2963" y="368"/>
                  </a:lnTo>
                  <a:lnTo>
                    <a:pt x="2963" y="364"/>
                  </a:lnTo>
                  <a:lnTo>
                    <a:pt x="2967" y="364"/>
                  </a:lnTo>
                  <a:lnTo>
                    <a:pt x="2967" y="364"/>
                  </a:lnTo>
                  <a:lnTo>
                    <a:pt x="2967" y="364"/>
                  </a:lnTo>
                  <a:lnTo>
                    <a:pt x="2963" y="260"/>
                  </a:lnTo>
                  <a:lnTo>
                    <a:pt x="2963" y="260"/>
                  </a:lnTo>
                  <a:lnTo>
                    <a:pt x="2963" y="260"/>
                  </a:lnTo>
                  <a:lnTo>
                    <a:pt x="2963" y="260"/>
                  </a:lnTo>
                  <a:lnTo>
                    <a:pt x="2963" y="260"/>
                  </a:lnTo>
                  <a:lnTo>
                    <a:pt x="2963" y="260"/>
                  </a:lnTo>
                  <a:lnTo>
                    <a:pt x="2960" y="260"/>
                  </a:lnTo>
                  <a:lnTo>
                    <a:pt x="2960" y="260"/>
                  </a:lnTo>
                  <a:lnTo>
                    <a:pt x="2960" y="260"/>
                  </a:lnTo>
                  <a:lnTo>
                    <a:pt x="2960" y="260"/>
                  </a:lnTo>
                  <a:lnTo>
                    <a:pt x="2960" y="260"/>
                  </a:lnTo>
                  <a:lnTo>
                    <a:pt x="2922" y="177"/>
                  </a:lnTo>
                  <a:lnTo>
                    <a:pt x="2885" y="177"/>
                  </a:lnTo>
                  <a:lnTo>
                    <a:pt x="2850" y="260"/>
                  </a:lnTo>
                  <a:lnTo>
                    <a:pt x="2847" y="260"/>
                  </a:lnTo>
                  <a:lnTo>
                    <a:pt x="2847" y="260"/>
                  </a:lnTo>
                  <a:lnTo>
                    <a:pt x="2847" y="260"/>
                  </a:lnTo>
                  <a:lnTo>
                    <a:pt x="2847" y="260"/>
                  </a:lnTo>
                  <a:lnTo>
                    <a:pt x="2847" y="260"/>
                  </a:lnTo>
                  <a:lnTo>
                    <a:pt x="2844" y="260"/>
                  </a:lnTo>
                  <a:lnTo>
                    <a:pt x="2844" y="260"/>
                  </a:lnTo>
                  <a:lnTo>
                    <a:pt x="2844" y="260"/>
                  </a:lnTo>
                  <a:lnTo>
                    <a:pt x="2844" y="260"/>
                  </a:lnTo>
                  <a:lnTo>
                    <a:pt x="2844" y="364"/>
                  </a:lnTo>
                  <a:lnTo>
                    <a:pt x="2844" y="368"/>
                  </a:lnTo>
                  <a:lnTo>
                    <a:pt x="2844" y="368"/>
                  </a:lnTo>
                  <a:lnTo>
                    <a:pt x="2844" y="368"/>
                  </a:lnTo>
                  <a:lnTo>
                    <a:pt x="2847" y="368"/>
                  </a:lnTo>
                  <a:lnTo>
                    <a:pt x="2847" y="368"/>
                  </a:lnTo>
                  <a:lnTo>
                    <a:pt x="2847" y="368"/>
                  </a:lnTo>
                  <a:lnTo>
                    <a:pt x="2847" y="385"/>
                  </a:lnTo>
                  <a:lnTo>
                    <a:pt x="2847" y="385"/>
                  </a:lnTo>
                  <a:lnTo>
                    <a:pt x="2847" y="385"/>
                  </a:lnTo>
                  <a:lnTo>
                    <a:pt x="2847" y="575"/>
                  </a:lnTo>
                  <a:lnTo>
                    <a:pt x="2840" y="575"/>
                  </a:lnTo>
                  <a:lnTo>
                    <a:pt x="2840" y="665"/>
                  </a:lnTo>
                  <a:lnTo>
                    <a:pt x="2833" y="665"/>
                  </a:lnTo>
                  <a:lnTo>
                    <a:pt x="2833" y="638"/>
                  </a:lnTo>
                  <a:lnTo>
                    <a:pt x="2830" y="638"/>
                  </a:lnTo>
                  <a:lnTo>
                    <a:pt x="2830" y="492"/>
                  </a:lnTo>
                  <a:lnTo>
                    <a:pt x="2833" y="492"/>
                  </a:lnTo>
                  <a:lnTo>
                    <a:pt x="2833" y="316"/>
                  </a:lnTo>
                  <a:lnTo>
                    <a:pt x="2826" y="312"/>
                  </a:lnTo>
                  <a:lnTo>
                    <a:pt x="2826" y="253"/>
                  </a:lnTo>
                  <a:lnTo>
                    <a:pt x="2820" y="253"/>
                  </a:lnTo>
                  <a:lnTo>
                    <a:pt x="2820" y="253"/>
                  </a:lnTo>
                  <a:lnTo>
                    <a:pt x="2816" y="250"/>
                  </a:lnTo>
                  <a:lnTo>
                    <a:pt x="2816" y="250"/>
                  </a:lnTo>
                  <a:lnTo>
                    <a:pt x="2816" y="250"/>
                  </a:lnTo>
                  <a:lnTo>
                    <a:pt x="2816" y="250"/>
                  </a:lnTo>
                  <a:lnTo>
                    <a:pt x="2813" y="250"/>
                  </a:lnTo>
                  <a:lnTo>
                    <a:pt x="2813" y="250"/>
                  </a:lnTo>
                  <a:lnTo>
                    <a:pt x="2813" y="250"/>
                  </a:lnTo>
                  <a:lnTo>
                    <a:pt x="2809" y="250"/>
                  </a:lnTo>
                  <a:lnTo>
                    <a:pt x="2809" y="250"/>
                  </a:lnTo>
                  <a:lnTo>
                    <a:pt x="2806" y="250"/>
                  </a:lnTo>
                  <a:lnTo>
                    <a:pt x="2806" y="250"/>
                  </a:lnTo>
                  <a:lnTo>
                    <a:pt x="2796" y="246"/>
                  </a:lnTo>
                  <a:lnTo>
                    <a:pt x="2789" y="250"/>
                  </a:lnTo>
                  <a:lnTo>
                    <a:pt x="2789" y="250"/>
                  </a:lnTo>
                  <a:lnTo>
                    <a:pt x="2785" y="250"/>
                  </a:lnTo>
                  <a:lnTo>
                    <a:pt x="2785" y="250"/>
                  </a:lnTo>
                  <a:lnTo>
                    <a:pt x="2782" y="250"/>
                  </a:lnTo>
                  <a:lnTo>
                    <a:pt x="2782" y="250"/>
                  </a:lnTo>
                  <a:lnTo>
                    <a:pt x="2782" y="250"/>
                  </a:lnTo>
                  <a:lnTo>
                    <a:pt x="2779" y="250"/>
                  </a:lnTo>
                  <a:lnTo>
                    <a:pt x="2779" y="250"/>
                  </a:lnTo>
                  <a:lnTo>
                    <a:pt x="2779" y="250"/>
                  </a:lnTo>
                  <a:lnTo>
                    <a:pt x="2775" y="250"/>
                  </a:lnTo>
                  <a:lnTo>
                    <a:pt x="2775" y="250"/>
                  </a:lnTo>
                  <a:lnTo>
                    <a:pt x="2775" y="253"/>
                  </a:lnTo>
                  <a:lnTo>
                    <a:pt x="2768" y="253"/>
                  </a:lnTo>
                  <a:lnTo>
                    <a:pt x="2768" y="312"/>
                  </a:lnTo>
                  <a:lnTo>
                    <a:pt x="2761" y="316"/>
                  </a:lnTo>
                  <a:lnTo>
                    <a:pt x="2761" y="492"/>
                  </a:lnTo>
                  <a:lnTo>
                    <a:pt x="2765" y="492"/>
                  </a:lnTo>
                  <a:lnTo>
                    <a:pt x="2765" y="638"/>
                  </a:lnTo>
                  <a:lnTo>
                    <a:pt x="2751" y="638"/>
                  </a:lnTo>
                  <a:lnTo>
                    <a:pt x="2751" y="520"/>
                  </a:lnTo>
                  <a:lnTo>
                    <a:pt x="2717" y="516"/>
                  </a:lnTo>
                  <a:lnTo>
                    <a:pt x="2714" y="516"/>
                  </a:lnTo>
                  <a:lnTo>
                    <a:pt x="2714" y="523"/>
                  </a:lnTo>
                  <a:lnTo>
                    <a:pt x="2714" y="523"/>
                  </a:lnTo>
                  <a:lnTo>
                    <a:pt x="2703" y="523"/>
                  </a:lnTo>
                  <a:lnTo>
                    <a:pt x="2696" y="523"/>
                  </a:lnTo>
                  <a:lnTo>
                    <a:pt x="2696" y="496"/>
                  </a:lnTo>
                  <a:lnTo>
                    <a:pt x="2693" y="496"/>
                  </a:lnTo>
                  <a:lnTo>
                    <a:pt x="2693" y="461"/>
                  </a:lnTo>
                  <a:lnTo>
                    <a:pt x="2686" y="461"/>
                  </a:lnTo>
                  <a:lnTo>
                    <a:pt x="2686" y="461"/>
                  </a:lnTo>
                  <a:lnTo>
                    <a:pt x="2686" y="461"/>
                  </a:lnTo>
                  <a:lnTo>
                    <a:pt x="2686" y="461"/>
                  </a:lnTo>
                  <a:lnTo>
                    <a:pt x="2686" y="461"/>
                  </a:lnTo>
                  <a:lnTo>
                    <a:pt x="2683" y="461"/>
                  </a:lnTo>
                  <a:lnTo>
                    <a:pt x="2683" y="461"/>
                  </a:lnTo>
                  <a:lnTo>
                    <a:pt x="2683" y="461"/>
                  </a:lnTo>
                  <a:lnTo>
                    <a:pt x="2679" y="461"/>
                  </a:lnTo>
                  <a:lnTo>
                    <a:pt x="2679" y="461"/>
                  </a:lnTo>
                  <a:lnTo>
                    <a:pt x="2679" y="461"/>
                  </a:lnTo>
                  <a:lnTo>
                    <a:pt x="2676" y="461"/>
                  </a:lnTo>
                  <a:lnTo>
                    <a:pt x="2676" y="461"/>
                  </a:lnTo>
                  <a:lnTo>
                    <a:pt x="2669" y="461"/>
                  </a:lnTo>
                  <a:lnTo>
                    <a:pt x="2666" y="461"/>
                  </a:lnTo>
                  <a:lnTo>
                    <a:pt x="2666" y="444"/>
                  </a:lnTo>
                  <a:lnTo>
                    <a:pt x="2655" y="444"/>
                  </a:lnTo>
                  <a:lnTo>
                    <a:pt x="2645" y="444"/>
                  </a:lnTo>
                  <a:lnTo>
                    <a:pt x="2645" y="475"/>
                  </a:lnTo>
                  <a:lnTo>
                    <a:pt x="2642" y="475"/>
                  </a:lnTo>
                  <a:lnTo>
                    <a:pt x="2642" y="506"/>
                  </a:lnTo>
                  <a:lnTo>
                    <a:pt x="2638" y="506"/>
                  </a:lnTo>
                  <a:lnTo>
                    <a:pt x="2638" y="520"/>
                  </a:lnTo>
                  <a:lnTo>
                    <a:pt x="2635" y="520"/>
                  </a:lnTo>
                  <a:lnTo>
                    <a:pt x="2635" y="520"/>
                  </a:lnTo>
                  <a:lnTo>
                    <a:pt x="2631" y="520"/>
                  </a:lnTo>
                  <a:lnTo>
                    <a:pt x="2631" y="520"/>
                  </a:lnTo>
                  <a:lnTo>
                    <a:pt x="2631" y="506"/>
                  </a:lnTo>
                  <a:lnTo>
                    <a:pt x="2625" y="506"/>
                  </a:lnTo>
                  <a:lnTo>
                    <a:pt x="2625" y="496"/>
                  </a:lnTo>
                  <a:lnTo>
                    <a:pt x="2625" y="496"/>
                  </a:lnTo>
                  <a:lnTo>
                    <a:pt x="2618" y="496"/>
                  </a:lnTo>
                  <a:lnTo>
                    <a:pt x="2618" y="440"/>
                  </a:lnTo>
                  <a:lnTo>
                    <a:pt x="2583" y="440"/>
                  </a:lnTo>
                  <a:lnTo>
                    <a:pt x="2583" y="506"/>
                  </a:lnTo>
                  <a:lnTo>
                    <a:pt x="2580" y="506"/>
                  </a:lnTo>
                  <a:lnTo>
                    <a:pt x="2580" y="665"/>
                  </a:lnTo>
                  <a:lnTo>
                    <a:pt x="2580" y="665"/>
                  </a:lnTo>
                  <a:lnTo>
                    <a:pt x="2580" y="596"/>
                  </a:lnTo>
                  <a:lnTo>
                    <a:pt x="2563" y="596"/>
                  </a:lnTo>
                  <a:lnTo>
                    <a:pt x="2563" y="509"/>
                  </a:lnTo>
                  <a:lnTo>
                    <a:pt x="2556" y="464"/>
                  </a:lnTo>
                  <a:lnTo>
                    <a:pt x="2556" y="312"/>
                  </a:lnTo>
                  <a:lnTo>
                    <a:pt x="2549" y="298"/>
                  </a:lnTo>
                  <a:lnTo>
                    <a:pt x="2549" y="160"/>
                  </a:lnTo>
                  <a:lnTo>
                    <a:pt x="2546" y="149"/>
                  </a:lnTo>
                  <a:lnTo>
                    <a:pt x="2542" y="149"/>
                  </a:lnTo>
                  <a:lnTo>
                    <a:pt x="2542" y="142"/>
                  </a:lnTo>
                  <a:lnTo>
                    <a:pt x="2542" y="142"/>
                  </a:lnTo>
                  <a:lnTo>
                    <a:pt x="2539" y="142"/>
                  </a:lnTo>
                  <a:lnTo>
                    <a:pt x="2539" y="135"/>
                  </a:lnTo>
                  <a:lnTo>
                    <a:pt x="2539" y="135"/>
                  </a:lnTo>
                  <a:lnTo>
                    <a:pt x="2536" y="135"/>
                  </a:lnTo>
                  <a:lnTo>
                    <a:pt x="2536" y="125"/>
                  </a:lnTo>
                  <a:lnTo>
                    <a:pt x="2536" y="125"/>
                  </a:lnTo>
                  <a:lnTo>
                    <a:pt x="2536" y="122"/>
                  </a:lnTo>
                  <a:lnTo>
                    <a:pt x="2498" y="122"/>
                  </a:lnTo>
                  <a:lnTo>
                    <a:pt x="2498" y="125"/>
                  </a:lnTo>
                  <a:lnTo>
                    <a:pt x="2498" y="125"/>
                  </a:lnTo>
                  <a:lnTo>
                    <a:pt x="2498" y="135"/>
                  </a:lnTo>
                  <a:lnTo>
                    <a:pt x="2491" y="135"/>
                  </a:lnTo>
                  <a:lnTo>
                    <a:pt x="2491" y="135"/>
                  </a:lnTo>
                  <a:lnTo>
                    <a:pt x="2491" y="142"/>
                  </a:lnTo>
                  <a:lnTo>
                    <a:pt x="2491" y="142"/>
                  </a:lnTo>
                  <a:lnTo>
                    <a:pt x="2491" y="142"/>
                  </a:lnTo>
                  <a:lnTo>
                    <a:pt x="2491" y="149"/>
                  </a:lnTo>
                  <a:lnTo>
                    <a:pt x="2488" y="149"/>
                  </a:lnTo>
                  <a:lnTo>
                    <a:pt x="2484" y="160"/>
                  </a:lnTo>
                  <a:lnTo>
                    <a:pt x="2484" y="298"/>
                  </a:lnTo>
                  <a:lnTo>
                    <a:pt x="2477" y="312"/>
                  </a:lnTo>
                  <a:lnTo>
                    <a:pt x="2477" y="444"/>
                  </a:lnTo>
                  <a:lnTo>
                    <a:pt x="2477" y="444"/>
                  </a:lnTo>
                  <a:lnTo>
                    <a:pt x="2477" y="440"/>
                  </a:lnTo>
                  <a:lnTo>
                    <a:pt x="2477" y="440"/>
                  </a:lnTo>
                  <a:lnTo>
                    <a:pt x="2467" y="440"/>
                  </a:lnTo>
                  <a:lnTo>
                    <a:pt x="2467" y="440"/>
                  </a:lnTo>
                  <a:lnTo>
                    <a:pt x="2467" y="440"/>
                  </a:lnTo>
                  <a:lnTo>
                    <a:pt x="2467" y="444"/>
                  </a:lnTo>
                  <a:lnTo>
                    <a:pt x="2464" y="444"/>
                  </a:lnTo>
                  <a:lnTo>
                    <a:pt x="2464" y="444"/>
                  </a:lnTo>
                  <a:lnTo>
                    <a:pt x="2464" y="444"/>
                  </a:lnTo>
                  <a:lnTo>
                    <a:pt x="2464" y="444"/>
                  </a:lnTo>
                  <a:lnTo>
                    <a:pt x="2464" y="447"/>
                  </a:lnTo>
                  <a:lnTo>
                    <a:pt x="2464" y="447"/>
                  </a:lnTo>
                  <a:lnTo>
                    <a:pt x="2460" y="447"/>
                  </a:lnTo>
                  <a:lnTo>
                    <a:pt x="2460" y="447"/>
                  </a:lnTo>
                  <a:lnTo>
                    <a:pt x="2460" y="451"/>
                  </a:lnTo>
                  <a:lnTo>
                    <a:pt x="2460" y="451"/>
                  </a:lnTo>
                  <a:lnTo>
                    <a:pt x="2460" y="454"/>
                  </a:lnTo>
                  <a:lnTo>
                    <a:pt x="2460" y="523"/>
                  </a:lnTo>
                  <a:lnTo>
                    <a:pt x="2457" y="534"/>
                  </a:lnTo>
                  <a:lnTo>
                    <a:pt x="2457" y="326"/>
                  </a:lnTo>
                  <a:lnTo>
                    <a:pt x="2457" y="316"/>
                  </a:lnTo>
                  <a:lnTo>
                    <a:pt x="2457" y="284"/>
                  </a:lnTo>
                  <a:lnTo>
                    <a:pt x="2457" y="284"/>
                  </a:lnTo>
                  <a:lnTo>
                    <a:pt x="2457" y="274"/>
                  </a:lnTo>
                  <a:lnTo>
                    <a:pt x="2457" y="253"/>
                  </a:lnTo>
                  <a:lnTo>
                    <a:pt x="2426" y="253"/>
                  </a:lnTo>
                  <a:lnTo>
                    <a:pt x="2426" y="250"/>
                  </a:lnTo>
                  <a:lnTo>
                    <a:pt x="2419" y="250"/>
                  </a:lnTo>
                  <a:lnTo>
                    <a:pt x="2419" y="253"/>
                  </a:lnTo>
                  <a:lnTo>
                    <a:pt x="2392" y="253"/>
                  </a:lnTo>
                  <a:lnTo>
                    <a:pt x="2392" y="250"/>
                  </a:lnTo>
                  <a:lnTo>
                    <a:pt x="2388" y="250"/>
                  </a:lnTo>
                  <a:lnTo>
                    <a:pt x="2388" y="253"/>
                  </a:lnTo>
                  <a:lnTo>
                    <a:pt x="2358" y="250"/>
                  </a:lnTo>
                  <a:lnTo>
                    <a:pt x="2358" y="274"/>
                  </a:lnTo>
                  <a:lnTo>
                    <a:pt x="2358" y="284"/>
                  </a:lnTo>
                  <a:lnTo>
                    <a:pt x="2354" y="284"/>
                  </a:lnTo>
                  <a:lnTo>
                    <a:pt x="2358" y="316"/>
                  </a:lnTo>
                  <a:lnTo>
                    <a:pt x="2358" y="326"/>
                  </a:lnTo>
                  <a:lnTo>
                    <a:pt x="2358" y="475"/>
                  </a:lnTo>
                  <a:lnTo>
                    <a:pt x="2320" y="475"/>
                  </a:lnTo>
                  <a:lnTo>
                    <a:pt x="2320" y="475"/>
                  </a:lnTo>
                  <a:lnTo>
                    <a:pt x="2320" y="485"/>
                  </a:lnTo>
                  <a:lnTo>
                    <a:pt x="2317" y="485"/>
                  </a:lnTo>
                  <a:lnTo>
                    <a:pt x="2296" y="489"/>
                  </a:lnTo>
                  <a:lnTo>
                    <a:pt x="2296" y="520"/>
                  </a:lnTo>
                  <a:lnTo>
                    <a:pt x="2282" y="516"/>
                  </a:lnTo>
                  <a:lnTo>
                    <a:pt x="2269" y="516"/>
                  </a:lnTo>
                  <a:lnTo>
                    <a:pt x="2269" y="451"/>
                  </a:lnTo>
                  <a:lnTo>
                    <a:pt x="2269" y="451"/>
                  </a:lnTo>
                  <a:lnTo>
                    <a:pt x="2269" y="305"/>
                  </a:lnTo>
                  <a:lnTo>
                    <a:pt x="2262" y="291"/>
                  </a:lnTo>
                  <a:lnTo>
                    <a:pt x="2262" y="291"/>
                  </a:lnTo>
                  <a:lnTo>
                    <a:pt x="2262" y="281"/>
                  </a:lnTo>
                  <a:lnTo>
                    <a:pt x="2258" y="277"/>
                  </a:lnTo>
                  <a:lnTo>
                    <a:pt x="2159" y="281"/>
                  </a:lnTo>
                  <a:lnTo>
                    <a:pt x="2159" y="551"/>
                  </a:lnTo>
                  <a:lnTo>
                    <a:pt x="2145" y="551"/>
                  </a:lnTo>
                  <a:lnTo>
                    <a:pt x="2145" y="555"/>
                  </a:lnTo>
                  <a:lnTo>
                    <a:pt x="2132" y="548"/>
                  </a:lnTo>
                  <a:lnTo>
                    <a:pt x="2132" y="87"/>
                  </a:lnTo>
                  <a:lnTo>
                    <a:pt x="2128" y="84"/>
                  </a:lnTo>
                  <a:lnTo>
                    <a:pt x="2121" y="80"/>
                  </a:lnTo>
                  <a:lnTo>
                    <a:pt x="2108" y="77"/>
                  </a:lnTo>
                  <a:lnTo>
                    <a:pt x="2094" y="73"/>
                  </a:lnTo>
                  <a:lnTo>
                    <a:pt x="2077" y="73"/>
                  </a:lnTo>
                  <a:lnTo>
                    <a:pt x="2070" y="73"/>
                  </a:lnTo>
                  <a:lnTo>
                    <a:pt x="2070" y="35"/>
                  </a:lnTo>
                  <a:lnTo>
                    <a:pt x="2063" y="0"/>
                  </a:lnTo>
                  <a:lnTo>
                    <a:pt x="2046" y="4"/>
                  </a:lnTo>
                  <a:lnTo>
                    <a:pt x="2032" y="4"/>
                  </a:lnTo>
                  <a:lnTo>
                    <a:pt x="2019" y="7"/>
                  </a:lnTo>
                  <a:lnTo>
                    <a:pt x="2009" y="11"/>
                  </a:lnTo>
                  <a:lnTo>
                    <a:pt x="2002" y="14"/>
                  </a:lnTo>
                  <a:lnTo>
                    <a:pt x="2002" y="18"/>
                  </a:lnTo>
                  <a:lnTo>
                    <a:pt x="2002" y="87"/>
                  </a:lnTo>
                  <a:lnTo>
                    <a:pt x="2002" y="613"/>
                  </a:lnTo>
                  <a:lnTo>
                    <a:pt x="1998" y="617"/>
                  </a:lnTo>
                  <a:lnTo>
                    <a:pt x="1995" y="617"/>
                  </a:lnTo>
                  <a:lnTo>
                    <a:pt x="1995" y="520"/>
                  </a:lnTo>
                  <a:lnTo>
                    <a:pt x="1991" y="503"/>
                  </a:lnTo>
                  <a:lnTo>
                    <a:pt x="1991" y="489"/>
                  </a:lnTo>
                  <a:lnTo>
                    <a:pt x="1988" y="475"/>
                  </a:lnTo>
                  <a:lnTo>
                    <a:pt x="1985" y="468"/>
                  </a:lnTo>
                  <a:lnTo>
                    <a:pt x="1985" y="461"/>
                  </a:lnTo>
                  <a:lnTo>
                    <a:pt x="1967" y="461"/>
                  </a:lnTo>
                  <a:lnTo>
                    <a:pt x="1961" y="461"/>
                  </a:lnTo>
                  <a:lnTo>
                    <a:pt x="1957" y="468"/>
                  </a:lnTo>
                  <a:lnTo>
                    <a:pt x="1957" y="475"/>
                  </a:lnTo>
                  <a:lnTo>
                    <a:pt x="1954" y="485"/>
                  </a:lnTo>
                  <a:lnTo>
                    <a:pt x="1954" y="499"/>
                  </a:lnTo>
                  <a:lnTo>
                    <a:pt x="1950" y="340"/>
                  </a:lnTo>
                  <a:lnTo>
                    <a:pt x="1950" y="329"/>
                  </a:lnTo>
                  <a:lnTo>
                    <a:pt x="1950" y="329"/>
                  </a:lnTo>
                  <a:lnTo>
                    <a:pt x="1950" y="326"/>
                  </a:lnTo>
                  <a:lnTo>
                    <a:pt x="1950" y="316"/>
                  </a:lnTo>
                  <a:lnTo>
                    <a:pt x="1950" y="302"/>
                  </a:lnTo>
                  <a:lnTo>
                    <a:pt x="1950" y="291"/>
                  </a:lnTo>
                  <a:lnTo>
                    <a:pt x="1947" y="277"/>
                  </a:lnTo>
                  <a:lnTo>
                    <a:pt x="1947" y="267"/>
                  </a:lnTo>
                  <a:lnTo>
                    <a:pt x="1943" y="253"/>
                  </a:lnTo>
                  <a:lnTo>
                    <a:pt x="1940" y="239"/>
                  </a:lnTo>
                  <a:lnTo>
                    <a:pt x="1940" y="229"/>
                  </a:lnTo>
                  <a:lnTo>
                    <a:pt x="1937" y="215"/>
                  </a:lnTo>
                  <a:lnTo>
                    <a:pt x="1933" y="205"/>
                  </a:lnTo>
                  <a:lnTo>
                    <a:pt x="1930" y="194"/>
                  </a:lnTo>
                  <a:lnTo>
                    <a:pt x="1930" y="194"/>
                  </a:lnTo>
                  <a:lnTo>
                    <a:pt x="1930" y="191"/>
                  </a:lnTo>
                  <a:lnTo>
                    <a:pt x="1933" y="191"/>
                  </a:lnTo>
                  <a:lnTo>
                    <a:pt x="1933" y="187"/>
                  </a:lnTo>
                  <a:lnTo>
                    <a:pt x="1933" y="187"/>
                  </a:lnTo>
                  <a:lnTo>
                    <a:pt x="1930" y="187"/>
                  </a:lnTo>
                  <a:lnTo>
                    <a:pt x="1930" y="184"/>
                  </a:lnTo>
                  <a:lnTo>
                    <a:pt x="1930" y="184"/>
                  </a:lnTo>
                  <a:lnTo>
                    <a:pt x="1930" y="181"/>
                  </a:lnTo>
                  <a:lnTo>
                    <a:pt x="1930" y="177"/>
                  </a:lnTo>
                  <a:lnTo>
                    <a:pt x="1930" y="174"/>
                  </a:lnTo>
                  <a:lnTo>
                    <a:pt x="1926" y="170"/>
                  </a:lnTo>
                  <a:lnTo>
                    <a:pt x="1926" y="167"/>
                  </a:lnTo>
                  <a:lnTo>
                    <a:pt x="1926" y="163"/>
                  </a:lnTo>
                  <a:lnTo>
                    <a:pt x="1926" y="160"/>
                  </a:lnTo>
                  <a:lnTo>
                    <a:pt x="1926" y="156"/>
                  </a:lnTo>
                  <a:lnTo>
                    <a:pt x="1926" y="153"/>
                  </a:lnTo>
                  <a:lnTo>
                    <a:pt x="1923" y="149"/>
                  </a:lnTo>
                  <a:lnTo>
                    <a:pt x="1854" y="149"/>
                  </a:lnTo>
                  <a:lnTo>
                    <a:pt x="1851" y="153"/>
                  </a:lnTo>
                  <a:lnTo>
                    <a:pt x="1851" y="156"/>
                  </a:lnTo>
                  <a:lnTo>
                    <a:pt x="1851" y="160"/>
                  </a:lnTo>
                  <a:lnTo>
                    <a:pt x="1851" y="163"/>
                  </a:lnTo>
                  <a:lnTo>
                    <a:pt x="1851" y="167"/>
                  </a:lnTo>
                  <a:lnTo>
                    <a:pt x="1851" y="170"/>
                  </a:lnTo>
                  <a:lnTo>
                    <a:pt x="1851" y="174"/>
                  </a:lnTo>
                  <a:lnTo>
                    <a:pt x="1848" y="174"/>
                  </a:lnTo>
                  <a:lnTo>
                    <a:pt x="1848" y="177"/>
                  </a:lnTo>
                  <a:lnTo>
                    <a:pt x="1848" y="181"/>
                  </a:lnTo>
                  <a:lnTo>
                    <a:pt x="1848" y="184"/>
                  </a:lnTo>
                  <a:lnTo>
                    <a:pt x="1848" y="187"/>
                  </a:lnTo>
                  <a:lnTo>
                    <a:pt x="1848" y="187"/>
                  </a:lnTo>
                  <a:lnTo>
                    <a:pt x="1848" y="198"/>
                  </a:lnTo>
                  <a:lnTo>
                    <a:pt x="1844" y="205"/>
                  </a:lnTo>
                  <a:lnTo>
                    <a:pt x="1844" y="208"/>
                  </a:lnTo>
                  <a:lnTo>
                    <a:pt x="1841" y="215"/>
                  </a:lnTo>
                  <a:lnTo>
                    <a:pt x="1841" y="222"/>
                  </a:lnTo>
                  <a:lnTo>
                    <a:pt x="1837" y="229"/>
                  </a:lnTo>
                  <a:lnTo>
                    <a:pt x="1837" y="232"/>
                  </a:lnTo>
                  <a:lnTo>
                    <a:pt x="1837" y="239"/>
                  </a:lnTo>
                  <a:lnTo>
                    <a:pt x="1834" y="246"/>
                  </a:lnTo>
                  <a:lnTo>
                    <a:pt x="1834" y="253"/>
                  </a:lnTo>
                  <a:lnTo>
                    <a:pt x="1834" y="260"/>
                  </a:lnTo>
                  <a:lnTo>
                    <a:pt x="1831" y="264"/>
                  </a:lnTo>
                  <a:lnTo>
                    <a:pt x="1831" y="277"/>
                  </a:lnTo>
                  <a:lnTo>
                    <a:pt x="1831" y="291"/>
                  </a:lnTo>
                  <a:lnTo>
                    <a:pt x="1827" y="302"/>
                  </a:lnTo>
                  <a:lnTo>
                    <a:pt x="1827" y="316"/>
                  </a:lnTo>
                  <a:lnTo>
                    <a:pt x="1827" y="329"/>
                  </a:lnTo>
                  <a:lnTo>
                    <a:pt x="1827" y="333"/>
                  </a:lnTo>
                  <a:lnTo>
                    <a:pt x="1827" y="340"/>
                  </a:lnTo>
                  <a:lnTo>
                    <a:pt x="1824" y="489"/>
                  </a:lnTo>
                  <a:lnTo>
                    <a:pt x="1803" y="489"/>
                  </a:lnTo>
                  <a:lnTo>
                    <a:pt x="1807" y="90"/>
                  </a:lnTo>
                  <a:lnTo>
                    <a:pt x="1807" y="42"/>
                  </a:lnTo>
                  <a:lnTo>
                    <a:pt x="1659" y="39"/>
                  </a:lnTo>
                  <a:lnTo>
                    <a:pt x="1656" y="45"/>
                  </a:lnTo>
                  <a:lnTo>
                    <a:pt x="1659" y="94"/>
                  </a:lnTo>
                  <a:lnTo>
                    <a:pt x="1659" y="485"/>
                  </a:lnTo>
                  <a:lnTo>
                    <a:pt x="1656" y="485"/>
                  </a:lnTo>
                  <a:lnTo>
                    <a:pt x="1656" y="464"/>
                  </a:lnTo>
                  <a:lnTo>
                    <a:pt x="1656" y="464"/>
                  </a:lnTo>
                  <a:lnTo>
                    <a:pt x="1656" y="464"/>
                  </a:lnTo>
                  <a:lnTo>
                    <a:pt x="1656" y="464"/>
                  </a:lnTo>
                  <a:lnTo>
                    <a:pt x="1656" y="464"/>
                  </a:lnTo>
                  <a:lnTo>
                    <a:pt x="1646" y="464"/>
                  </a:lnTo>
                  <a:lnTo>
                    <a:pt x="1646" y="444"/>
                  </a:lnTo>
                  <a:lnTo>
                    <a:pt x="1646" y="444"/>
                  </a:lnTo>
                  <a:lnTo>
                    <a:pt x="1646" y="444"/>
                  </a:lnTo>
                  <a:lnTo>
                    <a:pt x="1646" y="444"/>
                  </a:lnTo>
                  <a:lnTo>
                    <a:pt x="1646" y="444"/>
                  </a:lnTo>
                  <a:lnTo>
                    <a:pt x="1646" y="444"/>
                  </a:lnTo>
                  <a:lnTo>
                    <a:pt x="1635" y="444"/>
                  </a:lnTo>
                  <a:lnTo>
                    <a:pt x="1635" y="430"/>
                  </a:lnTo>
                  <a:lnTo>
                    <a:pt x="1635" y="426"/>
                  </a:lnTo>
                  <a:lnTo>
                    <a:pt x="1635" y="426"/>
                  </a:lnTo>
                  <a:lnTo>
                    <a:pt x="1635" y="426"/>
                  </a:lnTo>
                  <a:lnTo>
                    <a:pt x="1635" y="426"/>
                  </a:lnTo>
                  <a:lnTo>
                    <a:pt x="1635" y="426"/>
                  </a:lnTo>
                  <a:lnTo>
                    <a:pt x="1605" y="423"/>
                  </a:lnTo>
                  <a:lnTo>
                    <a:pt x="1605" y="423"/>
                  </a:lnTo>
                  <a:lnTo>
                    <a:pt x="1605" y="423"/>
                  </a:lnTo>
                  <a:lnTo>
                    <a:pt x="1605" y="423"/>
                  </a:lnTo>
                  <a:lnTo>
                    <a:pt x="1605" y="419"/>
                  </a:lnTo>
                  <a:lnTo>
                    <a:pt x="1605" y="419"/>
                  </a:lnTo>
                  <a:lnTo>
                    <a:pt x="1605" y="419"/>
                  </a:lnTo>
                  <a:lnTo>
                    <a:pt x="1605" y="416"/>
                  </a:lnTo>
                  <a:lnTo>
                    <a:pt x="1605" y="416"/>
                  </a:lnTo>
                  <a:lnTo>
                    <a:pt x="1605" y="413"/>
                  </a:lnTo>
                  <a:lnTo>
                    <a:pt x="1605" y="413"/>
                  </a:lnTo>
                  <a:lnTo>
                    <a:pt x="1605" y="409"/>
                  </a:lnTo>
                  <a:lnTo>
                    <a:pt x="1605" y="409"/>
                  </a:lnTo>
                  <a:lnTo>
                    <a:pt x="1605" y="409"/>
                  </a:lnTo>
                  <a:lnTo>
                    <a:pt x="1605" y="409"/>
                  </a:lnTo>
                  <a:lnTo>
                    <a:pt x="1605" y="402"/>
                  </a:lnTo>
                  <a:lnTo>
                    <a:pt x="1581" y="402"/>
                  </a:lnTo>
                  <a:lnTo>
                    <a:pt x="1581" y="423"/>
                  </a:lnTo>
                  <a:lnTo>
                    <a:pt x="1581" y="423"/>
                  </a:lnTo>
                  <a:lnTo>
                    <a:pt x="1581" y="371"/>
                  </a:lnTo>
                  <a:lnTo>
                    <a:pt x="1574" y="284"/>
                  </a:lnTo>
                  <a:lnTo>
                    <a:pt x="1574" y="267"/>
                  </a:lnTo>
                  <a:lnTo>
                    <a:pt x="1570" y="260"/>
                  </a:lnTo>
                  <a:lnTo>
                    <a:pt x="1533" y="271"/>
                  </a:lnTo>
                  <a:lnTo>
                    <a:pt x="1533" y="277"/>
                  </a:lnTo>
                  <a:lnTo>
                    <a:pt x="1526" y="277"/>
                  </a:lnTo>
                  <a:lnTo>
                    <a:pt x="1526" y="271"/>
                  </a:lnTo>
                  <a:lnTo>
                    <a:pt x="1505" y="264"/>
                  </a:lnTo>
                  <a:lnTo>
                    <a:pt x="1502" y="284"/>
                  </a:lnTo>
                  <a:lnTo>
                    <a:pt x="1499" y="374"/>
                  </a:lnTo>
                  <a:lnTo>
                    <a:pt x="1499" y="471"/>
                  </a:lnTo>
                  <a:lnTo>
                    <a:pt x="1502" y="541"/>
                  </a:lnTo>
                  <a:lnTo>
                    <a:pt x="1502" y="541"/>
                  </a:lnTo>
                  <a:lnTo>
                    <a:pt x="1499" y="541"/>
                  </a:lnTo>
                  <a:lnTo>
                    <a:pt x="1499" y="516"/>
                  </a:lnTo>
                  <a:lnTo>
                    <a:pt x="1492" y="516"/>
                  </a:lnTo>
                  <a:lnTo>
                    <a:pt x="1492" y="506"/>
                  </a:lnTo>
                  <a:lnTo>
                    <a:pt x="1485" y="506"/>
                  </a:lnTo>
                  <a:lnTo>
                    <a:pt x="1485" y="506"/>
                  </a:lnTo>
                  <a:lnTo>
                    <a:pt x="1485" y="485"/>
                  </a:lnTo>
                  <a:lnTo>
                    <a:pt x="1485" y="485"/>
                  </a:lnTo>
                  <a:lnTo>
                    <a:pt x="1485" y="485"/>
                  </a:lnTo>
                  <a:lnTo>
                    <a:pt x="1485" y="485"/>
                  </a:lnTo>
                  <a:lnTo>
                    <a:pt x="1481" y="485"/>
                  </a:lnTo>
                  <a:lnTo>
                    <a:pt x="1481" y="485"/>
                  </a:lnTo>
                  <a:lnTo>
                    <a:pt x="1481" y="485"/>
                  </a:lnTo>
                  <a:lnTo>
                    <a:pt x="1478" y="485"/>
                  </a:lnTo>
                  <a:lnTo>
                    <a:pt x="1478" y="485"/>
                  </a:lnTo>
                  <a:lnTo>
                    <a:pt x="1475" y="485"/>
                  </a:lnTo>
                  <a:lnTo>
                    <a:pt x="1475" y="485"/>
                  </a:lnTo>
                  <a:lnTo>
                    <a:pt x="1475" y="485"/>
                  </a:lnTo>
                  <a:lnTo>
                    <a:pt x="1475" y="485"/>
                  </a:lnTo>
                  <a:lnTo>
                    <a:pt x="1475" y="489"/>
                  </a:lnTo>
                  <a:lnTo>
                    <a:pt x="1457" y="489"/>
                  </a:lnTo>
                  <a:lnTo>
                    <a:pt x="1457" y="485"/>
                  </a:lnTo>
                  <a:lnTo>
                    <a:pt x="1440" y="485"/>
                  </a:lnTo>
                  <a:lnTo>
                    <a:pt x="1440" y="471"/>
                  </a:lnTo>
                  <a:lnTo>
                    <a:pt x="1437" y="464"/>
                  </a:lnTo>
                  <a:lnTo>
                    <a:pt x="1437" y="464"/>
                  </a:lnTo>
                  <a:lnTo>
                    <a:pt x="1403" y="464"/>
                  </a:lnTo>
                  <a:lnTo>
                    <a:pt x="1403" y="464"/>
                  </a:lnTo>
                  <a:lnTo>
                    <a:pt x="1403" y="475"/>
                  </a:lnTo>
                  <a:lnTo>
                    <a:pt x="1403" y="485"/>
                  </a:lnTo>
                  <a:lnTo>
                    <a:pt x="1382" y="485"/>
                  </a:lnTo>
                  <a:lnTo>
                    <a:pt x="1382" y="489"/>
                  </a:lnTo>
                  <a:lnTo>
                    <a:pt x="1369" y="489"/>
                  </a:lnTo>
                  <a:lnTo>
                    <a:pt x="1369" y="485"/>
                  </a:lnTo>
                  <a:lnTo>
                    <a:pt x="1369" y="485"/>
                  </a:lnTo>
                  <a:lnTo>
                    <a:pt x="1369" y="485"/>
                  </a:lnTo>
                  <a:lnTo>
                    <a:pt x="1365" y="485"/>
                  </a:lnTo>
                  <a:lnTo>
                    <a:pt x="1365" y="485"/>
                  </a:lnTo>
                  <a:lnTo>
                    <a:pt x="1365" y="485"/>
                  </a:lnTo>
                  <a:lnTo>
                    <a:pt x="1362" y="482"/>
                  </a:lnTo>
                  <a:lnTo>
                    <a:pt x="1362" y="482"/>
                  </a:lnTo>
                  <a:lnTo>
                    <a:pt x="1358" y="482"/>
                  </a:lnTo>
                  <a:lnTo>
                    <a:pt x="1358" y="485"/>
                  </a:lnTo>
                  <a:lnTo>
                    <a:pt x="1355" y="485"/>
                  </a:lnTo>
                  <a:lnTo>
                    <a:pt x="1355" y="485"/>
                  </a:lnTo>
                  <a:lnTo>
                    <a:pt x="1355" y="485"/>
                  </a:lnTo>
                  <a:lnTo>
                    <a:pt x="1355" y="506"/>
                  </a:lnTo>
                  <a:lnTo>
                    <a:pt x="1351" y="506"/>
                  </a:lnTo>
                  <a:lnTo>
                    <a:pt x="1348" y="506"/>
                  </a:lnTo>
                  <a:lnTo>
                    <a:pt x="1348" y="516"/>
                  </a:lnTo>
                  <a:lnTo>
                    <a:pt x="1341" y="516"/>
                  </a:lnTo>
                  <a:lnTo>
                    <a:pt x="1341" y="541"/>
                  </a:lnTo>
                  <a:lnTo>
                    <a:pt x="1341" y="541"/>
                  </a:lnTo>
                  <a:lnTo>
                    <a:pt x="1338" y="541"/>
                  </a:lnTo>
                  <a:lnTo>
                    <a:pt x="1338" y="537"/>
                  </a:lnTo>
                  <a:lnTo>
                    <a:pt x="1338" y="277"/>
                  </a:lnTo>
                  <a:lnTo>
                    <a:pt x="1331" y="274"/>
                  </a:lnTo>
                  <a:lnTo>
                    <a:pt x="1331" y="226"/>
                  </a:lnTo>
                  <a:lnTo>
                    <a:pt x="1303" y="215"/>
                  </a:lnTo>
                  <a:lnTo>
                    <a:pt x="1286" y="215"/>
                  </a:lnTo>
                  <a:lnTo>
                    <a:pt x="1256" y="222"/>
                  </a:lnTo>
                  <a:lnTo>
                    <a:pt x="1256" y="271"/>
                  </a:lnTo>
                  <a:lnTo>
                    <a:pt x="1245" y="274"/>
                  </a:lnTo>
                  <a:lnTo>
                    <a:pt x="1245" y="371"/>
                  </a:lnTo>
                  <a:lnTo>
                    <a:pt x="1204" y="371"/>
                  </a:lnTo>
                  <a:lnTo>
                    <a:pt x="1204" y="56"/>
                  </a:lnTo>
                  <a:lnTo>
                    <a:pt x="1112" y="56"/>
                  </a:lnTo>
                  <a:lnTo>
                    <a:pt x="1112" y="371"/>
                  </a:lnTo>
                  <a:lnTo>
                    <a:pt x="1071" y="371"/>
                  </a:lnTo>
                  <a:lnTo>
                    <a:pt x="1071" y="368"/>
                  </a:lnTo>
                  <a:lnTo>
                    <a:pt x="1074" y="357"/>
                  </a:lnTo>
                  <a:lnTo>
                    <a:pt x="1071" y="357"/>
                  </a:lnTo>
                  <a:lnTo>
                    <a:pt x="1071" y="322"/>
                  </a:lnTo>
                  <a:lnTo>
                    <a:pt x="1071" y="312"/>
                  </a:lnTo>
                  <a:lnTo>
                    <a:pt x="1071" y="312"/>
                  </a:lnTo>
                  <a:lnTo>
                    <a:pt x="1071" y="295"/>
                  </a:lnTo>
                  <a:lnTo>
                    <a:pt x="1071" y="284"/>
                  </a:lnTo>
                  <a:lnTo>
                    <a:pt x="1067" y="284"/>
                  </a:lnTo>
                  <a:lnTo>
                    <a:pt x="1067" y="267"/>
                  </a:lnTo>
                  <a:lnTo>
                    <a:pt x="1071" y="260"/>
                  </a:lnTo>
                  <a:lnTo>
                    <a:pt x="1067" y="260"/>
                  </a:lnTo>
                  <a:lnTo>
                    <a:pt x="1067" y="246"/>
                  </a:lnTo>
                  <a:lnTo>
                    <a:pt x="1067" y="236"/>
                  </a:lnTo>
                  <a:lnTo>
                    <a:pt x="1067" y="236"/>
                  </a:lnTo>
                  <a:lnTo>
                    <a:pt x="1067" y="229"/>
                  </a:lnTo>
                  <a:lnTo>
                    <a:pt x="1067" y="222"/>
                  </a:lnTo>
                  <a:lnTo>
                    <a:pt x="1064" y="222"/>
                  </a:lnTo>
                  <a:lnTo>
                    <a:pt x="1067" y="215"/>
                  </a:lnTo>
                  <a:lnTo>
                    <a:pt x="1064" y="215"/>
                  </a:lnTo>
                  <a:lnTo>
                    <a:pt x="1067" y="208"/>
                  </a:lnTo>
                  <a:lnTo>
                    <a:pt x="1064" y="208"/>
                  </a:lnTo>
                  <a:lnTo>
                    <a:pt x="1067" y="208"/>
                  </a:lnTo>
                  <a:lnTo>
                    <a:pt x="1064" y="208"/>
                  </a:lnTo>
                  <a:lnTo>
                    <a:pt x="1067" y="198"/>
                  </a:lnTo>
                  <a:lnTo>
                    <a:pt x="1064" y="198"/>
                  </a:lnTo>
                  <a:lnTo>
                    <a:pt x="1064" y="191"/>
                  </a:lnTo>
                  <a:lnTo>
                    <a:pt x="1060" y="187"/>
                  </a:lnTo>
                  <a:lnTo>
                    <a:pt x="1060" y="184"/>
                  </a:lnTo>
                  <a:lnTo>
                    <a:pt x="1060" y="181"/>
                  </a:lnTo>
                  <a:lnTo>
                    <a:pt x="1057" y="181"/>
                  </a:lnTo>
                  <a:lnTo>
                    <a:pt x="1060" y="177"/>
                  </a:lnTo>
                  <a:lnTo>
                    <a:pt x="1057" y="177"/>
                  </a:lnTo>
                  <a:lnTo>
                    <a:pt x="1057" y="174"/>
                  </a:lnTo>
                  <a:lnTo>
                    <a:pt x="1057" y="170"/>
                  </a:lnTo>
                  <a:lnTo>
                    <a:pt x="1054" y="170"/>
                  </a:lnTo>
                  <a:lnTo>
                    <a:pt x="1054" y="167"/>
                  </a:lnTo>
                  <a:lnTo>
                    <a:pt x="1054" y="167"/>
                  </a:lnTo>
                  <a:lnTo>
                    <a:pt x="1054" y="167"/>
                  </a:lnTo>
                  <a:lnTo>
                    <a:pt x="1054" y="167"/>
                  </a:lnTo>
                  <a:lnTo>
                    <a:pt x="1054" y="167"/>
                  </a:lnTo>
                  <a:lnTo>
                    <a:pt x="1054" y="167"/>
                  </a:lnTo>
                  <a:lnTo>
                    <a:pt x="1054" y="167"/>
                  </a:lnTo>
                  <a:lnTo>
                    <a:pt x="1054" y="167"/>
                  </a:lnTo>
                  <a:lnTo>
                    <a:pt x="1054" y="163"/>
                  </a:lnTo>
                  <a:lnTo>
                    <a:pt x="1050" y="160"/>
                  </a:lnTo>
                  <a:lnTo>
                    <a:pt x="1050" y="160"/>
                  </a:lnTo>
                  <a:lnTo>
                    <a:pt x="1050" y="160"/>
                  </a:lnTo>
                  <a:lnTo>
                    <a:pt x="1050" y="156"/>
                  </a:lnTo>
                  <a:lnTo>
                    <a:pt x="1050" y="156"/>
                  </a:lnTo>
                  <a:lnTo>
                    <a:pt x="1050" y="156"/>
                  </a:lnTo>
                  <a:lnTo>
                    <a:pt x="1050" y="156"/>
                  </a:lnTo>
                  <a:lnTo>
                    <a:pt x="1050" y="156"/>
                  </a:lnTo>
                  <a:lnTo>
                    <a:pt x="1047" y="149"/>
                  </a:lnTo>
                  <a:lnTo>
                    <a:pt x="1047" y="149"/>
                  </a:lnTo>
                  <a:lnTo>
                    <a:pt x="1047" y="149"/>
                  </a:lnTo>
                  <a:lnTo>
                    <a:pt x="1043" y="149"/>
                  </a:lnTo>
                  <a:lnTo>
                    <a:pt x="1043" y="149"/>
                  </a:lnTo>
                  <a:lnTo>
                    <a:pt x="1043" y="142"/>
                  </a:lnTo>
                  <a:lnTo>
                    <a:pt x="1040" y="142"/>
                  </a:lnTo>
                  <a:lnTo>
                    <a:pt x="1040" y="142"/>
                  </a:lnTo>
                  <a:lnTo>
                    <a:pt x="1037" y="135"/>
                  </a:lnTo>
                  <a:lnTo>
                    <a:pt x="1037" y="135"/>
                  </a:lnTo>
                  <a:lnTo>
                    <a:pt x="1037" y="132"/>
                  </a:lnTo>
                  <a:lnTo>
                    <a:pt x="1037" y="132"/>
                  </a:lnTo>
                  <a:lnTo>
                    <a:pt x="1040" y="122"/>
                  </a:lnTo>
                  <a:lnTo>
                    <a:pt x="1040" y="122"/>
                  </a:lnTo>
                  <a:lnTo>
                    <a:pt x="1040" y="111"/>
                  </a:lnTo>
                  <a:lnTo>
                    <a:pt x="1033" y="115"/>
                  </a:lnTo>
                  <a:lnTo>
                    <a:pt x="1033" y="87"/>
                  </a:lnTo>
                  <a:lnTo>
                    <a:pt x="1030" y="111"/>
                  </a:lnTo>
                  <a:lnTo>
                    <a:pt x="1030" y="111"/>
                  </a:lnTo>
                  <a:lnTo>
                    <a:pt x="1030" y="111"/>
                  </a:lnTo>
                  <a:lnTo>
                    <a:pt x="1030" y="115"/>
                  </a:lnTo>
                  <a:lnTo>
                    <a:pt x="1026" y="115"/>
                  </a:lnTo>
                  <a:lnTo>
                    <a:pt x="1026" y="118"/>
                  </a:lnTo>
                  <a:lnTo>
                    <a:pt x="1026" y="118"/>
                  </a:lnTo>
                  <a:lnTo>
                    <a:pt x="1026" y="132"/>
                  </a:lnTo>
                  <a:lnTo>
                    <a:pt x="1026" y="132"/>
                  </a:lnTo>
                  <a:lnTo>
                    <a:pt x="1026" y="132"/>
                  </a:lnTo>
                  <a:lnTo>
                    <a:pt x="1026" y="132"/>
                  </a:lnTo>
                  <a:lnTo>
                    <a:pt x="1026" y="132"/>
                  </a:lnTo>
                  <a:lnTo>
                    <a:pt x="1023" y="146"/>
                  </a:lnTo>
                  <a:lnTo>
                    <a:pt x="1016" y="146"/>
                  </a:lnTo>
                  <a:lnTo>
                    <a:pt x="1019" y="153"/>
                  </a:lnTo>
                  <a:lnTo>
                    <a:pt x="1009" y="153"/>
                  </a:lnTo>
                  <a:lnTo>
                    <a:pt x="1013" y="160"/>
                  </a:lnTo>
                  <a:lnTo>
                    <a:pt x="1006" y="160"/>
                  </a:lnTo>
                  <a:lnTo>
                    <a:pt x="1006" y="170"/>
                  </a:lnTo>
                  <a:lnTo>
                    <a:pt x="1002" y="170"/>
                  </a:lnTo>
                  <a:lnTo>
                    <a:pt x="1002" y="177"/>
                  </a:lnTo>
                  <a:lnTo>
                    <a:pt x="1002" y="177"/>
                  </a:lnTo>
                  <a:lnTo>
                    <a:pt x="999" y="181"/>
                  </a:lnTo>
                  <a:lnTo>
                    <a:pt x="999" y="191"/>
                  </a:lnTo>
                  <a:lnTo>
                    <a:pt x="999" y="191"/>
                  </a:lnTo>
                  <a:lnTo>
                    <a:pt x="999" y="198"/>
                  </a:lnTo>
                  <a:lnTo>
                    <a:pt x="999" y="198"/>
                  </a:lnTo>
                  <a:lnTo>
                    <a:pt x="999" y="208"/>
                  </a:lnTo>
                  <a:lnTo>
                    <a:pt x="999" y="208"/>
                  </a:lnTo>
                  <a:lnTo>
                    <a:pt x="999" y="215"/>
                  </a:lnTo>
                  <a:lnTo>
                    <a:pt x="999" y="215"/>
                  </a:lnTo>
                  <a:lnTo>
                    <a:pt x="999" y="219"/>
                  </a:lnTo>
                  <a:lnTo>
                    <a:pt x="999" y="219"/>
                  </a:lnTo>
                  <a:lnTo>
                    <a:pt x="999" y="219"/>
                  </a:lnTo>
                  <a:lnTo>
                    <a:pt x="999" y="226"/>
                  </a:lnTo>
                  <a:lnTo>
                    <a:pt x="999" y="226"/>
                  </a:lnTo>
                  <a:lnTo>
                    <a:pt x="999" y="236"/>
                  </a:lnTo>
                  <a:lnTo>
                    <a:pt x="999" y="236"/>
                  </a:lnTo>
                  <a:lnTo>
                    <a:pt x="999" y="236"/>
                  </a:lnTo>
                  <a:lnTo>
                    <a:pt x="999" y="239"/>
                  </a:lnTo>
                  <a:lnTo>
                    <a:pt x="999" y="239"/>
                  </a:lnTo>
                  <a:lnTo>
                    <a:pt x="999" y="239"/>
                  </a:lnTo>
                  <a:lnTo>
                    <a:pt x="995" y="243"/>
                  </a:lnTo>
                  <a:lnTo>
                    <a:pt x="999" y="250"/>
                  </a:lnTo>
                  <a:lnTo>
                    <a:pt x="999" y="260"/>
                  </a:lnTo>
                  <a:lnTo>
                    <a:pt x="999" y="260"/>
                  </a:lnTo>
                  <a:lnTo>
                    <a:pt x="999" y="264"/>
                  </a:lnTo>
                  <a:lnTo>
                    <a:pt x="995" y="264"/>
                  </a:lnTo>
                  <a:lnTo>
                    <a:pt x="995" y="274"/>
                  </a:lnTo>
                  <a:lnTo>
                    <a:pt x="995" y="288"/>
                  </a:lnTo>
                  <a:lnTo>
                    <a:pt x="995" y="288"/>
                  </a:lnTo>
                  <a:lnTo>
                    <a:pt x="995" y="288"/>
                  </a:lnTo>
                  <a:lnTo>
                    <a:pt x="995" y="288"/>
                  </a:lnTo>
                  <a:lnTo>
                    <a:pt x="995" y="298"/>
                  </a:lnTo>
                  <a:lnTo>
                    <a:pt x="995" y="316"/>
                  </a:lnTo>
                  <a:lnTo>
                    <a:pt x="995" y="316"/>
                  </a:lnTo>
                  <a:lnTo>
                    <a:pt x="995" y="316"/>
                  </a:lnTo>
                  <a:lnTo>
                    <a:pt x="992" y="319"/>
                  </a:lnTo>
                  <a:lnTo>
                    <a:pt x="995" y="326"/>
                  </a:lnTo>
                  <a:lnTo>
                    <a:pt x="995" y="361"/>
                  </a:lnTo>
                  <a:lnTo>
                    <a:pt x="992" y="361"/>
                  </a:lnTo>
                  <a:lnTo>
                    <a:pt x="992" y="371"/>
                  </a:lnTo>
                  <a:lnTo>
                    <a:pt x="992" y="413"/>
                  </a:lnTo>
                  <a:lnTo>
                    <a:pt x="992" y="413"/>
                  </a:lnTo>
                  <a:lnTo>
                    <a:pt x="992" y="423"/>
                  </a:lnTo>
                  <a:lnTo>
                    <a:pt x="992" y="478"/>
                  </a:lnTo>
                  <a:lnTo>
                    <a:pt x="989" y="478"/>
                  </a:lnTo>
                  <a:lnTo>
                    <a:pt x="992" y="492"/>
                  </a:lnTo>
                  <a:lnTo>
                    <a:pt x="992" y="555"/>
                  </a:lnTo>
                  <a:lnTo>
                    <a:pt x="989" y="555"/>
                  </a:lnTo>
                  <a:lnTo>
                    <a:pt x="989" y="568"/>
                  </a:lnTo>
                  <a:lnTo>
                    <a:pt x="989" y="617"/>
                  </a:lnTo>
                  <a:lnTo>
                    <a:pt x="985" y="617"/>
                  </a:lnTo>
                  <a:lnTo>
                    <a:pt x="985" y="610"/>
                  </a:lnTo>
                  <a:lnTo>
                    <a:pt x="985" y="357"/>
                  </a:lnTo>
                  <a:lnTo>
                    <a:pt x="978" y="357"/>
                  </a:lnTo>
                  <a:lnTo>
                    <a:pt x="975" y="354"/>
                  </a:lnTo>
                  <a:lnTo>
                    <a:pt x="968" y="354"/>
                  </a:lnTo>
                  <a:lnTo>
                    <a:pt x="961" y="354"/>
                  </a:lnTo>
                  <a:lnTo>
                    <a:pt x="954" y="354"/>
                  </a:lnTo>
                  <a:lnTo>
                    <a:pt x="944" y="354"/>
                  </a:lnTo>
                  <a:lnTo>
                    <a:pt x="937" y="354"/>
                  </a:lnTo>
                  <a:lnTo>
                    <a:pt x="930" y="354"/>
                  </a:lnTo>
                  <a:lnTo>
                    <a:pt x="924" y="354"/>
                  </a:lnTo>
                  <a:lnTo>
                    <a:pt x="917" y="354"/>
                  </a:lnTo>
                  <a:lnTo>
                    <a:pt x="917" y="347"/>
                  </a:lnTo>
                  <a:lnTo>
                    <a:pt x="913" y="347"/>
                  </a:lnTo>
                  <a:lnTo>
                    <a:pt x="910" y="354"/>
                  </a:lnTo>
                  <a:lnTo>
                    <a:pt x="913" y="354"/>
                  </a:lnTo>
                  <a:lnTo>
                    <a:pt x="910" y="357"/>
                  </a:lnTo>
                  <a:lnTo>
                    <a:pt x="906" y="357"/>
                  </a:lnTo>
                  <a:lnTo>
                    <a:pt x="906" y="343"/>
                  </a:lnTo>
                  <a:lnTo>
                    <a:pt x="906" y="343"/>
                  </a:lnTo>
                  <a:lnTo>
                    <a:pt x="910" y="343"/>
                  </a:lnTo>
                  <a:lnTo>
                    <a:pt x="917" y="343"/>
                  </a:lnTo>
                  <a:lnTo>
                    <a:pt x="924" y="347"/>
                  </a:lnTo>
                  <a:lnTo>
                    <a:pt x="930" y="347"/>
                  </a:lnTo>
                  <a:lnTo>
                    <a:pt x="937" y="347"/>
                  </a:lnTo>
                  <a:lnTo>
                    <a:pt x="944" y="347"/>
                  </a:lnTo>
                  <a:lnTo>
                    <a:pt x="954" y="347"/>
                  </a:lnTo>
                  <a:lnTo>
                    <a:pt x="961" y="347"/>
                  </a:lnTo>
                  <a:lnTo>
                    <a:pt x="968" y="347"/>
                  </a:lnTo>
                  <a:lnTo>
                    <a:pt x="975" y="347"/>
                  </a:lnTo>
                  <a:lnTo>
                    <a:pt x="975" y="354"/>
                  </a:lnTo>
                  <a:lnTo>
                    <a:pt x="978" y="354"/>
                  </a:lnTo>
                  <a:lnTo>
                    <a:pt x="978" y="343"/>
                  </a:lnTo>
                  <a:lnTo>
                    <a:pt x="978" y="343"/>
                  </a:lnTo>
                  <a:lnTo>
                    <a:pt x="982" y="343"/>
                  </a:lnTo>
                  <a:lnTo>
                    <a:pt x="989" y="343"/>
                  </a:lnTo>
                  <a:lnTo>
                    <a:pt x="989" y="340"/>
                  </a:lnTo>
                  <a:lnTo>
                    <a:pt x="982" y="340"/>
                  </a:lnTo>
                  <a:lnTo>
                    <a:pt x="975" y="340"/>
                  </a:lnTo>
                  <a:lnTo>
                    <a:pt x="968" y="336"/>
                  </a:lnTo>
                  <a:lnTo>
                    <a:pt x="961" y="336"/>
                  </a:lnTo>
                  <a:lnTo>
                    <a:pt x="954" y="336"/>
                  </a:lnTo>
                  <a:lnTo>
                    <a:pt x="944" y="336"/>
                  </a:lnTo>
                  <a:lnTo>
                    <a:pt x="937" y="336"/>
                  </a:lnTo>
                  <a:lnTo>
                    <a:pt x="930" y="336"/>
                  </a:lnTo>
                  <a:lnTo>
                    <a:pt x="924" y="336"/>
                  </a:lnTo>
                  <a:lnTo>
                    <a:pt x="913" y="336"/>
                  </a:lnTo>
                  <a:lnTo>
                    <a:pt x="910" y="340"/>
                  </a:lnTo>
                  <a:lnTo>
                    <a:pt x="906" y="340"/>
                  </a:lnTo>
                  <a:lnTo>
                    <a:pt x="903" y="340"/>
                  </a:lnTo>
                  <a:lnTo>
                    <a:pt x="903" y="336"/>
                  </a:lnTo>
                  <a:lnTo>
                    <a:pt x="903" y="302"/>
                  </a:lnTo>
                  <a:lnTo>
                    <a:pt x="903" y="302"/>
                  </a:lnTo>
                  <a:lnTo>
                    <a:pt x="903" y="302"/>
                  </a:lnTo>
                  <a:lnTo>
                    <a:pt x="903" y="302"/>
                  </a:lnTo>
                  <a:lnTo>
                    <a:pt x="903" y="364"/>
                  </a:lnTo>
                  <a:lnTo>
                    <a:pt x="906" y="371"/>
                  </a:lnTo>
                  <a:lnTo>
                    <a:pt x="906" y="610"/>
                  </a:lnTo>
                  <a:lnTo>
                    <a:pt x="906" y="610"/>
                  </a:lnTo>
                  <a:lnTo>
                    <a:pt x="906" y="617"/>
                  </a:lnTo>
                  <a:lnTo>
                    <a:pt x="903" y="617"/>
                  </a:lnTo>
                  <a:lnTo>
                    <a:pt x="903" y="610"/>
                  </a:lnTo>
                  <a:lnTo>
                    <a:pt x="903" y="610"/>
                  </a:lnTo>
                  <a:lnTo>
                    <a:pt x="900" y="610"/>
                  </a:lnTo>
                  <a:lnTo>
                    <a:pt x="896" y="610"/>
                  </a:lnTo>
                  <a:lnTo>
                    <a:pt x="896" y="610"/>
                  </a:lnTo>
                  <a:lnTo>
                    <a:pt x="893" y="336"/>
                  </a:lnTo>
                  <a:lnTo>
                    <a:pt x="889" y="336"/>
                  </a:lnTo>
                  <a:lnTo>
                    <a:pt x="889" y="322"/>
                  </a:lnTo>
                  <a:lnTo>
                    <a:pt x="889" y="322"/>
                  </a:lnTo>
                  <a:lnTo>
                    <a:pt x="893" y="322"/>
                  </a:lnTo>
                  <a:lnTo>
                    <a:pt x="893" y="319"/>
                  </a:lnTo>
                  <a:lnTo>
                    <a:pt x="893" y="316"/>
                  </a:lnTo>
                  <a:lnTo>
                    <a:pt x="889" y="316"/>
                  </a:lnTo>
                  <a:lnTo>
                    <a:pt x="889" y="284"/>
                  </a:lnTo>
                  <a:lnTo>
                    <a:pt x="872" y="277"/>
                  </a:lnTo>
                  <a:lnTo>
                    <a:pt x="872" y="277"/>
                  </a:lnTo>
                  <a:lnTo>
                    <a:pt x="865" y="281"/>
                  </a:lnTo>
                  <a:lnTo>
                    <a:pt x="862" y="281"/>
                  </a:lnTo>
                  <a:lnTo>
                    <a:pt x="855" y="281"/>
                  </a:lnTo>
                  <a:lnTo>
                    <a:pt x="852" y="284"/>
                  </a:lnTo>
                  <a:lnTo>
                    <a:pt x="852" y="284"/>
                  </a:lnTo>
                  <a:lnTo>
                    <a:pt x="848" y="288"/>
                  </a:lnTo>
                  <a:lnTo>
                    <a:pt x="848" y="291"/>
                  </a:lnTo>
                  <a:lnTo>
                    <a:pt x="845" y="298"/>
                  </a:lnTo>
                  <a:lnTo>
                    <a:pt x="845" y="298"/>
                  </a:lnTo>
                  <a:lnTo>
                    <a:pt x="845" y="302"/>
                  </a:lnTo>
                  <a:lnTo>
                    <a:pt x="845" y="309"/>
                  </a:lnTo>
                  <a:lnTo>
                    <a:pt x="845" y="312"/>
                  </a:lnTo>
                  <a:lnTo>
                    <a:pt x="841" y="316"/>
                  </a:lnTo>
                  <a:lnTo>
                    <a:pt x="841" y="319"/>
                  </a:lnTo>
                  <a:lnTo>
                    <a:pt x="838" y="319"/>
                  </a:lnTo>
                  <a:lnTo>
                    <a:pt x="835" y="319"/>
                  </a:lnTo>
                  <a:lnTo>
                    <a:pt x="831" y="322"/>
                  </a:lnTo>
                  <a:lnTo>
                    <a:pt x="828" y="322"/>
                  </a:lnTo>
                  <a:lnTo>
                    <a:pt x="824" y="326"/>
                  </a:lnTo>
                  <a:lnTo>
                    <a:pt x="821" y="326"/>
                  </a:lnTo>
                  <a:lnTo>
                    <a:pt x="821" y="329"/>
                  </a:lnTo>
                  <a:lnTo>
                    <a:pt x="821" y="492"/>
                  </a:lnTo>
                  <a:lnTo>
                    <a:pt x="800" y="478"/>
                  </a:lnTo>
                  <a:lnTo>
                    <a:pt x="790" y="478"/>
                  </a:lnTo>
                  <a:lnTo>
                    <a:pt x="780" y="478"/>
                  </a:lnTo>
                  <a:lnTo>
                    <a:pt x="759" y="492"/>
                  </a:lnTo>
                  <a:lnTo>
                    <a:pt x="759" y="499"/>
                  </a:lnTo>
                  <a:lnTo>
                    <a:pt x="756" y="499"/>
                  </a:lnTo>
                  <a:lnTo>
                    <a:pt x="756" y="392"/>
                  </a:lnTo>
                  <a:lnTo>
                    <a:pt x="756" y="392"/>
                  </a:lnTo>
                  <a:lnTo>
                    <a:pt x="756" y="378"/>
                  </a:lnTo>
                  <a:lnTo>
                    <a:pt x="766" y="374"/>
                  </a:lnTo>
                  <a:lnTo>
                    <a:pt x="766" y="371"/>
                  </a:lnTo>
                  <a:lnTo>
                    <a:pt x="756" y="368"/>
                  </a:lnTo>
                  <a:lnTo>
                    <a:pt x="749" y="371"/>
                  </a:lnTo>
                  <a:lnTo>
                    <a:pt x="742" y="371"/>
                  </a:lnTo>
                  <a:lnTo>
                    <a:pt x="735" y="371"/>
                  </a:lnTo>
                  <a:lnTo>
                    <a:pt x="732" y="374"/>
                  </a:lnTo>
                  <a:lnTo>
                    <a:pt x="725" y="374"/>
                  </a:lnTo>
                  <a:lnTo>
                    <a:pt x="718" y="378"/>
                  </a:lnTo>
                  <a:lnTo>
                    <a:pt x="711" y="378"/>
                  </a:lnTo>
                  <a:lnTo>
                    <a:pt x="708" y="378"/>
                  </a:lnTo>
                  <a:lnTo>
                    <a:pt x="701" y="381"/>
                  </a:lnTo>
                  <a:lnTo>
                    <a:pt x="694" y="381"/>
                  </a:lnTo>
                  <a:lnTo>
                    <a:pt x="691" y="381"/>
                  </a:lnTo>
                  <a:lnTo>
                    <a:pt x="684" y="381"/>
                  </a:lnTo>
                  <a:lnTo>
                    <a:pt x="674" y="388"/>
                  </a:lnTo>
                  <a:lnTo>
                    <a:pt x="674" y="392"/>
                  </a:lnTo>
                  <a:lnTo>
                    <a:pt x="677" y="392"/>
                  </a:lnTo>
                  <a:lnTo>
                    <a:pt x="677" y="395"/>
                  </a:lnTo>
                  <a:lnTo>
                    <a:pt x="674" y="399"/>
                  </a:lnTo>
                  <a:lnTo>
                    <a:pt x="674" y="503"/>
                  </a:lnTo>
                  <a:lnTo>
                    <a:pt x="667" y="492"/>
                  </a:lnTo>
                  <a:lnTo>
                    <a:pt x="667" y="437"/>
                  </a:lnTo>
                  <a:lnTo>
                    <a:pt x="663" y="437"/>
                  </a:lnTo>
                  <a:lnTo>
                    <a:pt x="663" y="437"/>
                  </a:lnTo>
                  <a:lnTo>
                    <a:pt x="660" y="437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60" y="406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361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06"/>
                  </a:lnTo>
                  <a:lnTo>
                    <a:pt x="657" y="437"/>
                  </a:lnTo>
                  <a:lnTo>
                    <a:pt x="653" y="437"/>
                  </a:lnTo>
                  <a:lnTo>
                    <a:pt x="650" y="437"/>
                  </a:lnTo>
                  <a:lnTo>
                    <a:pt x="640" y="433"/>
                  </a:lnTo>
                  <a:lnTo>
                    <a:pt x="636" y="433"/>
                  </a:lnTo>
                  <a:lnTo>
                    <a:pt x="633" y="433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6" y="406"/>
                  </a:lnTo>
                  <a:lnTo>
                    <a:pt x="636" y="406"/>
                  </a:lnTo>
                  <a:lnTo>
                    <a:pt x="636" y="406"/>
                  </a:lnTo>
                  <a:lnTo>
                    <a:pt x="636" y="406"/>
                  </a:lnTo>
                  <a:lnTo>
                    <a:pt x="636" y="406"/>
                  </a:lnTo>
                  <a:lnTo>
                    <a:pt x="636" y="406"/>
                  </a:lnTo>
                  <a:lnTo>
                    <a:pt x="636" y="406"/>
                  </a:lnTo>
                  <a:lnTo>
                    <a:pt x="636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2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361"/>
                  </a:lnTo>
                  <a:lnTo>
                    <a:pt x="633" y="402"/>
                  </a:lnTo>
                  <a:lnTo>
                    <a:pt x="633" y="402"/>
                  </a:lnTo>
                  <a:lnTo>
                    <a:pt x="633" y="402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06"/>
                  </a:lnTo>
                  <a:lnTo>
                    <a:pt x="633" y="433"/>
                  </a:lnTo>
                  <a:lnTo>
                    <a:pt x="626" y="433"/>
                  </a:lnTo>
                  <a:lnTo>
                    <a:pt x="626" y="437"/>
                  </a:lnTo>
                  <a:lnTo>
                    <a:pt x="622" y="437"/>
                  </a:lnTo>
                  <a:lnTo>
                    <a:pt x="622" y="492"/>
                  </a:lnTo>
                  <a:lnTo>
                    <a:pt x="616" y="499"/>
                  </a:lnTo>
                  <a:lnTo>
                    <a:pt x="616" y="416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6" y="413"/>
                  </a:lnTo>
                  <a:lnTo>
                    <a:pt x="612" y="406"/>
                  </a:lnTo>
                  <a:lnTo>
                    <a:pt x="612" y="406"/>
                  </a:lnTo>
                  <a:lnTo>
                    <a:pt x="612" y="406"/>
                  </a:lnTo>
                  <a:lnTo>
                    <a:pt x="612" y="406"/>
                  </a:lnTo>
                  <a:lnTo>
                    <a:pt x="612" y="402"/>
                  </a:lnTo>
                  <a:lnTo>
                    <a:pt x="612" y="402"/>
                  </a:lnTo>
                  <a:lnTo>
                    <a:pt x="612" y="402"/>
                  </a:lnTo>
                  <a:lnTo>
                    <a:pt x="612" y="402"/>
                  </a:lnTo>
                  <a:lnTo>
                    <a:pt x="609" y="402"/>
                  </a:lnTo>
                  <a:lnTo>
                    <a:pt x="609" y="402"/>
                  </a:lnTo>
                  <a:lnTo>
                    <a:pt x="609" y="402"/>
                  </a:lnTo>
                  <a:lnTo>
                    <a:pt x="609" y="392"/>
                  </a:lnTo>
                  <a:lnTo>
                    <a:pt x="585" y="399"/>
                  </a:lnTo>
                  <a:lnTo>
                    <a:pt x="561" y="413"/>
                  </a:lnTo>
                  <a:lnTo>
                    <a:pt x="561" y="406"/>
                  </a:lnTo>
                  <a:lnTo>
                    <a:pt x="547" y="402"/>
                  </a:lnTo>
                  <a:lnTo>
                    <a:pt x="547" y="402"/>
                  </a:lnTo>
                  <a:lnTo>
                    <a:pt x="547" y="402"/>
                  </a:lnTo>
                  <a:lnTo>
                    <a:pt x="547" y="402"/>
                  </a:lnTo>
                  <a:lnTo>
                    <a:pt x="547" y="402"/>
                  </a:lnTo>
                  <a:lnTo>
                    <a:pt x="544" y="402"/>
                  </a:lnTo>
                  <a:lnTo>
                    <a:pt x="533" y="409"/>
                  </a:lnTo>
                  <a:lnTo>
                    <a:pt x="533" y="409"/>
                  </a:lnTo>
                  <a:lnTo>
                    <a:pt x="533" y="409"/>
                  </a:lnTo>
                  <a:lnTo>
                    <a:pt x="533" y="409"/>
                  </a:lnTo>
                  <a:lnTo>
                    <a:pt x="533" y="409"/>
                  </a:lnTo>
                  <a:lnTo>
                    <a:pt x="530" y="409"/>
                  </a:lnTo>
                  <a:lnTo>
                    <a:pt x="530" y="409"/>
                  </a:lnTo>
                  <a:lnTo>
                    <a:pt x="530" y="409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16"/>
                  </a:lnTo>
                  <a:lnTo>
                    <a:pt x="523" y="485"/>
                  </a:lnTo>
                  <a:lnTo>
                    <a:pt x="503" y="464"/>
                  </a:lnTo>
                  <a:lnTo>
                    <a:pt x="486" y="447"/>
                  </a:lnTo>
                  <a:lnTo>
                    <a:pt x="486" y="447"/>
                  </a:lnTo>
                  <a:lnTo>
                    <a:pt x="486" y="416"/>
                  </a:lnTo>
                  <a:lnTo>
                    <a:pt x="486" y="416"/>
                  </a:lnTo>
                  <a:lnTo>
                    <a:pt x="486" y="416"/>
                  </a:lnTo>
                  <a:lnTo>
                    <a:pt x="486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02"/>
                  </a:lnTo>
                  <a:lnTo>
                    <a:pt x="482" y="416"/>
                  </a:lnTo>
                  <a:lnTo>
                    <a:pt x="479" y="416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02"/>
                  </a:lnTo>
                  <a:lnTo>
                    <a:pt x="479" y="416"/>
                  </a:lnTo>
                  <a:lnTo>
                    <a:pt x="479" y="416"/>
                  </a:lnTo>
                  <a:lnTo>
                    <a:pt x="479" y="416"/>
                  </a:lnTo>
                  <a:lnTo>
                    <a:pt x="479" y="447"/>
                  </a:lnTo>
                  <a:lnTo>
                    <a:pt x="475" y="447"/>
                  </a:lnTo>
                  <a:lnTo>
                    <a:pt x="475" y="496"/>
                  </a:lnTo>
                  <a:lnTo>
                    <a:pt x="458" y="509"/>
                  </a:lnTo>
                  <a:lnTo>
                    <a:pt x="458" y="361"/>
                  </a:lnTo>
                  <a:lnTo>
                    <a:pt x="451" y="357"/>
                  </a:lnTo>
                  <a:lnTo>
                    <a:pt x="451" y="316"/>
                  </a:lnTo>
                  <a:lnTo>
                    <a:pt x="448" y="316"/>
                  </a:lnTo>
                  <a:lnTo>
                    <a:pt x="448" y="291"/>
                  </a:lnTo>
                  <a:lnTo>
                    <a:pt x="441" y="291"/>
                  </a:lnTo>
                  <a:lnTo>
                    <a:pt x="441" y="274"/>
                  </a:lnTo>
                  <a:lnTo>
                    <a:pt x="434" y="274"/>
                  </a:lnTo>
                  <a:lnTo>
                    <a:pt x="434" y="264"/>
                  </a:lnTo>
                  <a:lnTo>
                    <a:pt x="434" y="264"/>
                  </a:lnTo>
                  <a:lnTo>
                    <a:pt x="434" y="264"/>
                  </a:lnTo>
                  <a:lnTo>
                    <a:pt x="434" y="232"/>
                  </a:lnTo>
                  <a:lnTo>
                    <a:pt x="434" y="232"/>
                  </a:lnTo>
                  <a:lnTo>
                    <a:pt x="434" y="232"/>
                  </a:lnTo>
                  <a:lnTo>
                    <a:pt x="434" y="232"/>
                  </a:lnTo>
                  <a:lnTo>
                    <a:pt x="434" y="232"/>
                  </a:lnTo>
                  <a:lnTo>
                    <a:pt x="431" y="232"/>
                  </a:lnTo>
                  <a:lnTo>
                    <a:pt x="431" y="232"/>
                  </a:lnTo>
                  <a:lnTo>
                    <a:pt x="431" y="232"/>
                  </a:lnTo>
                  <a:lnTo>
                    <a:pt x="431" y="232"/>
                  </a:lnTo>
                  <a:lnTo>
                    <a:pt x="431" y="232"/>
                  </a:lnTo>
                  <a:lnTo>
                    <a:pt x="431" y="232"/>
                  </a:lnTo>
                  <a:lnTo>
                    <a:pt x="431" y="232"/>
                  </a:lnTo>
                  <a:lnTo>
                    <a:pt x="431" y="232"/>
                  </a:lnTo>
                  <a:lnTo>
                    <a:pt x="431" y="264"/>
                  </a:lnTo>
                  <a:lnTo>
                    <a:pt x="427" y="264"/>
                  </a:lnTo>
                  <a:lnTo>
                    <a:pt x="427" y="274"/>
                  </a:lnTo>
                  <a:lnTo>
                    <a:pt x="424" y="274"/>
                  </a:lnTo>
                  <a:lnTo>
                    <a:pt x="424" y="288"/>
                  </a:lnTo>
                  <a:lnTo>
                    <a:pt x="390" y="288"/>
                  </a:lnTo>
                  <a:lnTo>
                    <a:pt x="362" y="291"/>
                  </a:lnTo>
                  <a:lnTo>
                    <a:pt x="362" y="312"/>
                  </a:lnTo>
                  <a:lnTo>
                    <a:pt x="349" y="312"/>
                  </a:lnTo>
                  <a:lnTo>
                    <a:pt x="349" y="354"/>
                  </a:lnTo>
                  <a:lnTo>
                    <a:pt x="335" y="357"/>
                  </a:lnTo>
                  <a:lnTo>
                    <a:pt x="338" y="596"/>
                  </a:lnTo>
                  <a:lnTo>
                    <a:pt x="325" y="603"/>
                  </a:lnTo>
                  <a:lnTo>
                    <a:pt x="321" y="347"/>
                  </a:lnTo>
                  <a:lnTo>
                    <a:pt x="321" y="347"/>
                  </a:lnTo>
                  <a:lnTo>
                    <a:pt x="321" y="347"/>
                  </a:lnTo>
                  <a:lnTo>
                    <a:pt x="321" y="347"/>
                  </a:lnTo>
                  <a:lnTo>
                    <a:pt x="321" y="347"/>
                  </a:lnTo>
                  <a:lnTo>
                    <a:pt x="321" y="347"/>
                  </a:lnTo>
                  <a:lnTo>
                    <a:pt x="318" y="347"/>
                  </a:lnTo>
                  <a:lnTo>
                    <a:pt x="318" y="347"/>
                  </a:lnTo>
                  <a:lnTo>
                    <a:pt x="318" y="347"/>
                  </a:lnTo>
                  <a:lnTo>
                    <a:pt x="314" y="347"/>
                  </a:lnTo>
                  <a:lnTo>
                    <a:pt x="314" y="347"/>
                  </a:lnTo>
                  <a:lnTo>
                    <a:pt x="311" y="347"/>
                  </a:lnTo>
                  <a:lnTo>
                    <a:pt x="311" y="347"/>
                  </a:lnTo>
                  <a:lnTo>
                    <a:pt x="260" y="347"/>
                  </a:lnTo>
                  <a:lnTo>
                    <a:pt x="256" y="347"/>
                  </a:lnTo>
                  <a:lnTo>
                    <a:pt x="253" y="347"/>
                  </a:lnTo>
                  <a:lnTo>
                    <a:pt x="253" y="347"/>
                  </a:lnTo>
                  <a:lnTo>
                    <a:pt x="249" y="347"/>
                  </a:lnTo>
                  <a:lnTo>
                    <a:pt x="249" y="347"/>
                  </a:lnTo>
                  <a:lnTo>
                    <a:pt x="246" y="347"/>
                  </a:lnTo>
                  <a:lnTo>
                    <a:pt x="246" y="347"/>
                  </a:lnTo>
                  <a:lnTo>
                    <a:pt x="246" y="347"/>
                  </a:lnTo>
                  <a:lnTo>
                    <a:pt x="246" y="347"/>
                  </a:lnTo>
                  <a:lnTo>
                    <a:pt x="246" y="347"/>
                  </a:lnTo>
                  <a:lnTo>
                    <a:pt x="253" y="631"/>
                  </a:lnTo>
                  <a:lnTo>
                    <a:pt x="246" y="634"/>
                  </a:lnTo>
                  <a:lnTo>
                    <a:pt x="246" y="468"/>
                  </a:lnTo>
                  <a:lnTo>
                    <a:pt x="239" y="468"/>
                  </a:lnTo>
                  <a:lnTo>
                    <a:pt x="239" y="468"/>
                  </a:lnTo>
                  <a:lnTo>
                    <a:pt x="239" y="464"/>
                  </a:lnTo>
                  <a:lnTo>
                    <a:pt x="239" y="464"/>
                  </a:lnTo>
                  <a:lnTo>
                    <a:pt x="236" y="464"/>
                  </a:lnTo>
                  <a:lnTo>
                    <a:pt x="232" y="461"/>
                  </a:lnTo>
                  <a:lnTo>
                    <a:pt x="225" y="461"/>
                  </a:lnTo>
                  <a:lnTo>
                    <a:pt x="222" y="461"/>
                  </a:lnTo>
                  <a:lnTo>
                    <a:pt x="215" y="461"/>
                  </a:lnTo>
                  <a:lnTo>
                    <a:pt x="212" y="461"/>
                  </a:lnTo>
                  <a:lnTo>
                    <a:pt x="205" y="461"/>
                  </a:lnTo>
                  <a:lnTo>
                    <a:pt x="205" y="464"/>
                  </a:lnTo>
                  <a:lnTo>
                    <a:pt x="201" y="464"/>
                  </a:lnTo>
                  <a:lnTo>
                    <a:pt x="205" y="388"/>
                  </a:lnTo>
                  <a:lnTo>
                    <a:pt x="191" y="388"/>
                  </a:lnTo>
                  <a:lnTo>
                    <a:pt x="130" y="374"/>
                  </a:lnTo>
                  <a:lnTo>
                    <a:pt x="123" y="371"/>
                  </a:lnTo>
                  <a:lnTo>
                    <a:pt x="123" y="471"/>
                  </a:lnTo>
                  <a:lnTo>
                    <a:pt x="116" y="471"/>
                  </a:lnTo>
                  <a:lnTo>
                    <a:pt x="116" y="458"/>
                  </a:lnTo>
                  <a:lnTo>
                    <a:pt x="112" y="458"/>
                  </a:lnTo>
                  <a:lnTo>
                    <a:pt x="112" y="458"/>
                  </a:lnTo>
                  <a:lnTo>
                    <a:pt x="109" y="458"/>
                  </a:lnTo>
                  <a:lnTo>
                    <a:pt x="109" y="423"/>
                  </a:lnTo>
                  <a:lnTo>
                    <a:pt x="109" y="423"/>
                  </a:lnTo>
                  <a:lnTo>
                    <a:pt x="109" y="413"/>
                  </a:lnTo>
                  <a:lnTo>
                    <a:pt x="106" y="413"/>
                  </a:lnTo>
                  <a:lnTo>
                    <a:pt x="106" y="413"/>
                  </a:lnTo>
                  <a:lnTo>
                    <a:pt x="106" y="413"/>
                  </a:lnTo>
                  <a:lnTo>
                    <a:pt x="106" y="381"/>
                  </a:lnTo>
                  <a:lnTo>
                    <a:pt x="102" y="381"/>
                  </a:lnTo>
                  <a:lnTo>
                    <a:pt x="102" y="381"/>
                  </a:lnTo>
                  <a:lnTo>
                    <a:pt x="102" y="413"/>
                  </a:lnTo>
                  <a:lnTo>
                    <a:pt x="102" y="413"/>
                  </a:lnTo>
                  <a:lnTo>
                    <a:pt x="102" y="413"/>
                  </a:lnTo>
                  <a:lnTo>
                    <a:pt x="99" y="413"/>
                  </a:lnTo>
                  <a:lnTo>
                    <a:pt x="99" y="413"/>
                  </a:lnTo>
                  <a:lnTo>
                    <a:pt x="99" y="416"/>
                  </a:lnTo>
                  <a:lnTo>
                    <a:pt x="99" y="416"/>
                  </a:lnTo>
                  <a:lnTo>
                    <a:pt x="99" y="423"/>
                  </a:lnTo>
                  <a:lnTo>
                    <a:pt x="95" y="423"/>
                  </a:lnTo>
                  <a:lnTo>
                    <a:pt x="92" y="423"/>
                  </a:lnTo>
                  <a:lnTo>
                    <a:pt x="89" y="423"/>
                  </a:lnTo>
                  <a:lnTo>
                    <a:pt x="85" y="423"/>
                  </a:lnTo>
                  <a:lnTo>
                    <a:pt x="82" y="423"/>
                  </a:lnTo>
                  <a:lnTo>
                    <a:pt x="82" y="423"/>
                  </a:lnTo>
                  <a:lnTo>
                    <a:pt x="78" y="423"/>
                  </a:lnTo>
                  <a:lnTo>
                    <a:pt x="75" y="423"/>
                  </a:lnTo>
                  <a:lnTo>
                    <a:pt x="71" y="423"/>
                  </a:lnTo>
                  <a:lnTo>
                    <a:pt x="68" y="423"/>
                  </a:lnTo>
                  <a:lnTo>
                    <a:pt x="65" y="423"/>
                  </a:lnTo>
                  <a:lnTo>
                    <a:pt x="61" y="423"/>
                  </a:lnTo>
                  <a:lnTo>
                    <a:pt x="61" y="416"/>
                  </a:lnTo>
                  <a:lnTo>
                    <a:pt x="61" y="416"/>
                  </a:lnTo>
                  <a:lnTo>
                    <a:pt x="61" y="413"/>
                  </a:lnTo>
                  <a:lnTo>
                    <a:pt x="61" y="413"/>
                  </a:lnTo>
                  <a:lnTo>
                    <a:pt x="61" y="413"/>
                  </a:lnTo>
                  <a:lnTo>
                    <a:pt x="61" y="413"/>
                  </a:lnTo>
                  <a:lnTo>
                    <a:pt x="58" y="413"/>
                  </a:lnTo>
                  <a:lnTo>
                    <a:pt x="58" y="381"/>
                  </a:lnTo>
                  <a:lnTo>
                    <a:pt x="58" y="381"/>
                  </a:lnTo>
                  <a:lnTo>
                    <a:pt x="58" y="381"/>
                  </a:lnTo>
                  <a:lnTo>
                    <a:pt x="58" y="413"/>
                  </a:lnTo>
                  <a:lnTo>
                    <a:pt x="54" y="413"/>
                  </a:lnTo>
                  <a:lnTo>
                    <a:pt x="54" y="413"/>
                  </a:lnTo>
                  <a:lnTo>
                    <a:pt x="51" y="413"/>
                  </a:lnTo>
                  <a:lnTo>
                    <a:pt x="51" y="423"/>
                  </a:lnTo>
                  <a:lnTo>
                    <a:pt x="51" y="423"/>
                  </a:lnTo>
                  <a:lnTo>
                    <a:pt x="51" y="458"/>
                  </a:lnTo>
                  <a:lnTo>
                    <a:pt x="47" y="458"/>
                  </a:lnTo>
                  <a:lnTo>
                    <a:pt x="47" y="458"/>
                  </a:lnTo>
                  <a:lnTo>
                    <a:pt x="47" y="458"/>
                  </a:lnTo>
                  <a:lnTo>
                    <a:pt x="47" y="586"/>
                  </a:lnTo>
                  <a:lnTo>
                    <a:pt x="41" y="586"/>
                  </a:lnTo>
                  <a:lnTo>
                    <a:pt x="41" y="586"/>
                  </a:lnTo>
                  <a:lnTo>
                    <a:pt x="37" y="586"/>
                  </a:lnTo>
                  <a:lnTo>
                    <a:pt x="37" y="586"/>
                  </a:lnTo>
                  <a:lnTo>
                    <a:pt x="37" y="589"/>
                  </a:lnTo>
                  <a:lnTo>
                    <a:pt x="37" y="589"/>
                  </a:lnTo>
                  <a:lnTo>
                    <a:pt x="37" y="606"/>
                  </a:lnTo>
                  <a:lnTo>
                    <a:pt x="17" y="606"/>
                  </a:lnTo>
                  <a:lnTo>
                    <a:pt x="17" y="593"/>
                  </a:lnTo>
                  <a:lnTo>
                    <a:pt x="17" y="593"/>
                  </a:lnTo>
                  <a:lnTo>
                    <a:pt x="17" y="593"/>
                  </a:lnTo>
                  <a:lnTo>
                    <a:pt x="13" y="593"/>
                  </a:lnTo>
                  <a:lnTo>
                    <a:pt x="0" y="593"/>
                  </a:lnTo>
                  <a:lnTo>
                    <a:pt x="0" y="742"/>
                  </a:lnTo>
                  <a:lnTo>
                    <a:pt x="1485" y="742"/>
                  </a:lnTo>
                  <a:lnTo>
                    <a:pt x="1981" y="742"/>
                  </a:lnTo>
                  <a:lnTo>
                    <a:pt x="3826" y="742"/>
                  </a:lnTo>
                  <a:lnTo>
                    <a:pt x="3853" y="742"/>
                  </a:lnTo>
                  <a:lnTo>
                    <a:pt x="7683" y="742"/>
                  </a:lnTo>
                  <a:lnTo>
                    <a:pt x="7683" y="586"/>
                  </a:lnTo>
                  <a:lnTo>
                    <a:pt x="7642" y="548"/>
                  </a:lnTo>
                  <a:close/>
                  <a:moveTo>
                    <a:pt x="482" y="430"/>
                  </a:moveTo>
                  <a:lnTo>
                    <a:pt x="482" y="426"/>
                  </a:lnTo>
                  <a:lnTo>
                    <a:pt x="482" y="419"/>
                  </a:lnTo>
                  <a:lnTo>
                    <a:pt x="482" y="430"/>
                  </a:lnTo>
                  <a:close/>
                  <a:moveTo>
                    <a:pt x="479" y="416"/>
                  </a:moveTo>
                  <a:lnTo>
                    <a:pt x="482" y="416"/>
                  </a:lnTo>
                  <a:lnTo>
                    <a:pt x="482" y="416"/>
                  </a:lnTo>
                  <a:lnTo>
                    <a:pt x="482" y="423"/>
                  </a:lnTo>
                  <a:lnTo>
                    <a:pt x="479" y="416"/>
                  </a:lnTo>
                  <a:lnTo>
                    <a:pt x="479" y="416"/>
                  </a:lnTo>
                  <a:close/>
                  <a:moveTo>
                    <a:pt x="482" y="426"/>
                  </a:moveTo>
                  <a:lnTo>
                    <a:pt x="479" y="430"/>
                  </a:lnTo>
                  <a:lnTo>
                    <a:pt x="479" y="419"/>
                  </a:lnTo>
                  <a:lnTo>
                    <a:pt x="482" y="426"/>
                  </a:lnTo>
                  <a:close/>
                  <a:moveTo>
                    <a:pt x="479" y="433"/>
                  </a:moveTo>
                  <a:lnTo>
                    <a:pt x="482" y="426"/>
                  </a:lnTo>
                  <a:lnTo>
                    <a:pt x="482" y="433"/>
                  </a:lnTo>
                  <a:lnTo>
                    <a:pt x="482" y="433"/>
                  </a:lnTo>
                  <a:lnTo>
                    <a:pt x="479" y="433"/>
                  </a:lnTo>
                  <a:lnTo>
                    <a:pt x="479" y="433"/>
                  </a:lnTo>
                  <a:close/>
                  <a:moveTo>
                    <a:pt x="479" y="433"/>
                  </a:moveTo>
                  <a:lnTo>
                    <a:pt x="482" y="433"/>
                  </a:lnTo>
                  <a:lnTo>
                    <a:pt x="482" y="433"/>
                  </a:lnTo>
                  <a:lnTo>
                    <a:pt x="482" y="440"/>
                  </a:lnTo>
                  <a:lnTo>
                    <a:pt x="479" y="433"/>
                  </a:lnTo>
                  <a:lnTo>
                    <a:pt x="479" y="433"/>
                  </a:lnTo>
                  <a:close/>
                  <a:moveTo>
                    <a:pt x="479" y="447"/>
                  </a:moveTo>
                  <a:lnTo>
                    <a:pt x="479" y="437"/>
                  </a:lnTo>
                  <a:lnTo>
                    <a:pt x="482" y="440"/>
                  </a:lnTo>
                  <a:lnTo>
                    <a:pt x="479" y="447"/>
                  </a:lnTo>
                  <a:lnTo>
                    <a:pt x="479" y="447"/>
                  </a:lnTo>
                  <a:close/>
                  <a:moveTo>
                    <a:pt x="479" y="447"/>
                  </a:moveTo>
                  <a:lnTo>
                    <a:pt x="482" y="444"/>
                  </a:lnTo>
                  <a:lnTo>
                    <a:pt x="482" y="447"/>
                  </a:lnTo>
                  <a:lnTo>
                    <a:pt x="479" y="447"/>
                  </a:lnTo>
                  <a:close/>
                  <a:moveTo>
                    <a:pt x="482" y="447"/>
                  </a:moveTo>
                  <a:lnTo>
                    <a:pt x="482" y="440"/>
                  </a:lnTo>
                  <a:lnTo>
                    <a:pt x="482" y="433"/>
                  </a:lnTo>
                  <a:lnTo>
                    <a:pt x="482" y="447"/>
                  </a:lnTo>
                  <a:lnTo>
                    <a:pt x="482" y="447"/>
                  </a:lnTo>
                  <a:close/>
                  <a:moveTo>
                    <a:pt x="1187" y="77"/>
                  </a:moveTo>
                  <a:lnTo>
                    <a:pt x="1187" y="80"/>
                  </a:lnTo>
                  <a:lnTo>
                    <a:pt x="1184" y="94"/>
                  </a:lnTo>
                  <a:lnTo>
                    <a:pt x="1184" y="108"/>
                  </a:lnTo>
                  <a:lnTo>
                    <a:pt x="1184" y="111"/>
                  </a:lnTo>
                  <a:lnTo>
                    <a:pt x="1132" y="111"/>
                  </a:lnTo>
                  <a:lnTo>
                    <a:pt x="1132" y="108"/>
                  </a:lnTo>
                  <a:lnTo>
                    <a:pt x="1129" y="94"/>
                  </a:lnTo>
                  <a:lnTo>
                    <a:pt x="1129" y="80"/>
                  </a:lnTo>
                  <a:lnTo>
                    <a:pt x="1129" y="77"/>
                  </a:lnTo>
                  <a:lnTo>
                    <a:pt x="1126" y="70"/>
                  </a:lnTo>
                  <a:lnTo>
                    <a:pt x="1191" y="70"/>
                  </a:lnTo>
                  <a:lnTo>
                    <a:pt x="1187" y="77"/>
                  </a:lnTo>
                  <a:close/>
                  <a:moveTo>
                    <a:pt x="1502" y="558"/>
                  </a:moveTo>
                  <a:lnTo>
                    <a:pt x="1502" y="558"/>
                  </a:lnTo>
                  <a:lnTo>
                    <a:pt x="1502" y="558"/>
                  </a:lnTo>
                  <a:lnTo>
                    <a:pt x="1502" y="5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Rectangle 68"/>
            <p:cNvSpPr>
              <a:spLocks noChangeArrowheads="1"/>
            </p:cNvSpPr>
            <p:nvPr/>
          </p:nvSpPr>
          <p:spPr bwMode="auto">
            <a:xfrm>
              <a:off x="0" y="4584588"/>
              <a:ext cx="12196763" cy="1579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pic>
        <p:nvPicPr>
          <p:cNvPr id="6" name="Picture 2" descr="C:\Users\Kenneth\Documents\jone_CI_grey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643" y="170069"/>
            <a:ext cx="1162665" cy="50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godb.org/download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79243" y="4685268"/>
            <a:ext cx="2127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DataSpider Servista</a:t>
            </a:r>
            <a:endParaRPr lang="ko-KR" altLang="en-US" dirty="0"/>
          </a:p>
        </p:txBody>
      </p:sp>
      <p:pic>
        <p:nvPicPr>
          <p:cNvPr id="220162" name="Picture 2" descr="C:\Users\Kenneth\Documents\jone_CI_origina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25" y="2219345"/>
            <a:ext cx="5594350" cy="241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73473" y="50546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10. </a:t>
            </a:r>
            <a:r>
              <a:rPr lang="en-US" altLang="ko-KR" dirty="0" err="1" smtClean="0">
                <a:solidFill>
                  <a:schemeClr val="bg1"/>
                </a:solidFill>
              </a:rPr>
              <a:t>MongoDB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99771" y="1567543"/>
            <a:ext cx="8897258" cy="348705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8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 txBox="1">
            <a:spLocks/>
          </p:cNvSpPr>
          <p:nvPr/>
        </p:nvSpPr>
        <p:spPr>
          <a:xfrm>
            <a:off x="0" y="203200"/>
            <a:ext cx="9289143" cy="596671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r>
              <a:rPr lang="en-US" altLang="ko-KR" sz="3600" dirty="0" smtClean="0">
                <a:latin typeface="+mj-ea"/>
              </a:rPr>
              <a:t>4. </a:t>
            </a:r>
            <a:r>
              <a:rPr lang="en-US" altLang="ko-KR" sz="3600" dirty="0" err="1" smtClean="0">
                <a:latin typeface="+mj-ea"/>
              </a:rPr>
              <a:t>MongoDB</a:t>
            </a:r>
            <a:r>
              <a:rPr lang="en-US" altLang="ko-KR" sz="3600" dirty="0" smtClean="0">
                <a:latin typeface="+mj-ea"/>
              </a:rPr>
              <a:t> </a:t>
            </a:r>
            <a:r>
              <a:rPr lang="ko-KR" altLang="en-US" sz="3600" dirty="0" smtClean="0">
                <a:latin typeface="+mj-ea"/>
              </a:rPr>
              <a:t>예제</a:t>
            </a:r>
            <a:endParaRPr lang="ko-KR" altLang="en-US" sz="3600" dirty="0">
              <a:latin typeface="+mj-ea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799871"/>
            <a:ext cx="10786002" cy="523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102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34" y="799871"/>
            <a:ext cx="10938672" cy="462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제목 3"/>
          <p:cNvSpPr txBox="1">
            <a:spLocks/>
          </p:cNvSpPr>
          <p:nvPr/>
        </p:nvSpPr>
        <p:spPr>
          <a:xfrm>
            <a:off x="0" y="203200"/>
            <a:ext cx="9289143" cy="596671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r>
              <a:rPr lang="en-US" altLang="ko-KR" sz="3600" dirty="0" smtClean="0">
                <a:latin typeface="+mj-ea"/>
              </a:rPr>
              <a:t>4. </a:t>
            </a:r>
            <a:r>
              <a:rPr lang="en-US" altLang="ko-KR" sz="3600" dirty="0" err="1" smtClean="0">
                <a:latin typeface="+mj-ea"/>
              </a:rPr>
              <a:t>MongoDB</a:t>
            </a:r>
            <a:r>
              <a:rPr lang="en-US" altLang="ko-KR" sz="3600" dirty="0" smtClean="0">
                <a:latin typeface="+mj-ea"/>
              </a:rPr>
              <a:t> </a:t>
            </a:r>
            <a:r>
              <a:rPr lang="ko-KR" altLang="en-US" sz="3600" dirty="0" smtClean="0">
                <a:latin typeface="+mj-ea"/>
              </a:rPr>
              <a:t>예제</a:t>
            </a:r>
            <a:endParaRPr lang="ko-KR" altLang="en-US" sz="3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78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 txBox="1">
            <a:spLocks/>
          </p:cNvSpPr>
          <p:nvPr/>
        </p:nvSpPr>
        <p:spPr>
          <a:xfrm>
            <a:off x="0" y="203200"/>
            <a:ext cx="9289143" cy="596671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r>
              <a:rPr lang="en-US" altLang="ko-KR" sz="3600" dirty="0" smtClean="0">
                <a:latin typeface="+mj-ea"/>
              </a:rPr>
              <a:t>4. </a:t>
            </a:r>
            <a:r>
              <a:rPr lang="en-US" altLang="ko-KR" sz="3600" dirty="0" err="1" smtClean="0">
                <a:latin typeface="+mj-ea"/>
              </a:rPr>
              <a:t>MongoDB</a:t>
            </a:r>
            <a:r>
              <a:rPr lang="en-US" altLang="ko-KR" sz="3600" dirty="0" smtClean="0">
                <a:latin typeface="+mj-ea"/>
              </a:rPr>
              <a:t> </a:t>
            </a:r>
            <a:r>
              <a:rPr lang="ko-KR" altLang="en-US" sz="3600" dirty="0" smtClean="0">
                <a:latin typeface="+mj-ea"/>
              </a:rPr>
              <a:t>예제</a:t>
            </a:r>
            <a:endParaRPr lang="ko-KR" altLang="en-US" sz="3600" dirty="0">
              <a:latin typeface="+mj-ea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67" y="799871"/>
            <a:ext cx="11375055" cy="40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481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 txBox="1">
            <a:spLocks/>
          </p:cNvSpPr>
          <p:nvPr/>
        </p:nvSpPr>
        <p:spPr>
          <a:xfrm>
            <a:off x="0" y="203200"/>
            <a:ext cx="9289143" cy="596671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r>
              <a:rPr lang="en-US" altLang="ko-KR" sz="3600" dirty="0" smtClean="0">
                <a:latin typeface="+mj-ea"/>
              </a:rPr>
              <a:t>4. </a:t>
            </a:r>
            <a:r>
              <a:rPr lang="en-US" altLang="ko-KR" sz="3600" dirty="0" err="1" smtClean="0">
                <a:latin typeface="+mj-ea"/>
              </a:rPr>
              <a:t>MongoDB</a:t>
            </a:r>
            <a:r>
              <a:rPr lang="en-US" altLang="ko-KR" sz="3600" dirty="0" smtClean="0">
                <a:latin typeface="+mj-ea"/>
              </a:rPr>
              <a:t> </a:t>
            </a:r>
            <a:r>
              <a:rPr lang="ko-KR" altLang="en-US" sz="3600" dirty="0" smtClean="0">
                <a:latin typeface="+mj-ea"/>
              </a:rPr>
              <a:t>예제 </a:t>
            </a:r>
            <a:r>
              <a:rPr lang="en-US" altLang="ko-KR" sz="3600" dirty="0" smtClean="0">
                <a:latin typeface="+mj-ea"/>
              </a:rPr>
              <a:t>- </a:t>
            </a:r>
            <a:r>
              <a:rPr lang="ko-KR" altLang="en-US" sz="3600" dirty="0" smtClean="0">
                <a:latin typeface="+mj-ea"/>
              </a:rPr>
              <a:t>종합</a:t>
            </a:r>
            <a:endParaRPr lang="ko-KR" altLang="en-US" sz="3600" dirty="0">
              <a:latin typeface="+mj-ea"/>
            </a:endParaRP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49" y="799871"/>
            <a:ext cx="6369666" cy="5571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18" y="1042534"/>
            <a:ext cx="6775245" cy="4414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742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 txBox="1">
            <a:spLocks/>
          </p:cNvSpPr>
          <p:nvPr/>
        </p:nvSpPr>
        <p:spPr>
          <a:xfrm>
            <a:off x="0" y="203200"/>
            <a:ext cx="9289143" cy="596671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r>
              <a:rPr lang="en-US" altLang="ko-KR" sz="3600" dirty="0" smtClean="0">
                <a:latin typeface="+mj-ea"/>
              </a:rPr>
              <a:t>4. </a:t>
            </a:r>
            <a:r>
              <a:rPr lang="en-US" altLang="ko-KR" sz="3600" dirty="0" err="1" smtClean="0">
                <a:latin typeface="+mj-ea"/>
              </a:rPr>
              <a:t>MongoDB</a:t>
            </a:r>
            <a:r>
              <a:rPr lang="en-US" altLang="ko-KR" sz="3600" dirty="0" smtClean="0">
                <a:latin typeface="+mj-ea"/>
              </a:rPr>
              <a:t> </a:t>
            </a:r>
            <a:r>
              <a:rPr lang="ko-KR" altLang="en-US" sz="3600" dirty="0" smtClean="0">
                <a:latin typeface="+mj-ea"/>
              </a:rPr>
              <a:t>예제 </a:t>
            </a:r>
            <a:r>
              <a:rPr lang="en-US" altLang="ko-KR" sz="3600" dirty="0" smtClean="0">
                <a:latin typeface="+mj-ea"/>
              </a:rPr>
              <a:t>- </a:t>
            </a:r>
            <a:r>
              <a:rPr lang="ko-KR" altLang="en-US" sz="3600" dirty="0" smtClean="0">
                <a:latin typeface="+mj-ea"/>
              </a:rPr>
              <a:t>종합</a:t>
            </a:r>
            <a:endParaRPr lang="ko-KR" altLang="en-US" sz="3600" dirty="0">
              <a:latin typeface="+mj-ea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98" y="876070"/>
            <a:ext cx="6306231" cy="5614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322" y="1021216"/>
            <a:ext cx="5835304" cy="5263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259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 txBox="1">
            <a:spLocks/>
          </p:cNvSpPr>
          <p:nvPr/>
        </p:nvSpPr>
        <p:spPr>
          <a:xfrm>
            <a:off x="0" y="203200"/>
            <a:ext cx="9289143" cy="596671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r>
              <a:rPr lang="en-US" altLang="ko-KR" sz="3600" dirty="0" smtClean="0">
                <a:latin typeface="+mj-ea"/>
              </a:rPr>
              <a:t>4. </a:t>
            </a:r>
            <a:r>
              <a:rPr lang="en-US" altLang="ko-KR" sz="3600" dirty="0" err="1" smtClean="0">
                <a:latin typeface="+mj-ea"/>
              </a:rPr>
              <a:t>MongoDB</a:t>
            </a:r>
            <a:r>
              <a:rPr lang="en-US" altLang="ko-KR" sz="3600" dirty="0" smtClean="0">
                <a:latin typeface="+mj-ea"/>
              </a:rPr>
              <a:t> </a:t>
            </a:r>
            <a:r>
              <a:rPr lang="ko-KR" altLang="en-US" sz="3600" dirty="0" smtClean="0">
                <a:latin typeface="+mj-ea"/>
              </a:rPr>
              <a:t>예제 </a:t>
            </a:r>
            <a:r>
              <a:rPr lang="en-US" altLang="ko-KR" sz="3600" dirty="0" smtClean="0">
                <a:latin typeface="+mj-ea"/>
              </a:rPr>
              <a:t>- </a:t>
            </a:r>
            <a:r>
              <a:rPr lang="ko-KR" altLang="en-US" sz="3600" dirty="0" smtClean="0">
                <a:latin typeface="+mj-ea"/>
              </a:rPr>
              <a:t>종합</a:t>
            </a:r>
            <a:endParaRPr lang="ko-KR" altLang="en-US" sz="3600" dirty="0">
              <a:latin typeface="+mj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0285" y="1706222"/>
            <a:ext cx="11615359" cy="3693319"/>
          </a:xfrm>
          <a:prstGeom prst="rect">
            <a:avLst/>
          </a:prstGeom>
          <a:solidFill>
            <a:srgbClr val="F7F7F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{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"_id"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: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{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"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78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$oid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"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: 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"51398e6e30044a944cc23e2e"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}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, 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dirty="0">
                <a:solidFill>
                  <a:srgbClr val="333333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	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"name"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: 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"mkyong"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, 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dirty="0">
                <a:solidFill>
                  <a:srgbClr val="333333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	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"age"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: 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30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, 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dirty="0">
                <a:solidFill>
                  <a:srgbClr val="333333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	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"createdDate"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: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{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"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78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$date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"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: 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"2013-03-08T07:08:30.168Z"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}}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{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"_id"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: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{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"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78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$oid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"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: 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"51398e6e30044a944cc23e2e"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}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, 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dirty="0">
                <a:solidFill>
                  <a:srgbClr val="333333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	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"age"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: 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30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, 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dirty="0">
                <a:solidFill>
                  <a:srgbClr val="333333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	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"createdDate"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: 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{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"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78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$date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"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: 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"2013-03-08T07:08:30.168Z"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}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, 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dirty="0">
                <a:solidFill>
                  <a:srgbClr val="333333"/>
                </a:solidFill>
                <a:latin typeface="Courier New" pitchFamily="49" charset="0"/>
                <a:ea typeface="굴림" pitchFamily="50" charset="-127"/>
                <a:cs typeface="Courier New" pitchFamily="49" charset="0"/>
              </a:rPr>
              <a:t>	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"name"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: 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"mkyong-updated"</a:t>
            </a:r>
            <a:r>
              <a:rPr kumimoji="1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7A0874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}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 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2400" dirty="0">
              <a:solidFill>
                <a:srgbClr val="333333"/>
              </a:solidFill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굴림" pitchFamily="50" charset="-127"/>
                <a:cs typeface="Courier New" pitchFamily="49" charset="0"/>
              </a:rPr>
              <a:t>Done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0285" y="1001486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2883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5" y="799870"/>
            <a:ext cx="11659546" cy="519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제목 3"/>
          <p:cNvSpPr txBox="1">
            <a:spLocks/>
          </p:cNvSpPr>
          <p:nvPr/>
        </p:nvSpPr>
        <p:spPr>
          <a:xfrm>
            <a:off x="0" y="203200"/>
            <a:ext cx="9289143" cy="596671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r>
              <a:rPr lang="en-US" altLang="ko-KR" sz="3600" dirty="0" smtClean="0">
                <a:latin typeface="+mj-ea"/>
              </a:rPr>
              <a:t>4. </a:t>
            </a:r>
            <a:r>
              <a:rPr lang="en-US" altLang="ko-KR" sz="3600" dirty="0" err="1" smtClean="0">
                <a:latin typeface="+mj-ea"/>
              </a:rPr>
              <a:t>MongoDB</a:t>
            </a:r>
            <a:r>
              <a:rPr lang="en-US" altLang="ko-KR" sz="3600" dirty="0" smtClean="0">
                <a:latin typeface="+mj-ea"/>
              </a:rPr>
              <a:t> </a:t>
            </a:r>
            <a:r>
              <a:rPr lang="ko-KR" altLang="en-US" sz="3600" dirty="0" smtClean="0">
                <a:latin typeface="+mj-ea"/>
              </a:rPr>
              <a:t>예제 </a:t>
            </a:r>
            <a:r>
              <a:rPr lang="en-US" altLang="ko-KR" sz="3600" dirty="0" smtClean="0">
                <a:latin typeface="+mj-ea"/>
              </a:rPr>
              <a:t>- </a:t>
            </a:r>
            <a:r>
              <a:rPr lang="ko-KR" altLang="en-US" sz="3600" dirty="0" smtClean="0">
                <a:latin typeface="+mj-ea"/>
              </a:rPr>
              <a:t>종합</a:t>
            </a:r>
            <a:endParaRPr lang="ko-KR" altLang="en-US" sz="3600" dirty="0">
              <a:latin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9828" y="5239657"/>
            <a:ext cx="6344173" cy="120032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{</a:t>
            </a:r>
            <a:r>
              <a:rPr lang="en-US" altLang="ko-KR" dirty="0"/>
              <a:t> "_id" : </a:t>
            </a:r>
            <a:r>
              <a:rPr lang="en-US" altLang="ko-KR" dirty="0" err="1"/>
              <a:t>ObjectId</a:t>
            </a:r>
            <a:r>
              <a:rPr lang="en-US" altLang="ko-KR" b="1" dirty="0"/>
              <a:t>(</a:t>
            </a:r>
            <a:r>
              <a:rPr lang="en-US" altLang="ko-KR" dirty="0"/>
              <a:t>"51398e6e30044a944cc23e2e"</a:t>
            </a:r>
            <a:r>
              <a:rPr lang="en-US" altLang="ko-KR" b="1" dirty="0"/>
              <a:t>)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"</a:t>
            </a:r>
            <a:r>
              <a:rPr lang="en-US" altLang="ko-KR" dirty="0"/>
              <a:t>age" : 30, </a:t>
            </a:r>
            <a:endParaRPr lang="en-US" altLang="ko-KR" dirty="0" smtClean="0"/>
          </a:p>
          <a:p>
            <a:r>
              <a:rPr lang="en-US" altLang="ko-KR" dirty="0" smtClean="0"/>
              <a:t>	"</a:t>
            </a:r>
            <a:r>
              <a:rPr lang="en-US" altLang="ko-KR" dirty="0" err="1"/>
              <a:t>createdDate</a:t>
            </a:r>
            <a:r>
              <a:rPr lang="en-US" altLang="ko-KR" dirty="0"/>
              <a:t>" : </a:t>
            </a:r>
            <a:r>
              <a:rPr lang="en-US" altLang="ko-KR" dirty="0" err="1"/>
              <a:t>ISODate</a:t>
            </a:r>
            <a:r>
              <a:rPr lang="en-US" altLang="ko-KR" b="1" dirty="0"/>
              <a:t>(</a:t>
            </a:r>
            <a:r>
              <a:rPr lang="en-US" altLang="ko-KR" dirty="0"/>
              <a:t>"2013-03-08T07:08:30.168Z"</a:t>
            </a:r>
            <a:r>
              <a:rPr lang="en-US" altLang="ko-KR" b="1" dirty="0"/>
              <a:t>)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"</a:t>
            </a:r>
            <a:r>
              <a:rPr lang="en-US" altLang="ko-KR" dirty="0"/>
              <a:t>name" : "</a:t>
            </a:r>
            <a:r>
              <a:rPr lang="en-US" altLang="ko-KR" dirty="0" err="1"/>
              <a:t>mkyong</a:t>
            </a:r>
            <a:r>
              <a:rPr lang="en-US" altLang="ko-KR" dirty="0"/>
              <a:t>-updated" </a:t>
            </a:r>
            <a:r>
              <a:rPr lang="en-US" altLang="ko-KR" b="1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45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 txBox="1">
            <a:spLocks/>
          </p:cNvSpPr>
          <p:nvPr/>
        </p:nvSpPr>
        <p:spPr>
          <a:xfrm>
            <a:off x="0" y="203200"/>
            <a:ext cx="9289143" cy="596671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r>
              <a:rPr lang="en-US" altLang="ko-KR" sz="3600" dirty="0" smtClean="0">
                <a:latin typeface="+mj-ea"/>
              </a:rPr>
              <a:t>4. </a:t>
            </a:r>
            <a:r>
              <a:rPr lang="en-US" altLang="ko-KR" sz="3600" dirty="0" err="1" smtClean="0">
                <a:latin typeface="+mj-ea"/>
              </a:rPr>
              <a:t>MongoDB</a:t>
            </a:r>
            <a:r>
              <a:rPr lang="en-US" altLang="ko-KR" sz="3600" dirty="0" smtClean="0">
                <a:latin typeface="+mj-ea"/>
              </a:rPr>
              <a:t> </a:t>
            </a:r>
            <a:r>
              <a:rPr lang="ko-KR" altLang="en-US" sz="3600" dirty="0" smtClean="0">
                <a:latin typeface="+mj-ea"/>
              </a:rPr>
              <a:t>예제 </a:t>
            </a:r>
            <a:r>
              <a:rPr lang="en-US" altLang="ko-KR" sz="3600" dirty="0" smtClean="0">
                <a:latin typeface="+mj-ea"/>
              </a:rPr>
              <a:t>- Insert</a:t>
            </a:r>
            <a:endParaRPr lang="ko-KR" altLang="en-US" sz="3600" dirty="0">
              <a:latin typeface="+mj-ea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84" y="799871"/>
            <a:ext cx="10541715" cy="4730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056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 txBox="1">
            <a:spLocks/>
          </p:cNvSpPr>
          <p:nvPr/>
        </p:nvSpPr>
        <p:spPr>
          <a:xfrm>
            <a:off x="0" y="203200"/>
            <a:ext cx="9289143" cy="596671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r>
              <a:rPr lang="en-US" altLang="ko-KR" sz="3600" dirty="0" smtClean="0">
                <a:latin typeface="+mj-ea"/>
              </a:rPr>
              <a:t>4. </a:t>
            </a:r>
            <a:r>
              <a:rPr lang="en-US" altLang="ko-KR" sz="3600" dirty="0" err="1" smtClean="0">
                <a:latin typeface="+mj-ea"/>
              </a:rPr>
              <a:t>MongoDB</a:t>
            </a:r>
            <a:r>
              <a:rPr lang="en-US" altLang="ko-KR" sz="3600" dirty="0" smtClean="0">
                <a:latin typeface="+mj-ea"/>
              </a:rPr>
              <a:t> </a:t>
            </a:r>
            <a:r>
              <a:rPr lang="ko-KR" altLang="en-US" sz="3600" dirty="0" smtClean="0">
                <a:latin typeface="+mj-ea"/>
              </a:rPr>
              <a:t>예제 </a:t>
            </a:r>
            <a:r>
              <a:rPr lang="en-US" altLang="ko-KR" sz="3600" dirty="0" smtClean="0">
                <a:latin typeface="+mj-ea"/>
              </a:rPr>
              <a:t>- Insert</a:t>
            </a:r>
            <a:endParaRPr lang="ko-KR" altLang="en-US" sz="3600" dirty="0">
              <a:latin typeface="+mj-ea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16" y="799870"/>
            <a:ext cx="11167623" cy="4672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850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 txBox="1">
            <a:spLocks/>
          </p:cNvSpPr>
          <p:nvPr/>
        </p:nvSpPr>
        <p:spPr>
          <a:xfrm>
            <a:off x="0" y="203200"/>
            <a:ext cx="9289143" cy="596671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r>
              <a:rPr lang="en-US" altLang="ko-KR" sz="3600" dirty="0" smtClean="0">
                <a:latin typeface="+mj-ea"/>
              </a:rPr>
              <a:t>4. </a:t>
            </a:r>
            <a:r>
              <a:rPr lang="en-US" altLang="ko-KR" sz="3600" dirty="0" err="1" smtClean="0">
                <a:latin typeface="+mj-ea"/>
              </a:rPr>
              <a:t>MongoDB</a:t>
            </a:r>
            <a:r>
              <a:rPr lang="en-US" altLang="ko-KR" sz="3600" dirty="0" smtClean="0">
                <a:latin typeface="+mj-ea"/>
              </a:rPr>
              <a:t> </a:t>
            </a:r>
            <a:r>
              <a:rPr lang="ko-KR" altLang="en-US" sz="3600" dirty="0" smtClean="0">
                <a:latin typeface="+mj-ea"/>
              </a:rPr>
              <a:t>예제 </a:t>
            </a:r>
            <a:r>
              <a:rPr lang="en-US" altLang="ko-KR" sz="3600" dirty="0" smtClean="0">
                <a:latin typeface="+mj-ea"/>
              </a:rPr>
              <a:t>- Insert</a:t>
            </a:r>
            <a:endParaRPr lang="ko-KR" altLang="en-US" sz="3600" dirty="0">
              <a:latin typeface="+mj-ea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15" y="799871"/>
            <a:ext cx="10887492" cy="4541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6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 txBox="1">
            <a:spLocks/>
          </p:cNvSpPr>
          <p:nvPr/>
        </p:nvSpPr>
        <p:spPr>
          <a:xfrm>
            <a:off x="0" y="203200"/>
            <a:ext cx="9289143" cy="596671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r>
              <a:rPr lang="en-US" altLang="ko-KR" sz="3600" dirty="0" smtClean="0">
                <a:latin typeface="+mj-ea"/>
              </a:rPr>
              <a:t>1. </a:t>
            </a:r>
            <a:r>
              <a:rPr lang="en-US" altLang="ko-KR" sz="3600" dirty="0" err="1" smtClean="0">
                <a:latin typeface="+mj-ea"/>
              </a:rPr>
              <a:t>MongoDB</a:t>
            </a:r>
            <a:r>
              <a:rPr lang="en-US" altLang="ko-KR" sz="3600" dirty="0" smtClean="0">
                <a:latin typeface="+mj-ea"/>
              </a:rPr>
              <a:t> </a:t>
            </a:r>
            <a:r>
              <a:rPr lang="ko-KR" altLang="en-US" sz="3600" dirty="0" smtClean="0">
                <a:latin typeface="+mj-ea"/>
              </a:rPr>
              <a:t>설치</a:t>
            </a:r>
            <a:endParaRPr lang="ko-KR" altLang="en-US" sz="3600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7371" y="1161143"/>
            <a:ext cx="804515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hlinkClick r:id="rId3"/>
              </a:rPr>
              <a:t>http://www.mongodb.org/downloads</a:t>
            </a:r>
            <a:r>
              <a:rPr lang="ko-KR" altLang="en-US" dirty="0" smtClean="0"/>
              <a:t>에서 다운로드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Windows 64-bit Production Release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데몬 실행 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설치 후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MongoDB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폴더</a:t>
            </a:r>
            <a:r>
              <a:rPr lang="en-US" altLang="ko-KR" dirty="0" smtClean="0"/>
              <a:t>]/bin/</a:t>
            </a:r>
            <a:r>
              <a:rPr lang="en-US" altLang="ko-KR" dirty="0" err="1" smtClean="0"/>
              <a:t>mongod</a:t>
            </a:r>
            <a:r>
              <a:rPr lang="en-US" altLang="ko-KR" dirty="0" smtClean="0"/>
              <a:t> 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c:\datat\db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생성 필수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변경하려면 데몬 실행 시 </a:t>
            </a:r>
            <a:r>
              <a:rPr lang="en-US" altLang="ko-KR" dirty="0" smtClean="0"/>
              <a:t>–</a:t>
            </a:r>
            <a:r>
              <a:rPr lang="en-US" altLang="ko-KR" dirty="0" err="1" smtClean="0"/>
              <a:t>dbpath</a:t>
            </a:r>
            <a:r>
              <a:rPr lang="en-US" altLang="ko-KR" dirty="0" smtClean="0"/>
              <a:t> “c:\~”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접속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mongo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06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01" y="799870"/>
            <a:ext cx="10635114" cy="4367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제목 3"/>
          <p:cNvSpPr txBox="1">
            <a:spLocks/>
          </p:cNvSpPr>
          <p:nvPr/>
        </p:nvSpPr>
        <p:spPr>
          <a:xfrm>
            <a:off x="0" y="203200"/>
            <a:ext cx="9289143" cy="596671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r>
              <a:rPr lang="en-US" altLang="ko-KR" sz="3600" dirty="0" smtClean="0">
                <a:latin typeface="+mj-ea"/>
              </a:rPr>
              <a:t>4. </a:t>
            </a:r>
            <a:r>
              <a:rPr lang="en-US" altLang="ko-KR" sz="3600" dirty="0" err="1" smtClean="0">
                <a:latin typeface="+mj-ea"/>
              </a:rPr>
              <a:t>MongoDB</a:t>
            </a:r>
            <a:r>
              <a:rPr lang="en-US" altLang="ko-KR" sz="3600" dirty="0" smtClean="0">
                <a:latin typeface="+mj-ea"/>
              </a:rPr>
              <a:t> </a:t>
            </a:r>
            <a:r>
              <a:rPr lang="ko-KR" altLang="en-US" sz="3600" dirty="0" smtClean="0">
                <a:latin typeface="+mj-ea"/>
              </a:rPr>
              <a:t>예제 </a:t>
            </a:r>
            <a:r>
              <a:rPr lang="en-US" altLang="ko-KR" sz="3600" dirty="0" smtClean="0">
                <a:latin typeface="+mj-ea"/>
              </a:rPr>
              <a:t>- Insert</a:t>
            </a:r>
            <a:endParaRPr lang="ko-KR" altLang="en-US" sz="3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8790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 txBox="1">
            <a:spLocks/>
          </p:cNvSpPr>
          <p:nvPr/>
        </p:nvSpPr>
        <p:spPr>
          <a:xfrm>
            <a:off x="0" y="203200"/>
            <a:ext cx="9289143" cy="596671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r>
              <a:rPr lang="en-US" altLang="ko-KR" sz="3600" dirty="0" smtClean="0">
                <a:latin typeface="+mj-ea"/>
              </a:rPr>
              <a:t>4. </a:t>
            </a:r>
            <a:r>
              <a:rPr lang="en-US" altLang="ko-KR" sz="3600" dirty="0" err="1" smtClean="0">
                <a:latin typeface="+mj-ea"/>
              </a:rPr>
              <a:t>MongoDB</a:t>
            </a:r>
            <a:r>
              <a:rPr lang="en-US" altLang="ko-KR" sz="3600" dirty="0" smtClean="0">
                <a:latin typeface="+mj-ea"/>
              </a:rPr>
              <a:t> </a:t>
            </a:r>
            <a:r>
              <a:rPr lang="ko-KR" altLang="en-US" sz="3600" dirty="0" smtClean="0">
                <a:latin typeface="+mj-ea"/>
              </a:rPr>
              <a:t>예제 </a:t>
            </a:r>
            <a:r>
              <a:rPr lang="en-US" altLang="ko-KR" sz="3600" dirty="0" smtClean="0">
                <a:latin typeface="+mj-ea"/>
              </a:rPr>
              <a:t>- Insert</a:t>
            </a:r>
            <a:endParaRPr lang="ko-KR" altLang="en-US" sz="3600" dirty="0">
              <a:latin typeface="+mj-ea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04" y="799871"/>
            <a:ext cx="11487910" cy="300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319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53" y="799871"/>
            <a:ext cx="10844422" cy="5310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제목 3"/>
          <p:cNvSpPr txBox="1">
            <a:spLocks/>
          </p:cNvSpPr>
          <p:nvPr/>
        </p:nvSpPr>
        <p:spPr>
          <a:xfrm>
            <a:off x="0" y="203200"/>
            <a:ext cx="9289143" cy="596671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r>
              <a:rPr lang="en-US" altLang="ko-KR" sz="3600" dirty="0" smtClean="0">
                <a:latin typeface="+mj-ea"/>
              </a:rPr>
              <a:t>4. </a:t>
            </a:r>
            <a:r>
              <a:rPr lang="en-US" altLang="ko-KR" sz="3600" dirty="0" err="1" smtClean="0">
                <a:latin typeface="+mj-ea"/>
              </a:rPr>
              <a:t>MongoDB</a:t>
            </a:r>
            <a:r>
              <a:rPr lang="en-US" altLang="ko-KR" sz="3600" dirty="0" smtClean="0">
                <a:latin typeface="+mj-ea"/>
              </a:rPr>
              <a:t> </a:t>
            </a:r>
            <a:r>
              <a:rPr lang="ko-KR" altLang="en-US" sz="3600" dirty="0" smtClean="0">
                <a:latin typeface="+mj-ea"/>
              </a:rPr>
              <a:t>예제 </a:t>
            </a:r>
            <a:r>
              <a:rPr lang="en-US" altLang="ko-KR" sz="3600" dirty="0" smtClean="0">
                <a:latin typeface="+mj-ea"/>
              </a:rPr>
              <a:t>- Insert</a:t>
            </a:r>
            <a:endParaRPr lang="ko-KR" altLang="en-US" sz="3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8301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 txBox="1">
            <a:spLocks/>
          </p:cNvSpPr>
          <p:nvPr/>
        </p:nvSpPr>
        <p:spPr>
          <a:xfrm>
            <a:off x="0" y="203200"/>
            <a:ext cx="9289143" cy="596671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r>
              <a:rPr lang="en-US" altLang="ko-KR" sz="3600" dirty="0" smtClean="0">
                <a:latin typeface="+mj-ea"/>
              </a:rPr>
              <a:t>4. </a:t>
            </a:r>
            <a:r>
              <a:rPr lang="en-US" altLang="ko-KR" sz="3600" dirty="0" err="1" smtClean="0">
                <a:latin typeface="+mj-ea"/>
              </a:rPr>
              <a:t>MongoDB</a:t>
            </a:r>
            <a:r>
              <a:rPr lang="en-US" altLang="ko-KR" sz="3600" dirty="0" smtClean="0">
                <a:latin typeface="+mj-ea"/>
              </a:rPr>
              <a:t> </a:t>
            </a:r>
            <a:r>
              <a:rPr lang="ko-KR" altLang="en-US" sz="3600" dirty="0" smtClean="0">
                <a:latin typeface="+mj-ea"/>
              </a:rPr>
              <a:t>예제 </a:t>
            </a:r>
            <a:r>
              <a:rPr lang="en-US" altLang="ko-KR" sz="3600" dirty="0" smtClean="0">
                <a:latin typeface="+mj-ea"/>
              </a:rPr>
              <a:t>- Select</a:t>
            </a:r>
            <a:endParaRPr lang="ko-KR" altLang="en-US" sz="3600" dirty="0">
              <a:latin typeface="+mj-ea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07" y="799871"/>
            <a:ext cx="11026864" cy="3293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846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 txBox="1">
            <a:spLocks/>
          </p:cNvSpPr>
          <p:nvPr/>
        </p:nvSpPr>
        <p:spPr>
          <a:xfrm>
            <a:off x="0" y="203200"/>
            <a:ext cx="9289143" cy="596671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r>
              <a:rPr lang="en-US" altLang="ko-KR" sz="3600" dirty="0" smtClean="0">
                <a:latin typeface="+mj-ea"/>
              </a:rPr>
              <a:t>4. </a:t>
            </a:r>
            <a:r>
              <a:rPr lang="en-US" altLang="ko-KR" sz="3600" dirty="0" err="1" smtClean="0">
                <a:latin typeface="+mj-ea"/>
              </a:rPr>
              <a:t>MongoDB</a:t>
            </a:r>
            <a:r>
              <a:rPr lang="en-US" altLang="ko-KR" sz="3600" dirty="0" smtClean="0">
                <a:latin typeface="+mj-ea"/>
              </a:rPr>
              <a:t> </a:t>
            </a:r>
            <a:r>
              <a:rPr lang="ko-KR" altLang="en-US" sz="3600" dirty="0" smtClean="0">
                <a:latin typeface="+mj-ea"/>
              </a:rPr>
              <a:t>예제 </a:t>
            </a:r>
            <a:r>
              <a:rPr lang="en-US" altLang="ko-KR" sz="3600" dirty="0" smtClean="0">
                <a:latin typeface="+mj-ea"/>
              </a:rPr>
              <a:t>- Select</a:t>
            </a:r>
            <a:endParaRPr lang="ko-KR" altLang="en-US" sz="3600" dirty="0">
              <a:latin typeface="+mj-ea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56" y="799870"/>
            <a:ext cx="11317301" cy="385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372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 txBox="1">
            <a:spLocks/>
          </p:cNvSpPr>
          <p:nvPr/>
        </p:nvSpPr>
        <p:spPr>
          <a:xfrm>
            <a:off x="0" y="203200"/>
            <a:ext cx="9289143" cy="596671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r>
              <a:rPr lang="en-US" altLang="ko-KR" sz="3600" dirty="0" smtClean="0">
                <a:latin typeface="+mj-ea"/>
              </a:rPr>
              <a:t>4. </a:t>
            </a:r>
            <a:r>
              <a:rPr lang="en-US" altLang="ko-KR" sz="3600" dirty="0" err="1" smtClean="0">
                <a:latin typeface="+mj-ea"/>
              </a:rPr>
              <a:t>MongoDB</a:t>
            </a:r>
            <a:r>
              <a:rPr lang="en-US" altLang="ko-KR" sz="3600" dirty="0" smtClean="0">
                <a:latin typeface="+mj-ea"/>
              </a:rPr>
              <a:t> </a:t>
            </a:r>
            <a:r>
              <a:rPr lang="ko-KR" altLang="en-US" sz="3600" dirty="0" smtClean="0">
                <a:latin typeface="+mj-ea"/>
              </a:rPr>
              <a:t>예제 </a:t>
            </a:r>
            <a:r>
              <a:rPr lang="en-US" altLang="ko-KR" sz="3600" dirty="0" smtClean="0">
                <a:latin typeface="+mj-ea"/>
              </a:rPr>
              <a:t>- Select</a:t>
            </a:r>
            <a:endParaRPr lang="ko-KR" altLang="en-US" sz="3600" dirty="0">
              <a:latin typeface="+mj-ea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02" y="799871"/>
            <a:ext cx="10768772" cy="4744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674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49" y="799871"/>
            <a:ext cx="10496322" cy="5698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제목 3"/>
          <p:cNvSpPr txBox="1">
            <a:spLocks/>
          </p:cNvSpPr>
          <p:nvPr/>
        </p:nvSpPr>
        <p:spPr>
          <a:xfrm>
            <a:off x="0" y="203200"/>
            <a:ext cx="9289143" cy="596671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r>
              <a:rPr lang="en-US" altLang="ko-KR" sz="3600" dirty="0" smtClean="0">
                <a:latin typeface="+mj-ea"/>
              </a:rPr>
              <a:t>4. </a:t>
            </a:r>
            <a:r>
              <a:rPr lang="en-US" altLang="ko-KR" sz="3600" dirty="0" err="1" smtClean="0">
                <a:latin typeface="+mj-ea"/>
              </a:rPr>
              <a:t>MongoDB</a:t>
            </a:r>
            <a:r>
              <a:rPr lang="en-US" altLang="ko-KR" sz="3600" dirty="0" smtClean="0">
                <a:latin typeface="+mj-ea"/>
              </a:rPr>
              <a:t> </a:t>
            </a:r>
            <a:r>
              <a:rPr lang="ko-KR" altLang="en-US" sz="3600" dirty="0" smtClean="0">
                <a:latin typeface="+mj-ea"/>
              </a:rPr>
              <a:t>예제 </a:t>
            </a:r>
            <a:r>
              <a:rPr lang="en-US" altLang="ko-KR" sz="3600" dirty="0" smtClean="0">
                <a:latin typeface="+mj-ea"/>
              </a:rPr>
              <a:t>- Select</a:t>
            </a:r>
            <a:endParaRPr lang="ko-KR" altLang="en-US" sz="3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6951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 txBox="1">
            <a:spLocks/>
          </p:cNvSpPr>
          <p:nvPr/>
        </p:nvSpPr>
        <p:spPr>
          <a:xfrm>
            <a:off x="0" y="203200"/>
            <a:ext cx="9289143" cy="596671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r>
              <a:rPr lang="en-US" altLang="ko-KR" sz="3600" dirty="0" smtClean="0">
                <a:latin typeface="+mj-ea"/>
              </a:rPr>
              <a:t>4. </a:t>
            </a:r>
            <a:r>
              <a:rPr lang="en-US" altLang="ko-KR" sz="3600" dirty="0" err="1" smtClean="0">
                <a:latin typeface="+mj-ea"/>
              </a:rPr>
              <a:t>MongoDB</a:t>
            </a:r>
            <a:r>
              <a:rPr lang="en-US" altLang="ko-KR" sz="3600" dirty="0" smtClean="0">
                <a:latin typeface="+mj-ea"/>
              </a:rPr>
              <a:t> </a:t>
            </a:r>
            <a:r>
              <a:rPr lang="ko-KR" altLang="en-US" sz="3600" dirty="0" smtClean="0">
                <a:latin typeface="+mj-ea"/>
              </a:rPr>
              <a:t>예제 </a:t>
            </a:r>
            <a:r>
              <a:rPr lang="en-US" altLang="ko-KR" sz="3600" dirty="0" smtClean="0">
                <a:latin typeface="+mj-ea"/>
              </a:rPr>
              <a:t>- Select</a:t>
            </a:r>
            <a:endParaRPr lang="ko-KR" altLang="en-US" sz="3600" dirty="0">
              <a:latin typeface="+mj-ea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54" y="799871"/>
            <a:ext cx="10962430" cy="486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98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 txBox="1">
            <a:spLocks/>
          </p:cNvSpPr>
          <p:nvPr/>
        </p:nvSpPr>
        <p:spPr>
          <a:xfrm>
            <a:off x="0" y="203200"/>
            <a:ext cx="9289143" cy="596671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r>
              <a:rPr lang="en-US" altLang="ko-KR" sz="3600" dirty="0" smtClean="0">
                <a:latin typeface="+mj-ea"/>
              </a:rPr>
              <a:t>4. </a:t>
            </a:r>
            <a:r>
              <a:rPr lang="en-US" altLang="ko-KR" sz="3600" dirty="0" err="1" smtClean="0">
                <a:latin typeface="+mj-ea"/>
              </a:rPr>
              <a:t>MongoDB</a:t>
            </a:r>
            <a:r>
              <a:rPr lang="en-US" altLang="ko-KR" sz="3600" dirty="0" smtClean="0">
                <a:latin typeface="+mj-ea"/>
              </a:rPr>
              <a:t> </a:t>
            </a:r>
            <a:r>
              <a:rPr lang="ko-KR" altLang="en-US" sz="3600" dirty="0" smtClean="0">
                <a:latin typeface="+mj-ea"/>
              </a:rPr>
              <a:t>예제 </a:t>
            </a:r>
            <a:r>
              <a:rPr lang="en-US" altLang="ko-KR" sz="3600" dirty="0" smtClean="0">
                <a:latin typeface="+mj-ea"/>
              </a:rPr>
              <a:t>- Select</a:t>
            </a:r>
            <a:endParaRPr lang="ko-KR" altLang="en-US" sz="3600" dirty="0">
              <a:latin typeface="+mj-ea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5" y="799871"/>
            <a:ext cx="10549845" cy="5758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58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 txBox="1">
            <a:spLocks/>
          </p:cNvSpPr>
          <p:nvPr/>
        </p:nvSpPr>
        <p:spPr>
          <a:xfrm>
            <a:off x="0" y="203200"/>
            <a:ext cx="9289143" cy="596671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r>
              <a:rPr lang="en-US" altLang="ko-KR" sz="3600" dirty="0" smtClean="0">
                <a:latin typeface="+mj-ea"/>
              </a:rPr>
              <a:t>4. </a:t>
            </a:r>
            <a:r>
              <a:rPr lang="en-US" altLang="ko-KR" sz="3600" dirty="0" err="1" smtClean="0">
                <a:latin typeface="+mj-ea"/>
              </a:rPr>
              <a:t>MongoDB</a:t>
            </a:r>
            <a:r>
              <a:rPr lang="en-US" altLang="ko-KR" sz="3600" dirty="0" smtClean="0">
                <a:latin typeface="+mj-ea"/>
              </a:rPr>
              <a:t> </a:t>
            </a:r>
            <a:r>
              <a:rPr lang="ko-KR" altLang="en-US" sz="3600" dirty="0" smtClean="0">
                <a:latin typeface="+mj-ea"/>
              </a:rPr>
              <a:t>예제 </a:t>
            </a:r>
            <a:r>
              <a:rPr lang="en-US" altLang="ko-KR" sz="3600" dirty="0" smtClean="0">
                <a:latin typeface="+mj-ea"/>
              </a:rPr>
              <a:t>- Select</a:t>
            </a:r>
            <a:endParaRPr lang="ko-KR" altLang="en-US" sz="3600" dirty="0">
              <a:latin typeface="+mj-ea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41" y="799871"/>
            <a:ext cx="11026315" cy="4570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58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 txBox="1">
            <a:spLocks/>
          </p:cNvSpPr>
          <p:nvPr/>
        </p:nvSpPr>
        <p:spPr>
          <a:xfrm>
            <a:off x="0" y="203200"/>
            <a:ext cx="9289143" cy="596671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r>
              <a:rPr lang="en-US" altLang="ko-KR" sz="3600" dirty="0" smtClean="0">
                <a:latin typeface="+mj-ea"/>
              </a:rPr>
              <a:t>2. </a:t>
            </a:r>
            <a:r>
              <a:rPr lang="en-US" altLang="ko-KR" sz="3600" dirty="0" err="1" smtClean="0">
                <a:latin typeface="+mj-ea"/>
              </a:rPr>
              <a:t>MongoDB</a:t>
            </a:r>
            <a:r>
              <a:rPr lang="en-US" altLang="ko-KR" sz="3600" dirty="0" smtClean="0">
                <a:latin typeface="+mj-ea"/>
              </a:rPr>
              <a:t> </a:t>
            </a:r>
            <a:r>
              <a:rPr lang="ko-KR" altLang="en-US" sz="3600" dirty="0" smtClean="0">
                <a:latin typeface="+mj-ea"/>
              </a:rPr>
              <a:t>사용</a:t>
            </a:r>
            <a:endParaRPr lang="ko-KR" altLang="en-US" sz="3600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7371" y="1161143"/>
            <a:ext cx="6693884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Insert</a:t>
            </a:r>
            <a:endParaRPr lang="en-US" altLang="ko-KR" dirty="0"/>
          </a:p>
          <a:p>
            <a:r>
              <a:rPr lang="en-US" altLang="ko-KR" b="1" dirty="0"/>
              <a:t>SQL</a:t>
            </a:r>
            <a:r>
              <a:rPr lang="en-US" altLang="ko-KR" dirty="0"/>
              <a:t>              : insert into users ("</a:t>
            </a:r>
            <a:r>
              <a:rPr lang="en-US" altLang="ko-KR" dirty="0" err="1"/>
              <a:t>name","city</a:t>
            </a:r>
            <a:r>
              <a:rPr lang="en-US" altLang="ko-KR" dirty="0"/>
              <a:t>") values("terry","</a:t>
            </a:r>
            <a:r>
              <a:rPr lang="en-US" altLang="ko-KR" dirty="0" err="1"/>
              <a:t>seoul</a:t>
            </a:r>
            <a:r>
              <a:rPr lang="en-US" altLang="ko-KR" dirty="0"/>
              <a:t>")</a:t>
            </a:r>
          </a:p>
          <a:p>
            <a:r>
              <a:rPr lang="en-US" altLang="ko-KR" b="1" dirty="0"/>
              <a:t>Mongo DB</a:t>
            </a:r>
            <a:r>
              <a:rPr lang="en-US" altLang="ko-KR" dirty="0"/>
              <a:t>     : </a:t>
            </a:r>
            <a:r>
              <a:rPr lang="en-US" altLang="ko-KR" dirty="0" err="1"/>
              <a:t>db.users.insert</a:t>
            </a:r>
            <a:r>
              <a:rPr lang="en-US" altLang="ko-KR" dirty="0"/>
              <a:t>({_id:"terry",city:"</a:t>
            </a:r>
            <a:r>
              <a:rPr lang="en-US" altLang="ko-KR" dirty="0" err="1"/>
              <a:t>seoul</a:t>
            </a:r>
            <a:r>
              <a:rPr lang="en-US" altLang="ko-KR" dirty="0"/>
              <a:t>"})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 smtClean="0"/>
              <a:t>- Select</a:t>
            </a:r>
            <a:endParaRPr lang="en-US" altLang="ko-KR" dirty="0"/>
          </a:p>
          <a:p>
            <a:r>
              <a:rPr lang="en-US" altLang="ko-KR" b="1" dirty="0"/>
              <a:t>SQL</a:t>
            </a:r>
            <a:r>
              <a:rPr lang="en-US" altLang="ko-KR" dirty="0"/>
              <a:t>              : select * from users where id="terry"</a:t>
            </a:r>
          </a:p>
          <a:p>
            <a:r>
              <a:rPr lang="en-US" altLang="ko-KR" b="1" dirty="0"/>
              <a:t>Mongo DB</a:t>
            </a:r>
            <a:r>
              <a:rPr lang="en-US" altLang="ko-KR" dirty="0"/>
              <a:t>     : </a:t>
            </a:r>
            <a:r>
              <a:rPr lang="en-US" altLang="ko-KR" dirty="0" err="1"/>
              <a:t>db.users.find</a:t>
            </a:r>
            <a:r>
              <a:rPr lang="en-US" altLang="ko-KR" dirty="0"/>
              <a:t>({_</a:t>
            </a:r>
            <a:r>
              <a:rPr lang="en-US" altLang="ko-KR" dirty="0" err="1"/>
              <a:t>id:"terry</a:t>
            </a:r>
            <a:r>
              <a:rPr lang="en-US" altLang="ko-KR" dirty="0"/>
              <a:t>"})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 smtClean="0"/>
              <a:t>- Update</a:t>
            </a:r>
            <a:endParaRPr lang="en-US" altLang="ko-KR" dirty="0"/>
          </a:p>
          <a:p>
            <a:r>
              <a:rPr lang="en-US" altLang="ko-KR" b="1" dirty="0"/>
              <a:t>SQL</a:t>
            </a:r>
            <a:r>
              <a:rPr lang="en-US" altLang="ko-KR" dirty="0"/>
              <a:t>              : update users set city="</a:t>
            </a:r>
            <a:r>
              <a:rPr lang="en-US" altLang="ko-KR" dirty="0" err="1"/>
              <a:t>busan</a:t>
            </a:r>
            <a:r>
              <a:rPr lang="en-US" altLang="ko-KR" dirty="0"/>
              <a:t>" where _id="terry"</a:t>
            </a:r>
          </a:p>
          <a:p>
            <a:r>
              <a:rPr lang="en-US" altLang="ko-KR" b="1" dirty="0"/>
              <a:t>Mongo DB</a:t>
            </a:r>
            <a:r>
              <a:rPr lang="en-US" altLang="ko-KR" dirty="0"/>
              <a:t>     : </a:t>
            </a:r>
            <a:r>
              <a:rPr lang="en-US" altLang="ko-KR" dirty="0" err="1"/>
              <a:t>db.users.update</a:t>
            </a:r>
            <a:r>
              <a:rPr lang="en-US" altLang="ko-KR" dirty="0"/>
              <a:t>( {_</a:t>
            </a:r>
            <a:r>
              <a:rPr lang="en-US" altLang="ko-KR" dirty="0" err="1"/>
              <a:t>id:"terry</a:t>
            </a:r>
            <a:r>
              <a:rPr lang="en-US" altLang="ko-KR" dirty="0"/>
              <a:t>"}, {$set :{ city:"</a:t>
            </a:r>
            <a:r>
              <a:rPr lang="en-US" altLang="ko-KR" dirty="0" err="1"/>
              <a:t>Busan</a:t>
            </a:r>
            <a:r>
              <a:rPr lang="en-US" altLang="ko-KR" dirty="0"/>
              <a:t>" } } )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 smtClean="0"/>
              <a:t>- Delete</a:t>
            </a:r>
            <a:endParaRPr lang="en-US" altLang="ko-KR" dirty="0"/>
          </a:p>
          <a:p>
            <a:r>
              <a:rPr lang="en-US" altLang="ko-KR" b="1" dirty="0"/>
              <a:t>SQL</a:t>
            </a:r>
            <a:r>
              <a:rPr lang="en-US" altLang="ko-KR" dirty="0"/>
              <a:t>              : delete from users where _id="terry"</a:t>
            </a:r>
          </a:p>
          <a:p>
            <a:r>
              <a:rPr lang="en-US" altLang="ko-KR" b="1" dirty="0"/>
              <a:t>Mongo DB</a:t>
            </a:r>
            <a:r>
              <a:rPr lang="en-US" altLang="ko-KR" dirty="0"/>
              <a:t>     : </a:t>
            </a:r>
            <a:r>
              <a:rPr lang="en-US" altLang="ko-KR" dirty="0" err="1"/>
              <a:t>db.users.remove</a:t>
            </a:r>
            <a:r>
              <a:rPr lang="en-US" altLang="ko-KR" dirty="0"/>
              <a:t>({_</a:t>
            </a:r>
            <a:r>
              <a:rPr lang="en-US" altLang="ko-KR" dirty="0" err="1"/>
              <a:t>id:"terry</a:t>
            </a:r>
            <a:r>
              <a:rPr lang="en-US" altLang="ko-KR" dirty="0"/>
              <a:t>"})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59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 txBox="1">
            <a:spLocks/>
          </p:cNvSpPr>
          <p:nvPr/>
        </p:nvSpPr>
        <p:spPr>
          <a:xfrm>
            <a:off x="0" y="203200"/>
            <a:ext cx="9289143" cy="596671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r>
              <a:rPr lang="en-US" altLang="ko-KR" sz="3600" dirty="0" smtClean="0">
                <a:latin typeface="+mj-ea"/>
              </a:rPr>
              <a:t>4. </a:t>
            </a:r>
            <a:r>
              <a:rPr lang="en-US" altLang="ko-KR" sz="3600" dirty="0" err="1" smtClean="0">
                <a:latin typeface="+mj-ea"/>
              </a:rPr>
              <a:t>MongoDB</a:t>
            </a:r>
            <a:r>
              <a:rPr lang="en-US" altLang="ko-KR" sz="3600" dirty="0" smtClean="0">
                <a:latin typeface="+mj-ea"/>
              </a:rPr>
              <a:t> </a:t>
            </a:r>
            <a:r>
              <a:rPr lang="ko-KR" altLang="en-US" sz="3600" dirty="0" smtClean="0">
                <a:latin typeface="+mj-ea"/>
              </a:rPr>
              <a:t>예제 </a:t>
            </a:r>
            <a:r>
              <a:rPr lang="en-US" altLang="ko-KR" sz="3600" dirty="0" smtClean="0">
                <a:latin typeface="+mj-ea"/>
              </a:rPr>
              <a:t>- Select</a:t>
            </a:r>
            <a:endParaRPr lang="ko-KR" altLang="en-US" sz="3600" dirty="0">
              <a:latin typeface="+mj-ea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02" y="799870"/>
            <a:ext cx="10970524" cy="5092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58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 txBox="1">
            <a:spLocks/>
          </p:cNvSpPr>
          <p:nvPr/>
        </p:nvSpPr>
        <p:spPr>
          <a:xfrm>
            <a:off x="0" y="203200"/>
            <a:ext cx="9289143" cy="596671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r>
              <a:rPr lang="en-US" altLang="ko-KR" sz="3600" dirty="0" smtClean="0">
                <a:latin typeface="+mj-ea"/>
              </a:rPr>
              <a:t>4. </a:t>
            </a:r>
            <a:r>
              <a:rPr lang="en-US" altLang="ko-KR" sz="3600" dirty="0" err="1" smtClean="0">
                <a:latin typeface="+mj-ea"/>
              </a:rPr>
              <a:t>MongoDB</a:t>
            </a:r>
            <a:r>
              <a:rPr lang="en-US" altLang="ko-KR" sz="3600" dirty="0" smtClean="0">
                <a:latin typeface="+mj-ea"/>
              </a:rPr>
              <a:t> </a:t>
            </a:r>
            <a:r>
              <a:rPr lang="ko-KR" altLang="en-US" sz="3600" dirty="0" smtClean="0">
                <a:latin typeface="+mj-ea"/>
              </a:rPr>
              <a:t>예제 </a:t>
            </a:r>
            <a:r>
              <a:rPr lang="en-US" altLang="ko-KR" sz="3600" dirty="0" smtClean="0">
                <a:latin typeface="+mj-ea"/>
              </a:rPr>
              <a:t>- Select</a:t>
            </a:r>
            <a:endParaRPr lang="ko-KR" altLang="en-US" sz="3600" dirty="0">
              <a:latin typeface="+mj-ea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89" y="799870"/>
            <a:ext cx="8855981" cy="58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58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 txBox="1">
            <a:spLocks/>
          </p:cNvSpPr>
          <p:nvPr/>
        </p:nvSpPr>
        <p:spPr>
          <a:xfrm>
            <a:off x="0" y="203200"/>
            <a:ext cx="9289143" cy="596671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r>
              <a:rPr lang="en-US" altLang="ko-KR" sz="3600" dirty="0" smtClean="0">
                <a:latin typeface="+mj-ea"/>
              </a:rPr>
              <a:t>4. </a:t>
            </a:r>
            <a:r>
              <a:rPr lang="en-US" altLang="ko-KR" sz="3600" dirty="0" err="1" smtClean="0">
                <a:latin typeface="+mj-ea"/>
              </a:rPr>
              <a:t>MongoDB</a:t>
            </a:r>
            <a:r>
              <a:rPr lang="en-US" altLang="ko-KR" sz="3600" dirty="0" smtClean="0">
                <a:latin typeface="+mj-ea"/>
              </a:rPr>
              <a:t> </a:t>
            </a:r>
            <a:r>
              <a:rPr lang="ko-KR" altLang="en-US" sz="3600" dirty="0" smtClean="0">
                <a:latin typeface="+mj-ea"/>
              </a:rPr>
              <a:t>예제 </a:t>
            </a:r>
            <a:r>
              <a:rPr lang="en-US" altLang="ko-KR" sz="3600" dirty="0" smtClean="0">
                <a:latin typeface="+mj-ea"/>
              </a:rPr>
              <a:t>- Select</a:t>
            </a:r>
            <a:endParaRPr lang="ko-KR" altLang="en-US" sz="3600" dirty="0">
              <a:latin typeface="+mj-ea"/>
            </a:endParaRP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66" y="799871"/>
            <a:ext cx="10471377" cy="555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58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 txBox="1">
            <a:spLocks/>
          </p:cNvSpPr>
          <p:nvPr/>
        </p:nvSpPr>
        <p:spPr>
          <a:xfrm>
            <a:off x="0" y="203200"/>
            <a:ext cx="9289143" cy="596671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r>
              <a:rPr lang="en-US" altLang="ko-KR" sz="3600" dirty="0" smtClean="0">
                <a:latin typeface="+mj-ea"/>
              </a:rPr>
              <a:t>4. </a:t>
            </a:r>
            <a:r>
              <a:rPr lang="en-US" altLang="ko-KR" sz="3600" dirty="0" err="1" smtClean="0">
                <a:latin typeface="+mj-ea"/>
              </a:rPr>
              <a:t>MongoDB</a:t>
            </a:r>
            <a:r>
              <a:rPr lang="en-US" altLang="ko-KR" sz="3600" dirty="0" smtClean="0">
                <a:latin typeface="+mj-ea"/>
              </a:rPr>
              <a:t> </a:t>
            </a:r>
            <a:r>
              <a:rPr lang="ko-KR" altLang="en-US" sz="3600" dirty="0" smtClean="0">
                <a:latin typeface="+mj-ea"/>
              </a:rPr>
              <a:t>예제 </a:t>
            </a:r>
            <a:r>
              <a:rPr lang="en-US" altLang="ko-KR" sz="3600" dirty="0" smtClean="0">
                <a:latin typeface="+mj-ea"/>
              </a:rPr>
              <a:t>- Select</a:t>
            </a:r>
            <a:endParaRPr lang="ko-KR" altLang="en-US" sz="3600" dirty="0">
              <a:latin typeface="+mj-ea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06" y="799871"/>
            <a:ext cx="11202773" cy="4831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488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725145"/>
            <a:ext cx="10101369" cy="2181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제목 3"/>
          <p:cNvSpPr txBox="1">
            <a:spLocks/>
          </p:cNvSpPr>
          <p:nvPr/>
        </p:nvSpPr>
        <p:spPr>
          <a:xfrm>
            <a:off x="0" y="203200"/>
            <a:ext cx="9289143" cy="596671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r>
              <a:rPr lang="en-US" altLang="ko-KR" sz="3600" dirty="0" smtClean="0">
                <a:latin typeface="+mj-ea"/>
              </a:rPr>
              <a:t>4. </a:t>
            </a:r>
            <a:r>
              <a:rPr lang="en-US" altLang="ko-KR" sz="3600" dirty="0" err="1" smtClean="0">
                <a:latin typeface="+mj-ea"/>
              </a:rPr>
              <a:t>MongoDB</a:t>
            </a:r>
            <a:r>
              <a:rPr lang="en-US" altLang="ko-KR" sz="3600" dirty="0" smtClean="0">
                <a:latin typeface="+mj-ea"/>
              </a:rPr>
              <a:t> </a:t>
            </a:r>
            <a:r>
              <a:rPr lang="ko-KR" altLang="en-US" sz="3600" dirty="0" smtClean="0">
                <a:latin typeface="+mj-ea"/>
              </a:rPr>
              <a:t>예제</a:t>
            </a:r>
            <a:endParaRPr lang="ko-KR" altLang="en-US" sz="3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9649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0" y="203200"/>
            <a:ext cx="9289143" cy="596671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r>
              <a:rPr lang="en-US" altLang="ko-KR" sz="3600" dirty="0" smtClean="0">
                <a:latin typeface="+mj-ea"/>
              </a:rPr>
              <a:t>4. </a:t>
            </a:r>
            <a:r>
              <a:rPr lang="en-US" altLang="ko-KR" sz="3600" dirty="0" err="1" smtClean="0">
                <a:latin typeface="+mj-ea"/>
              </a:rPr>
              <a:t>MongoDB</a:t>
            </a:r>
            <a:r>
              <a:rPr lang="en-US" altLang="ko-KR" sz="3600" dirty="0" smtClean="0">
                <a:latin typeface="+mj-ea"/>
              </a:rPr>
              <a:t> </a:t>
            </a:r>
            <a:r>
              <a:rPr lang="ko-KR" altLang="en-US" sz="3600" dirty="0" smtClean="0">
                <a:latin typeface="+mj-ea"/>
              </a:rPr>
              <a:t>예제</a:t>
            </a:r>
            <a:endParaRPr lang="ko-KR" altLang="en-US" sz="3600" dirty="0">
              <a:latin typeface="+mj-ea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97" y="799871"/>
            <a:ext cx="10041846" cy="1456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63" y="2256007"/>
            <a:ext cx="6743700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229" y="2601913"/>
            <a:ext cx="670560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312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0" y="203200"/>
            <a:ext cx="9289143" cy="596671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r>
              <a:rPr lang="en-US" altLang="ko-KR" sz="3600" dirty="0" smtClean="0">
                <a:latin typeface="+mj-ea"/>
              </a:rPr>
              <a:t>4. </a:t>
            </a:r>
            <a:r>
              <a:rPr lang="en-US" altLang="ko-KR" sz="3600" dirty="0" err="1" smtClean="0">
                <a:latin typeface="+mj-ea"/>
              </a:rPr>
              <a:t>MongoDB</a:t>
            </a:r>
            <a:r>
              <a:rPr lang="en-US" altLang="ko-KR" sz="3600" dirty="0" smtClean="0">
                <a:latin typeface="+mj-ea"/>
              </a:rPr>
              <a:t> </a:t>
            </a:r>
            <a:r>
              <a:rPr lang="ko-KR" altLang="en-US" sz="3600" dirty="0" smtClean="0">
                <a:latin typeface="+mj-ea"/>
              </a:rPr>
              <a:t>예제</a:t>
            </a:r>
            <a:endParaRPr lang="ko-KR" altLang="en-US" sz="3600" dirty="0">
              <a:latin typeface="+mj-ea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17" y="799870"/>
            <a:ext cx="10681953" cy="5180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361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0" y="203200"/>
            <a:ext cx="9289143" cy="596671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r>
              <a:rPr lang="en-US" altLang="ko-KR" sz="3600" dirty="0" smtClean="0">
                <a:latin typeface="+mj-ea"/>
              </a:rPr>
              <a:t>4. </a:t>
            </a:r>
            <a:r>
              <a:rPr lang="en-US" altLang="ko-KR" sz="3600" dirty="0" err="1" smtClean="0">
                <a:latin typeface="+mj-ea"/>
              </a:rPr>
              <a:t>MongoDB</a:t>
            </a:r>
            <a:r>
              <a:rPr lang="en-US" altLang="ko-KR" sz="3600" dirty="0" smtClean="0">
                <a:latin typeface="+mj-ea"/>
              </a:rPr>
              <a:t> </a:t>
            </a:r>
            <a:r>
              <a:rPr lang="ko-KR" altLang="en-US" sz="3600" dirty="0" smtClean="0">
                <a:latin typeface="+mj-ea"/>
              </a:rPr>
              <a:t>예제</a:t>
            </a:r>
            <a:endParaRPr lang="ko-KR" altLang="en-US" sz="3600" dirty="0">
              <a:latin typeface="+mj-ea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49" y="799871"/>
            <a:ext cx="11151436" cy="4439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221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57" y="799869"/>
            <a:ext cx="10508343" cy="587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제목 3"/>
          <p:cNvSpPr txBox="1">
            <a:spLocks/>
          </p:cNvSpPr>
          <p:nvPr/>
        </p:nvSpPr>
        <p:spPr>
          <a:xfrm>
            <a:off x="0" y="203200"/>
            <a:ext cx="9289143" cy="596671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r>
              <a:rPr lang="en-US" altLang="ko-KR" sz="3600" dirty="0" smtClean="0">
                <a:latin typeface="+mj-ea"/>
              </a:rPr>
              <a:t>4. </a:t>
            </a:r>
            <a:r>
              <a:rPr lang="en-US" altLang="ko-KR" sz="3600" dirty="0" err="1" smtClean="0">
                <a:latin typeface="+mj-ea"/>
              </a:rPr>
              <a:t>MongoDB</a:t>
            </a:r>
            <a:r>
              <a:rPr lang="en-US" altLang="ko-KR" sz="3600" dirty="0" smtClean="0">
                <a:latin typeface="+mj-ea"/>
              </a:rPr>
              <a:t> </a:t>
            </a:r>
            <a:r>
              <a:rPr lang="ko-KR" altLang="en-US" sz="3600" dirty="0" smtClean="0">
                <a:latin typeface="+mj-ea"/>
              </a:rPr>
              <a:t>예제</a:t>
            </a:r>
            <a:endParaRPr lang="ko-KR" altLang="en-US" sz="3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6968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 txBox="1">
            <a:spLocks/>
          </p:cNvSpPr>
          <p:nvPr/>
        </p:nvSpPr>
        <p:spPr>
          <a:xfrm>
            <a:off x="0" y="203200"/>
            <a:ext cx="9289143" cy="596671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r>
              <a:rPr lang="en-US" altLang="ko-KR" sz="3600" dirty="0" smtClean="0">
                <a:latin typeface="+mj-ea"/>
              </a:rPr>
              <a:t>4. </a:t>
            </a:r>
            <a:r>
              <a:rPr lang="en-US" altLang="ko-KR" sz="3600" dirty="0" err="1" smtClean="0">
                <a:latin typeface="+mj-ea"/>
              </a:rPr>
              <a:t>MongoDB</a:t>
            </a:r>
            <a:r>
              <a:rPr lang="en-US" altLang="ko-KR" sz="3600" dirty="0" smtClean="0">
                <a:latin typeface="+mj-ea"/>
              </a:rPr>
              <a:t> </a:t>
            </a:r>
            <a:r>
              <a:rPr lang="ko-KR" altLang="en-US" sz="3600" dirty="0" smtClean="0">
                <a:latin typeface="+mj-ea"/>
              </a:rPr>
              <a:t>예제</a:t>
            </a:r>
            <a:endParaRPr lang="ko-KR" altLang="en-US" sz="3600" dirty="0">
              <a:latin typeface="+mj-ea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41" y="799871"/>
            <a:ext cx="10767065" cy="339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10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13056</TotalTime>
  <Words>242</Words>
  <Application>Microsoft Office PowerPoint</Application>
  <PresentationFormat>사용자 지정</PresentationFormat>
  <Paragraphs>73</Paragraphs>
  <Slides>33</Slides>
  <Notes>2</Notes>
  <HiddenSlides>0</HiddenSlides>
  <MMClips>0</MMClips>
  <ScaleCrop>false</ScaleCrop>
  <HeadingPairs>
    <vt:vector size="6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33</vt:i4>
      </vt:variant>
      <vt:variant>
        <vt:lpstr>재구성한 쇼</vt:lpstr>
      </vt:variant>
      <vt:variant>
        <vt:i4>1</vt:i4>
      </vt:variant>
    </vt:vector>
  </HeadingPairs>
  <TitlesOfParts>
    <vt:vector size="36" baseType="lpstr">
      <vt:lpstr>Office Theme</vt:lpstr>
      <vt:lpstr>Custom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재구성한 쇼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Binangkit</dc:creator>
  <cp:lastModifiedBy>Kenneth</cp:lastModifiedBy>
  <cp:revision>435</cp:revision>
  <dcterms:created xsi:type="dcterms:W3CDTF">2015-02-04T13:10:03Z</dcterms:created>
  <dcterms:modified xsi:type="dcterms:W3CDTF">2015-11-04T07:11:05Z</dcterms:modified>
</cp:coreProperties>
</file>