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다채로움, 보라색, 예술이(가) 표시된 사진&#10;&#10;자동 생성된 설명">
            <a:extLst>
              <a:ext uri="{FF2B5EF4-FFF2-40B4-BE49-F238E27FC236}">
                <a16:creationId xmlns:a16="http://schemas.microsoft.com/office/drawing/2014/main" id="{6986260A-1ED2-9AD4-57F2-E76A80D6E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851A70-FC24-6BA7-9811-C644B981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800"/>
              <a:t>친구의 단점을 보완해줄 수 있는 프로그램 및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4A8B6-477D-D401-784D-271DABEA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39</a:t>
            </a:r>
            <a:r>
              <a:rPr lang="ko-KR" altLang="en-US" sz="2000" dirty="0"/>
              <a:t>기 김명준</a:t>
            </a:r>
          </a:p>
        </p:txBody>
      </p:sp>
    </p:spTree>
    <p:extLst>
      <p:ext uri="{BB962C8B-B14F-4D97-AF65-F5344CB8AC3E}">
        <p14:creationId xmlns:p14="http://schemas.microsoft.com/office/powerpoint/2010/main" val="259110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7A6A-D065-1B2B-6C37-93BFDFC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15E6-3C30-D17D-B09D-F39C0695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수업시간에 들어가기 위해 시간 확인을 자주하고 간혹 지각을 하여 수업에 늦는 경우가 있어서 수업시간을 알려주는 알람이 있으면 좋겠다고 생각했습니다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방지하기 위해 수업시작 몇 분 전인지 알려주고 설정 </a:t>
            </a:r>
            <a:r>
              <a:rPr lang="ko-KR" altLang="en-US" dirty="0" err="1"/>
              <a:t>해놓은</a:t>
            </a:r>
            <a:r>
              <a:rPr lang="ko-KR" altLang="en-US" dirty="0"/>
              <a:t> 시간이 되면 알람이 울리는 프로그램을 만들고자 합니다</a:t>
            </a:r>
          </a:p>
        </p:txBody>
      </p:sp>
    </p:spTree>
    <p:extLst>
      <p:ext uri="{BB962C8B-B14F-4D97-AF65-F5344CB8AC3E}">
        <p14:creationId xmlns:p14="http://schemas.microsoft.com/office/powerpoint/2010/main" val="32069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9996C-EDD0-4967-8EDE-A66E2C46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041EB-3D14-5BAB-AB2E-7CC3489C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현재 시간을 받아 저장된 수업 시간과 비교하여 아직 수업 시작 전이면 다음 수업 시간이 </a:t>
            </a:r>
            <a:r>
              <a:rPr lang="ko-KR" altLang="en-US" dirty="0" err="1"/>
              <a:t>언제인지</a:t>
            </a:r>
            <a:r>
              <a:rPr lang="ko-KR" altLang="en-US" dirty="0"/>
              <a:t> 알려주고 수업 시간이 지났다면 수업이 이미 시작 되었다고 알려주도록 설계하였습니다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B0696-A44A-680E-3A2D-74187874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796" y="640080"/>
            <a:ext cx="6277076" cy="5596128"/>
          </a:xfrm>
        </p:spPr>
        <p:txBody>
          <a:bodyPr/>
          <a:lstStyle/>
          <a:p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time_t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currentTime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500" b="0" dirty="0">
                <a:effectLst/>
                <a:latin typeface="Consolas" panose="020B0609020204030204" pitchFamily="49" charset="0"/>
              </a:rPr>
              <a:t>    struct tm *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500" b="0" dirty="0">
                <a:effectLst/>
                <a:latin typeface="Consolas" panose="020B0609020204030204" pitchFamily="49" charset="0"/>
              </a:rPr>
            </a:br>
            <a:r>
              <a:rPr lang="en-US" altLang="ko-KR" sz="2500" b="0" dirty="0">
                <a:effectLst/>
                <a:latin typeface="Consolas" panose="020B0609020204030204" pitchFamily="49" charset="0"/>
              </a:rPr>
              <a:t>    time(&amp;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currentTime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currentTime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25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4D87B-7466-9C0A-1CF2-07109FE2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779" y="2274243"/>
            <a:ext cx="3886200" cy="2468880"/>
          </a:xfrm>
        </p:spPr>
        <p:txBody>
          <a:bodyPr/>
          <a:lstStyle/>
          <a:p>
            <a:r>
              <a:rPr lang="ko-KR" altLang="en-US" dirty="0"/>
              <a:t>다음 코드를 사용하여 현재 시간을 받아 수업시간과 비교하는 용도로 사용했습니다</a:t>
            </a:r>
          </a:p>
        </p:txBody>
      </p:sp>
    </p:spTree>
    <p:extLst>
      <p:ext uri="{BB962C8B-B14F-4D97-AF65-F5344CB8AC3E}">
        <p14:creationId xmlns:p14="http://schemas.microsoft.com/office/powerpoint/2010/main" val="259582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4EB00-4F8B-7AB5-8DB4-4FD1470F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640080"/>
            <a:ext cx="11625942" cy="2942875"/>
          </a:xfrm>
        </p:spPr>
        <p:txBody>
          <a:bodyPr/>
          <a:lstStyle/>
          <a:p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2500" b="0" dirty="0">
                <a:effectLst/>
                <a:latin typeface="Consolas" panose="020B0609020204030204" pitchFamily="49" charset="0"/>
              </a:rPr>
              <a:t>현재 시간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: %02d:%02d:%02d\n",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tm_hour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tm_min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500" b="0" dirty="0" err="1">
                <a:effectLst/>
                <a:latin typeface="Consolas" panose="020B0609020204030204" pitchFamily="49" charset="0"/>
              </a:rPr>
              <a:t>tm_sec</a:t>
            </a:r>
            <a:r>
              <a:rPr lang="en-US" altLang="ko-KR" sz="25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25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C4DCA-2C0C-64B9-936D-71ACBC4A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10627534" cy="2468880"/>
          </a:xfrm>
        </p:spPr>
        <p:txBody>
          <a:bodyPr/>
          <a:lstStyle/>
          <a:p>
            <a:r>
              <a:rPr lang="ko-KR" altLang="en-US" dirty="0"/>
              <a:t>위 코드를 사용하여 화면에 현재 시간을 보여주었습니다</a:t>
            </a:r>
          </a:p>
        </p:txBody>
      </p:sp>
    </p:spTree>
    <p:extLst>
      <p:ext uri="{BB962C8B-B14F-4D97-AF65-F5344CB8AC3E}">
        <p14:creationId xmlns:p14="http://schemas.microsoft.com/office/powerpoint/2010/main" val="23141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6DBE1-E295-EAC2-F145-F37A01D8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83464"/>
            <a:ext cx="11706807" cy="5596128"/>
          </a:xfrm>
        </p:spPr>
        <p:txBody>
          <a:bodyPr/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= 14;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scheduledMinute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= 30;</a:t>
            </a:r>
          </a:p>
          <a:p>
            <a:endParaRPr lang="en-US" altLang="ko-KR" sz="2000" dirty="0"/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if 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tm_hour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|| 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tm_hour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localTime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tm_min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scheduledMinute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수업이 아직 시작하지 않았습니다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.\n");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다음 수업 시간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: %02d:%02d\n",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scheduledHour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scheduledMinute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} else {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수업이 이미 시작되었습니다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.\n");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F0832-CE3F-BB40-6C02-D2F671C0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9228" y="4105656"/>
            <a:ext cx="3886200" cy="2468880"/>
          </a:xfrm>
        </p:spPr>
        <p:txBody>
          <a:bodyPr/>
          <a:lstStyle/>
          <a:p>
            <a:r>
              <a:rPr lang="ko-KR" altLang="en-US" dirty="0"/>
              <a:t>다음 코드를 사용하여 수업 시간을 </a:t>
            </a:r>
            <a:r>
              <a:rPr lang="en-US" altLang="ko-KR" dirty="0"/>
              <a:t>24</a:t>
            </a:r>
            <a:r>
              <a:rPr lang="ko-KR" altLang="en-US" dirty="0"/>
              <a:t>시간 형태의 시간으로 받고 수업시간과 현재시간을 비교하여 위와 같은 메시지를 출력하도록 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38386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5B0-0ECA-F6D2-0742-2079D20B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B6A1-D06C-1A70-3A97-E5523B6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처음 계획은 시간을 설정하여 수업시간 </a:t>
            </a:r>
            <a:r>
              <a:rPr lang="en-US" altLang="ko-KR" dirty="0"/>
              <a:t>10</a:t>
            </a:r>
            <a:r>
              <a:rPr lang="ko-KR" altLang="en-US" dirty="0"/>
              <a:t>분전 알람과 같은 기능을 추가하려 했지만 구현하지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직관적으로 </a:t>
            </a:r>
            <a:r>
              <a:rPr lang="ko-KR" altLang="en-US"/>
              <a:t>수업이 몇 분 </a:t>
            </a:r>
            <a:r>
              <a:rPr lang="ko-KR" altLang="en-US" dirty="0"/>
              <a:t>남아 있는지 </a:t>
            </a:r>
            <a:r>
              <a:rPr lang="ko-KR" altLang="en-US"/>
              <a:t>파악하기 쉽도록 프로그램을 설계하였습니다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73202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4E8"/>
      </a:lt2>
      <a:accent1>
        <a:srgbClr val="C19A31"/>
      </a:accent1>
      <a:accent2>
        <a:srgbClr val="EB7F4E"/>
      </a:accent2>
      <a:accent3>
        <a:srgbClr val="EE6E7B"/>
      </a:accent3>
      <a:accent4>
        <a:srgbClr val="EB4EA0"/>
      </a:accent4>
      <a:accent5>
        <a:srgbClr val="EE6EE6"/>
      </a:accent5>
      <a:accent6>
        <a:srgbClr val="B34EEB"/>
      </a:accent6>
      <a:hlink>
        <a:srgbClr val="697C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278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Arial</vt:lpstr>
      <vt:lpstr>Consolas</vt:lpstr>
      <vt:lpstr>BrushVTI</vt:lpstr>
      <vt:lpstr>친구의 단점을 보완해줄 수 있는 프로그램 및 서비스</vt:lpstr>
      <vt:lpstr>주제 선정</vt:lpstr>
      <vt:lpstr>구현</vt:lpstr>
      <vt:lpstr>PowerPoint 프레젠테이션</vt:lpstr>
      <vt:lpstr>PowerPoint 프레젠테이션</vt:lpstr>
      <vt:lpstr>PowerPoint 프레젠테이션</vt:lpstr>
      <vt:lpstr>어려웠던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친구의 단점을 보완해줄 수 있는 프로그램 및 서비스</dc:title>
  <dc:creator>김명준</dc:creator>
  <cp:lastModifiedBy>김명준</cp:lastModifiedBy>
  <cp:revision>1</cp:revision>
  <dcterms:created xsi:type="dcterms:W3CDTF">2023-08-15T09:19:34Z</dcterms:created>
  <dcterms:modified xsi:type="dcterms:W3CDTF">2023-08-15T14:31:43Z</dcterms:modified>
</cp:coreProperties>
</file>