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3b97a245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3b97a245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3b97a245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3b97a245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b97a245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b97a245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3b97a245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3b97a245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3b97a245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3b97a245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3b97a245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3b97a245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3b97a245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3b97a245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1745600"/>
            <a:ext cx="50673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13" y="1966900"/>
            <a:ext cx="48672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575" y="1919275"/>
            <a:ext cx="50863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138" y="790613"/>
            <a:ext cx="52101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000" y="2685100"/>
            <a:ext cx="51339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13" y="1928813"/>
            <a:ext cx="49815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48387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588" y="495300"/>
            <a:ext cx="3990975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588" y="2560625"/>
            <a:ext cx="43338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947863"/>
            <a:ext cx="51816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650" y="3445488"/>
            <a:ext cx="73342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95163"/>
            <a:ext cx="51720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075" y="876300"/>
            <a:ext cx="61912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