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2" r:id="rId6"/>
    <p:sldId id="263" r:id="rId7"/>
    <p:sldId id="264" r:id="rId8"/>
    <p:sldId id="267" r:id="rId9"/>
    <p:sldId id="268" r:id="rId10"/>
    <p:sldId id="269" r:id="rId11"/>
    <p:sldId id="266" r:id="rId12"/>
    <p:sldId id="270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427508" y="2839271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씨부엉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프로그래밍 스터디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04260" y="1453707"/>
            <a:ext cx="2855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B8DB8-E35A-4C26-AC17-6C2CAF55A56D}"/>
              </a:ext>
            </a:extLst>
          </p:cNvPr>
          <p:cNvSpPr txBox="1"/>
          <p:nvPr/>
        </p:nvSpPr>
        <p:spPr>
          <a:xfrm>
            <a:off x="422693" y="474452"/>
            <a:ext cx="525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매개변수 함수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65FA19-02EF-46B1-8C14-C914F6E3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90" y="2687817"/>
            <a:ext cx="3585835" cy="39444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7CC8FC-F221-4E68-8CCD-C72E3CE9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33" y="2687817"/>
            <a:ext cx="2226592" cy="106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BD484C-AD2E-44A6-95EA-1BCF7BA4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65" y="2685390"/>
            <a:ext cx="2065712" cy="1066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F7EAE0-BC1F-4342-AD5E-591C62CC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435" y="4231767"/>
            <a:ext cx="2924175" cy="4000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093FF-2578-4E2D-874B-4D302C36DB7C}"/>
              </a:ext>
            </a:extLst>
          </p:cNvPr>
          <p:cNvCxnSpPr/>
          <p:nvPr/>
        </p:nvCxnSpPr>
        <p:spPr>
          <a:xfrm>
            <a:off x="8310282" y="3752186"/>
            <a:ext cx="564777" cy="47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F5B2FC-3D08-46E2-AC73-D40D539654E9}"/>
              </a:ext>
            </a:extLst>
          </p:cNvPr>
          <p:cNvCxnSpPr>
            <a:stCxn id="11" idx="2"/>
          </p:cNvCxnSpPr>
          <p:nvPr/>
        </p:nvCxnSpPr>
        <p:spPr>
          <a:xfrm flipH="1">
            <a:off x="9681882" y="3752186"/>
            <a:ext cx="670439" cy="47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F2FDCE5-3E63-4AB6-B400-A6F147742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232" y="5108967"/>
            <a:ext cx="2133600" cy="76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BCEFA1-992F-404B-95F7-633A301C9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2397" y="5108968"/>
            <a:ext cx="1876425" cy="76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635190-35FE-46C2-9089-A1D8ED066EB7}"/>
              </a:ext>
            </a:extLst>
          </p:cNvPr>
          <p:cNvSpPr txBox="1"/>
          <p:nvPr/>
        </p:nvSpPr>
        <p:spPr>
          <a:xfrm>
            <a:off x="6962232" y="5969343"/>
            <a:ext cx="26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id,pw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 틀렸을 경우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C3A95B-7DC0-4717-8359-6DCCB7E2EBFB}"/>
              </a:ext>
            </a:extLst>
          </p:cNvPr>
          <p:cNvSpPr txBox="1"/>
          <p:nvPr/>
        </p:nvSpPr>
        <p:spPr>
          <a:xfrm>
            <a:off x="9762397" y="5961965"/>
            <a:ext cx="26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&lt;pw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틀렸을 경우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3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DAFF8E0-27E2-4EE0-BBDB-78D4424E7044}"/>
              </a:ext>
            </a:extLst>
          </p:cNvPr>
          <p:cNvSpPr/>
          <p:nvPr/>
        </p:nvSpPr>
        <p:spPr>
          <a:xfrm>
            <a:off x="5486400" y="3453814"/>
            <a:ext cx="1192305" cy="239646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E74D6-2B87-4812-A199-EF11A4833CAD}"/>
              </a:ext>
            </a:extLst>
          </p:cNvPr>
          <p:cNvGrpSpPr/>
          <p:nvPr/>
        </p:nvGrpSpPr>
        <p:grpSpPr>
          <a:xfrm>
            <a:off x="5166856" y="2500427"/>
            <a:ext cx="1858289" cy="1857146"/>
            <a:chOff x="5166856" y="2500427"/>
            <a:chExt cx="1858289" cy="18571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F85B53-0F3A-46F2-B675-4B7966B6C12F}"/>
                </a:ext>
              </a:extLst>
            </p:cNvPr>
            <p:cNvSpPr/>
            <p:nvPr/>
          </p:nvSpPr>
          <p:spPr>
            <a:xfrm>
              <a:off x="5166856" y="2500427"/>
              <a:ext cx="1858289" cy="1857146"/>
            </a:xfrm>
            <a:prstGeom prst="rect">
              <a:avLst/>
            </a:prstGeom>
            <a:noFill/>
            <a:ln w="698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58EC32-E05F-43D7-A921-7B75ABACC61E}"/>
                </a:ext>
              </a:extLst>
            </p:cNvPr>
            <p:cNvCxnSpPr/>
            <p:nvPr/>
          </p:nvCxnSpPr>
          <p:spPr>
            <a:xfrm>
              <a:off x="5963584" y="3798504"/>
              <a:ext cx="223855" cy="0"/>
            </a:xfrm>
            <a:prstGeom prst="line">
              <a:avLst/>
            </a:prstGeom>
            <a:ln w="762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B78AD4-4F06-47E1-A5A3-A01C65230FD7}"/>
                </a:ext>
              </a:extLst>
            </p:cNvPr>
            <p:cNvSpPr/>
            <p:nvPr/>
          </p:nvSpPr>
          <p:spPr>
            <a:xfrm>
              <a:off x="5385260" y="3075057"/>
              <a:ext cx="13805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5-2</a:t>
              </a:r>
            </a:p>
            <a:p>
              <a:pPr algn="ctr"/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[return</a:t>
              </a:r>
              <a:r>
                <a:rPr lang="ko-KR" altLang="en-US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]</a:t>
              </a:r>
              <a:endParaRPr lang="ko-KR" altLang="en-US" sz="200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32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82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return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문이란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081548" y="2983403"/>
            <a:ext cx="38206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return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함수에서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결괏값을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반환할 때 사용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함수에서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return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문이 실행되면 반복문의    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break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문과 비슷하게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코드가 강제 종료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호출했을 때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결괏값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반환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return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4CB328-8DC5-432B-9565-3AEE24636606}"/>
              </a:ext>
            </a:extLst>
          </p:cNvPr>
          <p:cNvGrpSpPr/>
          <p:nvPr/>
        </p:nvGrpSpPr>
        <p:grpSpPr>
          <a:xfrm>
            <a:off x="1178432" y="3174267"/>
            <a:ext cx="1778893" cy="1871239"/>
            <a:chOff x="1377695" y="2604838"/>
            <a:chExt cx="2180480" cy="269496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8C948A-9AF4-43D7-85AA-99A8F384009D}"/>
                </a:ext>
              </a:extLst>
            </p:cNvPr>
            <p:cNvSpPr/>
            <p:nvPr/>
          </p:nvSpPr>
          <p:spPr>
            <a:xfrm>
              <a:off x="1377695" y="3092426"/>
              <a:ext cx="2180480" cy="22073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함수형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() {</a:t>
              </a: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자바스크립트 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1;</a:t>
              </a: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return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데이터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값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);</a:t>
              </a:r>
            </a:p>
            <a:p>
              <a:endPara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자바스크립트 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2;</a:t>
              </a: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</a:p>
            <a:p>
              <a:endPara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변수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ko-KR" altLang="en-US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함수명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();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22DCD-BDD9-4C72-8702-AF52B36A4423}"/>
                </a:ext>
              </a:extLst>
            </p:cNvPr>
            <p:cNvSpPr txBox="1"/>
            <p:nvPr/>
          </p:nvSpPr>
          <p:spPr>
            <a:xfrm>
              <a:off x="1855973" y="2604838"/>
              <a:ext cx="1179962" cy="48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 본 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6E094A-C96F-46E0-AFA1-2C4A235BDBC1}"/>
              </a:ext>
            </a:extLst>
          </p:cNvPr>
          <p:cNvGrpSpPr/>
          <p:nvPr/>
        </p:nvGrpSpPr>
        <p:grpSpPr>
          <a:xfrm>
            <a:off x="3531343" y="3174267"/>
            <a:ext cx="2358469" cy="1871239"/>
            <a:chOff x="1377695" y="2604838"/>
            <a:chExt cx="2180480" cy="269496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0E241C9-AB7B-45CD-AB89-D5A712751ADA}"/>
                </a:ext>
              </a:extLst>
            </p:cNvPr>
            <p:cNvSpPr/>
            <p:nvPr/>
          </p:nvSpPr>
          <p:spPr>
            <a:xfrm>
              <a:off x="1377695" y="3092426"/>
              <a:ext cx="2180480" cy="22073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sun(num1, num2) {</a:t>
              </a: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return num1 + num2;</a:t>
              </a: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</a:p>
            <a:p>
              <a:endPara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result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sum(10,20);</a:t>
              </a:r>
            </a:p>
            <a:p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Document.write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(result);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D708D1-8520-40FF-AF76-4CD025774320}"/>
                </a:ext>
              </a:extLst>
            </p:cNvPr>
            <p:cNvSpPr txBox="1"/>
            <p:nvPr/>
          </p:nvSpPr>
          <p:spPr>
            <a:xfrm>
              <a:off x="2067889" y="2604838"/>
              <a:ext cx="722057" cy="48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 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 용 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03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/>
          <p:nvPr/>
        </p:nvCxnSpPr>
        <p:spPr>
          <a:xfrm>
            <a:off x="529389" y="2066632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04260" y="41388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2693" y="474452"/>
            <a:ext cx="285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합니다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1950182" y="3184374"/>
            <a:ext cx="8291636" cy="1428750"/>
            <a:chOff x="1795463" y="2714625"/>
            <a:chExt cx="8291636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795463" y="2714625"/>
              <a:ext cx="1428750" cy="1428750"/>
              <a:chOff x="1795463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79546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2185068" y="3231862"/>
                <a:ext cx="649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함수</a:t>
                </a:r>
                <a:r>
                  <a:rPr lang="en-US" altLang="ko-KR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	</a:t>
                </a:r>
                <a:endParaRPr lang="ko-KR" altLang="en-US" sz="2000" dirty="0">
                  <a:solidFill>
                    <a:srgbClr val="F0D252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D6B72B-B88E-4B78-8B95-7CEDA005824C}"/>
                </a:ext>
              </a:extLst>
            </p:cNvPr>
            <p:cNvGrpSpPr/>
            <p:nvPr/>
          </p:nvGrpSpPr>
          <p:grpSpPr>
            <a:xfrm>
              <a:off x="3515327" y="2714625"/>
              <a:ext cx="1428750" cy="1428750"/>
              <a:chOff x="4186238" y="2714625"/>
              <a:chExt cx="1428750" cy="14287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F7198FE-1F6C-4278-8BA6-D455C00C2D41}"/>
                  </a:ext>
                </a:extLst>
              </p:cNvPr>
              <p:cNvSpPr/>
              <p:nvPr/>
            </p:nvSpPr>
            <p:spPr>
              <a:xfrm>
                <a:off x="4186238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D79C598-20A3-4DDA-80C0-66395DF350F5}"/>
                  </a:ext>
                </a:extLst>
              </p:cNvPr>
              <p:cNvSpPr/>
              <p:nvPr/>
            </p:nvSpPr>
            <p:spPr>
              <a:xfrm>
                <a:off x="4246428" y="3231862"/>
                <a:ext cx="13083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Return</a:t>
                </a:r>
                <a:r>
                  <a:rPr lang="ko-KR" altLang="en-US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문</a:t>
                </a:r>
                <a:r>
                  <a:rPr lang="en-US" altLang="ko-KR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	</a:t>
                </a:r>
                <a:endParaRPr lang="ko-KR" altLang="en-US" sz="2000" dirty="0">
                  <a:solidFill>
                    <a:srgbClr val="F0D252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D0DC99A-5BBD-4CAD-8196-314DEEE04022}"/>
                </a:ext>
              </a:extLst>
            </p:cNvPr>
            <p:cNvGrpSpPr/>
            <p:nvPr/>
          </p:nvGrpSpPr>
          <p:grpSpPr>
            <a:xfrm>
              <a:off x="5235191" y="2714625"/>
              <a:ext cx="1428750" cy="1428750"/>
              <a:chOff x="6577013" y="2714625"/>
              <a:chExt cx="1428750" cy="142875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59DE8E-CDF6-4551-B287-C7C5F3EC2EF4}"/>
                  </a:ext>
                </a:extLst>
              </p:cNvPr>
              <p:cNvSpPr/>
              <p:nvPr/>
            </p:nvSpPr>
            <p:spPr>
              <a:xfrm>
                <a:off x="657701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45CB2F-4585-4925-930B-70A81850154C}"/>
                  </a:ext>
                </a:extLst>
              </p:cNvPr>
              <p:cNvSpPr/>
              <p:nvPr/>
            </p:nvSpPr>
            <p:spPr>
              <a:xfrm>
                <a:off x="6585104" y="3231862"/>
                <a:ext cx="14125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스코프</a:t>
                </a:r>
                <a:r>
                  <a:rPr lang="ko-KR" altLang="en-US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개념</a:t>
                </a:r>
                <a:endParaRPr lang="ko-KR" altLang="en-US" sz="2000" dirty="0">
                  <a:solidFill>
                    <a:srgbClr val="F0D252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995B7A-5A38-4AB5-A7A2-85E5C057F310}"/>
                </a:ext>
              </a:extLst>
            </p:cNvPr>
            <p:cNvGrpSpPr/>
            <p:nvPr/>
          </p:nvGrpSpPr>
          <p:grpSpPr>
            <a:xfrm>
              <a:off x="6955055" y="2714625"/>
              <a:ext cx="3132044" cy="1428750"/>
              <a:chOff x="8967788" y="2714625"/>
              <a:chExt cx="3132044" cy="142875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B1DF4B4-54CA-4C9C-B3CF-6B8503FFEE81}"/>
                  </a:ext>
                </a:extLst>
              </p:cNvPr>
              <p:cNvSpPr/>
              <p:nvPr/>
            </p:nvSpPr>
            <p:spPr>
              <a:xfrm>
                <a:off x="8967788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AC5F8B-8068-4EEA-A384-AE278FEFEAE8}"/>
                  </a:ext>
                </a:extLst>
              </p:cNvPr>
              <p:cNvSpPr/>
              <p:nvPr/>
            </p:nvSpPr>
            <p:spPr>
              <a:xfrm>
                <a:off x="8975880" y="3075057"/>
                <a:ext cx="14125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생성자 함수</a:t>
                </a:r>
                <a:endParaRPr lang="en-US" altLang="ko-KR" sz="2000" dirty="0">
                  <a:solidFill>
                    <a:srgbClr val="F0D25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rgbClr val="F0D252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활용</a:t>
                </a:r>
                <a:endParaRPr lang="ko-KR" altLang="en-US" sz="2000" dirty="0">
                  <a:solidFill>
                    <a:srgbClr val="F0D252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8440451-8171-41FC-B09A-6BAF70E7968F}"/>
                  </a:ext>
                </a:extLst>
              </p:cNvPr>
              <p:cNvSpPr/>
              <p:nvPr/>
            </p:nvSpPr>
            <p:spPr>
              <a:xfrm>
                <a:off x="10671082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480290-0C92-4574-B631-155D916913A6}"/>
              </a:ext>
            </a:extLst>
          </p:cNvPr>
          <p:cNvCxnSpPr/>
          <p:nvPr/>
        </p:nvCxnSpPr>
        <p:spPr>
          <a:xfrm>
            <a:off x="5369293" y="5430014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025284" y="1692124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51100" y="1307403"/>
            <a:ext cx="494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E1E582-F97B-486A-B7B1-DC2355B23241}"/>
              </a:ext>
            </a:extLst>
          </p:cNvPr>
          <p:cNvSpPr/>
          <p:nvPr/>
        </p:nvSpPr>
        <p:spPr>
          <a:xfrm>
            <a:off x="8921194" y="3701611"/>
            <a:ext cx="1180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rgbClr val="F0D25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내장 함수</a:t>
            </a:r>
            <a:endParaRPr lang="ko-KR" altLang="en-US" sz="2000" dirty="0">
              <a:solidFill>
                <a:srgbClr val="F0D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DAFF8E0-27E2-4EE0-BBDB-78D4424E7044}"/>
              </a:ext>
            </a:extLst>
          </p:cNvPr>
          <p:cNvSpPr/>
          <p:nvPr/>
        </p:nvSpPr>
        <p:spPr>
          <a:xfrm>
            <a:off x="5737413" y="3453813"/>
            <a:ext cx="663388" cy="25931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E74D6-2B87-4812-A199-EF11A4833CAD}"/>
              </a:ext>
            </a:extLst>
          </p:cNvPr>
          <p:cNvGrpSpPr/>
          <p:nvPr/>
        </p:nvGrpSpPr>
        <p:grpSpPr>
          <a:xfrm>
            <a:off x="5166856" y="2500427"/>
            <a:ext cx="1858289" cy="1857146"/>
            <a:chOff x="5166856" y="2500427"/>
            <a:chExt cx="1858289" cy="18571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F85B53-0F3A-46F2-B675-4B7966B6C12F}"/>
                </a:ext>
              </a:extLst>
            </p:cNvPr>
            <p:cNvSpPr/>
            <p:nvPr/>
          </p:nvSpPr>
          <p:spPr>
            <a:xfrm>
              <a:off x="5166856" y="2500427"/>
              <a:ext cx="1858289" cy="1857146"/>
            </a:xfrm>
            <a:prstGeom prst="rect">
              <a:avLst/>
            </a:prstGeom>
            <a:noFill/>
            <a:ln w="698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58EC32-E05F-43D7-A921-7B75ABACC61E}"/>
                </a:ext>
              </a:extLst>
            </p:cNvPr>
            <p:cNvCxnSpPr/>
            <p:nvPr/>
          </p:nvCxnSpPr>
          <p:spPr>
            <a:xfrm>
              <a:off x="5963584" y="3798504"/>
              <a:ext cx="223855" cy="0"/>
            </a:xfrm>
            <a:prstGeom prst="line">
              <a:avLst/>
            </a:prstGeom>
            <a:ln w="762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B78AD4-4F06-47E1-A5A3-A01C65230FD7}"/>
                </a:ext>
              </a:extLst>
            </p:cNvPr>
            <p:cNvSpPr/>
            <p:nvPr/>
          </p:nvSpPr>
          <p:spPr>
            <a:xfrm>
              <a:off x="5648150" y="3075057"/>
              <a:ext cx="8547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5-1</a:t>
              </a:r>
            </a:p>
            <a:p>
              <a:pPr algn="ctr"/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[</a:t>
              </a:r>
              <a:r>
                <a:rPr lang="ko-KR" altLang="en-US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함수</a:t>
              </a:r>
              <a:r>
                <a:rPr lang="en-US" altLang="ko-KR" sz="2000" dirty="0">
                  <a:ln>
                    <a:solidFill>
                      <a:srgbClr val="404040">
                        <a:alpha val="50000"/>
                      </a:srgbClr>
                    </a:solidFill>
                  </a:ln>
                  <a:solidFill>
                    <a:srgbClr val="40404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]</a:t>
              </a:r>
              <a:endParaRPr lang="ko-KR" altLang="en-US" sz="2000" dirty="0">
                <a:ln>
                  <a:solidFill>
                    <a:srgbClr val="404040">
                      <a:alpha val="50000"/>
                    </a:srgbClr>
                  </a:solidFill>
                </a:ln>
                <a:solidFill>
                  <a:srgbClr val="4040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9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4"/>
            <a:ext cx="40204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 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데이터만 저장이 가능합니다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줄여서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라는 키워드를 이용하여 선언합니다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문자형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숫자형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논리형 데이터를 보관합니다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객체를 참고합니다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자바스크립트 코드는 저장이 불가능합니다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081548" y="2983403"/>
            <a:ext cx="38206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 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자바스크립트 코드를 저장합니다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Function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이라는 키워드를 이용하여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선언합니다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출력문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제어문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등의 코드를 저장하고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데이터를 반환합니다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코드는 메모리에 저장되어 필요할 때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호출이 가능합니다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함수란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8F021-F170-4376-9C19-B4D785239C46}"/>
              </a:ext>
            </a:extLst>
          </p:cNvPr>
          <p:cNvSpPr txBox="1"/>
          <p:nvPr/>
        </p:nvSpPr>
        <p:spPr>
          <a:xfrm>
            <a:off x="5306446" y="3814399"/>
            <a:ext cx="177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변수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vs</a:t>
            </a:r>
          </a:p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1594D-1AAF-4D4C-A4EE-171F8D537C67}"/>
              </a:ext>
            </a:extLst>
          </p:cNvPr>
          <p:cNvSpPr/>
          <p:nvPr/>
        </p:nvSpPr>
        <p:spPr>
          <a:xfrm rot="10800000">
            <a:off x="5306446" y="3953436"/>
            <a:ext cx="439270" cy="2151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57D0E1C-3158-43D1-82AE-4A27D4B57524}"/>
              </a:ext>
            </a:extLst>
          </p:cNvPr>
          <p:cNvSpPr/>
          <p:nvPr/>
        </p:nvSpPr>
        <p:spPr>
          <a:xfrm>
            <a:off x="6582620" y="4805083"/>
            <a:ext cx="439270" cy="2151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229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기본 함수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081549" y="2908298"/>
            <a:ext cx="382066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 의 할 점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일반 함수 정의는 호출 시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호이스팅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기술적용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익명 함수 선언 참조 방식은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호이스팅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지원 안 함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호이스팅이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적용되면 함수 정의문보다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호출문이 먼저 나와도 함수 정의문을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끌어올려 함수를 호출합니다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호이스팅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91D14A-2C64-49FD-BFBE-B20266D15D92}"/>
              </a:ext>
            </a:extLst>
          </p:cNvPr>
          <p:cNvGrpSpPr/>
          <p:nvPr/>
        </p:nvGrpSpPr>
        <p:grpSpPr>
          <a:xfrm>
            <a:off x="1289785" y="2687817"/>
            <a:ext cx="2287133" cy="1253772"/>
            <a:chOff x="1377695" y="2687817"/>
            <a:chExt cx="2125944" cy="125377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8FB382-8F8C-4D07-9730-8BA899F1AFC6}"/>
                </a:ext>
              </a:extLst>
            </p:cNvPr>
            <p:cNvSpPr/>
            <p:nvPr/>
          </p:nvSpPr>
          <p:spPr>
            <a:xfrm>
              <a:off x="1377695" y="3092427"/>
              <a:ext cx="2125944" cy="849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 ){</a:t>
              </a:r>
            </a:p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자바스크립트 코드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;</a:t>
              </a:r>
            </a:p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D25C7-BA2F-4FA4-9EEB-C6027E66EEBD}"/>
                </a:ext>
              </a:extLst>
            </p:cNvPr>
            <p:cNvSpPr txBox="1"/>
            <p:nvPr/>
          </p:nvSpPr>
          <p:spPr>
            <a:xfrm>
              <a:off x="1377696" y="2687817"/>
              <a:ext cx="177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BB07BD-8717-46F2-BF71-AF3295873FB6}"/>
              </a:ext>
            </a:extLst>
          </p:cNvPr>
          <p:cNvGrpSpPr/>
          <p:nvPr/>
        </p:nvGrpSpPr>
        <p:grpSpPr>
          <a:xfrm>
            <a:off x="1174402" y="4686725"/>
            <a:ext cx="2517898" cy="1251819"/>
            <a:chOff x="1328671" y="3290406"/>
            <a:chExt cx="2174968" cy="125181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32794D6-77BC-475A-9D81-35D84AF4BC89}"/>
                </a:ext>
              </a:extLst>
            </p:cNvPr>
            <p:cNvSpPr/>
            <p:nvPr/>
          </p:nvSpPr>
          <p:spPr>
            <a:xfrm>
              <a:off x="1377695" y="3693063"/>
              <a:ext cx="2125944" cy="849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참조 변수 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function( ){</a:t>
              </a:r>
            </a:p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자바스크립트 코드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;</a:t>
              </a:r>
            </a:p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805B52-E74C-4A46-92B5-8D7C0FEF272D}"/>
                </a:ext>
              </a:extLst>
            </p:cNvPr>
            <p:cNvSpPr txBox="1"/>
            <p:nvPr/>
          </p:nvSpPr>
          <p:spPr>
            <a:xfrm>
              <a:off x="1328671" y="3290406"/>
              <a:ext cx="177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익명 함수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6D11C2F-AF97-47E7-8079-B519F53D4883}"/>
              </a:ext>
            </a:extLst>
          </p:cNvPr>
          <p:cNvGrpSpPr/>
          <p:nvPr/>
        </p:nvGrpSpPr>
        <p:grpSpPr>
          <a:xfrm>
            <a:off x="3919760" y="3683229"/>
            <a:ext cx="2934329" cy="1253772"/>
            <a:chOff x="1377695" y="2687817"/>
            <a:chExt cx="2125944" cy="125377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7DB3309-40CE-4BC0-BB60-7F27A04D1BD2}"/>
                </a:ext>
              </a:extLst>
            </p:cNvPr>
            <p:cNvSpPr/>
            <p:nvPr/>
          </p:nvSpPr>
          <p:spPr>
            <a:xfrm>
              <a:off x="1377695" y="3092427"/>
              <a:ext cx="2125944" cy="849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함수명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();</a:t>
              </a:r>
            </a:p>
            <a:p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참조 변수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();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C9D4D4-1CE0-4A7C-BBCB-CD9479D91B7B}"/>
                </a:ext>
              </a:extLst>
            </p:cNvPr>
            <p:cNvSpPr txBox="1"/>
            <p:nvPr/>
          </p:nvSpPr>
          <p:spPr>
            <a:xfrm>
              <a:off x="1377696" y="2687817"/>
              <a:ext cx="177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호출 기본형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5C6F1F-6415-4679-9882-B45364AE8B34}"/>
              </a:ext>
            </a:extLst>
          </p:cNvPr>
          <p:cNvCxnSpPr/>
          <p:nvPr/>
        </p:nvCxnSpPr>
        <p:spPr>
          <a:xfrm>
            <a:off x="3692300" y="3227294"/>
            <a:ext cx="1301041" cy="349624"/>
          </a:xfrm>
          <a:prstGeom prst="bentConnector3">
            <a:avLst>
              <a:gd name="adj1" fmla="val 99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77A7A1-1C10-4FB7-85AF-5D917083A6CB}"/>
              </a:ext>
            </a:extLst>
          </p:cNvPr>
          <p:cNvCxnSpPr>
            <a:cxnSpLocks/>
          </p:cNvCxnSpPr>
          <p:nvPr/>
        </p:nvCxnSpPr>
        <p:spPr>
          <a:xfrm flipV="1">
            <a:off x="3692300" y="4976940"/>
            <a:ext cx="1301041" cy="470982"/>
          </a:xfrm>
          <a:prstGeom prst="bentConnector3">
            <a:avLst>
              <a:gd name="adj1" fmla="val 10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059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기본 함수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9F8D16-090D-4DEB-A670-616FCC84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89" y="2707342"/>
            <a:ext cx="2937902" cy="3770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273A66-4D86-447F-8B99-EBDF9C05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58" y="3445986"/>
            <a:ext cx="1952230" cy="22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9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041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기본 함수 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96C27-E40B-4D16-A6C4-EA4EC55C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32" y="2820712"/>
            <a:ext cx="3627615" cy="3562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30B2A-6D44-4E86-B794-1273F157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23" y="2687817"/>
            <a:ext cx="1409700" cy="48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87819D-1B7A-4881-B371-C5870C2D5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32" y="3342842"/>
            <a:ext cx="1802952" cy="1654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793D65-1574-4E4F-A93B-ABEEEB93A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764" y="3342842"/>
            <a:ext cx="1802951" cy="1654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4A547C-AA6E-4FBA-87A5-6868C69D0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9787" y="5166774"/>
            <a:ext cx="1825083" cy="16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525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매개변수 함수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4"/>
            <a:ext cx="4020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매개변수가 있는 함수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정의문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함수를 호출할 때 전달하고자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하는 값을 입력하여 호출할 수 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7081548" y="2983403"/>
            <a:ext cx="401855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매개변수가 없는 함수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정의문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Arguments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라는 변수를 참조함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으로써 매개변수를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사용하는 것처럼 함수 호출문의 값을 받아 올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상태에서 데이터를 전달하여 함수를 호출하면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값은 배열에 저장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有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無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8F021-F170-4376-9C19-B4D785239C46}"/>
              </a:ext>
            </a:extLst>
          </p:cNvPr>
          <p:cNvSpPr txBox="1"/>
          <p:nvPr/>
        </p:nvSpPr>
        <p:spPr>
          <a:xfrm>
            <a:off x="5306446" y="3814399"/>
            <a:ext cx="177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有 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vs</a:t>
            </a:r>
          </a:p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無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1594D-1AAF-4D4C-A4EE-171F8D537C67}"/>
              </a:ext>
            </a:extLst>
          </p:cNvPr>
          <p:cNvSpPr/>
          <p:nvPr/>
        </p:nvSpPr>
        <p:spPr>
          <a:xfrm rot="10800000">
            <a:off x="5306446" y="3953436"/>
            <a:ext cx="439270" cy="2151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57D0E1C-3158-43D1-82AE-4A27D4B57524}"/>
              </a:ext>
            </a:extLst>
          </p:cNvPr>
          <p:cNvSpPr/>
          <p:nvPr/>
        </p:nvSpPr>
        <p:spPr>
          <a:xfrm>
            <a:off x="6582620" y="4805083"/>
            <a:ext cx="439270" cy="2151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9A5A5B-CABE-4DDC-BA53-AF4DA192CD00}"/>
              </a:ext>
            </a:extLst>
          </p:cNvPr>
          <p:cNvGrpSpPr/>
          <p:nvPr/>
        </p:nvGrpSpPr>
        <p:grpSpPr>
          <a:xfrm>
            <a:off x="1279278" y="4811190"/>
            <a:ext cx="4016659" cy="1601048"/>
            <a:chOff x="1377695" y="2689487"/>
            <a:chExt cx="2180480" cy="16010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0A055-6455-4A45-8EDD-71D407B74040}"/>
                </a:ext>
              </a:extLst>
            </p:cNvPr>
            <p:cNvSpPr/>
            <p:nvPr/>
          </p:nvSpPr>
          <p:spPr>
            <a:xfrm>
              <a:off x="1377695" y="3092427"/>
              <a:ext cx="2180480" cy="1198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함수형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{(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매개변수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1,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매개변수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2,…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매개변수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n)</a:t>
              </a:r>
            </a:p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자바스크립트 코드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;</a:t>
              </a:r>
            </a:p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</a:p>
            <a:p>
              <a:r>
                <a:rPr lang="ko-KR" altLang="en-US" sz="14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함수명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1,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2,…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n);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017F0-177F-45CC-BFF9-0C713248F510}"/>
                </a:ext>
              </a:extLst>
            </p:cNvPr>
            <p:cNvSpPr txBox="1"/>
            <p:nvPr/>
          </p:nvSpPr>
          <p:spPr>
            <a:xfrm>
              <a:off x="2212565" y="2689487"/>
              <a:ext cx="50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9DB702-2A0D-404A-B4A0-6558E9DDF5E9}"/>
              </a:ext>
            </a:extLst>
          </p:cNvPr>
          <p:cNvGrpSpPr/>
          <p:nvPr/>
        </p:nvGrpSpPr>
        <p:grpSpPr>
          <a:xfrm>
            <a:off x="7144996" y="4805083"/>
            <a:ext cx="4016659" cy="1601048"/>
            <a:chOff x="1377695" y="2689487"/>
            <a:chExt cx="2180480" cy="16010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05E77D-E09B-4946-8A99-C35C8FFCA853}"/>
                </a:ext>
              </a:extLst>
            </p:cNvPr>
            <p:cNvSpPr/>
            <p:nvPr/>
          </p:nvSpPr>
          <p:spPr>
            <a:xfrm>
              <a:off x="1377695" y="3092427"/>
              <a:ext cx="2180480" cy="1198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function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함수형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() {</a:t>
              </a:r>
            </a:p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arguments;</a:t>
              </a:r>
            </a:p>
            <a:p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</a:t>
              </a:r>
            </a:p>
            <a:p>
              <a:r>
                <a:rPr lang="ko-KR" altLang="en-US" sz="14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함수명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1,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2,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3);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D537-68DD-47D7-8A6D-EAAAB9368003}"/>
                </a:ext>
              </a:extLst>
            </p:cNvPr>
            <p:cNvSpPr txBox="1"/>
            <p:nvPr/>
          </p:nvSpPr>
          <p:spPr>
            <a:xfrm>
              <a:off x="2212565" y="2689487"/>
              <a:ext cx="50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7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29311-9A0C-46AB-A71F-C5FB8F859757}"/>
              </a:ext>
            </a:extLst>
          </p:cNvPr>
          <p:cNvSpPr txBox="1"/>
          <p:nvPr/>
        </p:nvSpPr>
        <p:spPr>
          <a:xfrm>
            <a:off x="422693" y="474452"/>
            <a:ext cx="525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매개변수 함수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정의문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FD02D-912E-4CD2-9FE5-EA47B7D6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97" y="3050283"/>
            <a:ext cx="3932540" cy="2763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AAFA6-F715-4C74-A643-BD6A3C60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60" y="3726942"/>
            <a:ext cx="2409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458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Light</vt:lpstr>
      <vt:lpstr>Tmon몬소리 Black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jae mo Yang</cp:lastModifiedBy>
  <cp:revision>21</cp:revision>
  <dcterms:created xsi:type="dcterms:W3CDTF">2018-04-26T13:55:58Z</dcterms:created>
  <dcterms:modified xsi:type="dcterms:W3CDTF">2019-09-23T12:28:46Z</dcterms:modified>
</cp:coreProperties>
</file>