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006ED-7967-42A8-A256-004FFA513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BA3757-44D5-447E-AED8-4047535D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6B6A9-BA2D-4E99-B4FC-9B81589D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1C1D4-0A8B-4F75-97DB-07E1EE42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6BCF9-19D5-4F0F-812D-86AB3310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81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55FA-0705-412E-8C37-42789021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BDEA22-54D2-4C89-AC5A-0811F7F7B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B1A88-1F23-4F32-917C-72B0E45D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4108E-9247-4559-80C9-AA7EBC5D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B675A-84E3-4B95-9231-8DD01B46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305D0-F322-4C53-8A10-5F1595C32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A4CC1B-B340-48CD-A9D8-6CB61A3DA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43F15-26D8-4F13-8182-889E758C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495DE-95F3-4406-B27C-D355B467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215B2-DA7A-4220-A15E-A72F951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9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33B06-B9F0-45BC-8352-8F706B2A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96ED0-0A3A-4AC0-AC4E-37650B0A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67AB2-234A-4884-91C8-9BF40F61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FA2B5-5C19-4F06-9097-9BB411FC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85CB8-F15C-4E21-9387-EDDE19D3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2C5D5-32B6-4141-AA6D-E1974833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75457-2EA7-4880-B3E0-C4AA42AE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82F0E-55F1-41EA-B5A0-B2F5A662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1D6CC-2CBC-4AD8-A159-0A0DECDB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73576-2FF2-42A4-8E03-E53C0DFE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226CC-19F0-43A5-82C2-98D291F7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869BA-75CD-4C41-88F6-4805F7A7C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744503-A104-4125-9702-5F4054A00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34CC21-5E05-4E6E-B618-2CF99868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A7F1C-8163-46C4-B9E6-C44D9CA2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37F09-4BFB-4960-84E9-F8E8B518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1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67E5-BC60-4ECF-A0E0-1C60BAD3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B45F0B-755D-45AC-8498-068F3B4FE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7C636C-0EAB-4ACC-B1B4-26DB9BA65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60787-6104-45E7-992B-0E87EF22C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EF7744-0477-41BD-AEC0-2C9D6247D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E81EE5-0899-4EB6-92B8-C23ADA5C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F97CB2-6E6F-4A37-9CE5-80559D72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88834D-2638-4F6E-B3D5-21985820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8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B1D10-92F5-47CF-8015-2A45400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4210EB-AD87-49AF-838C-DB215D80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1D4C03-A97C-4EC3-9D71-AB6F1065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FF0FF-E831-4A5D-8253-C0B10689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4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EABD95-9613-40AF-8B8A-B8C7D955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142896-5E28-4E75-BB6C-A0644AA9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A5C6BC-513D-43B7-998B-50B84F74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8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75E35-19E9-441B-8629-47391A48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410FA-F020-4699-9EF8-166056CB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890A6-C846-46AC-929C-CBF5D4E31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85BF3-BFDF-40D7-BF5C-6A08FC70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CEEE3-7A36-47A0-A625-48112CFA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AEAC8-54E0-4030-9086-EEE878CD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5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1999F-89E1-4E86-AF91-BAA9FED3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9E291-ACAD-45A1-AFB7-CB58E75E9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67B80-C20A-4AB0-8375-6BC1F83D8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20445B-35B3-4375-8924-A3CAFF1D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B444F1-FE5C-43E7-A870-5E59C036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A5266-0595-4EF2-892D-A4E6958C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1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6B2BA-B5BE-4A4F-8B59-BA4337D2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BAFF5-A117-4CEC-AEEF-3BB3A5E4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AD75D-8FE5-457A-AE99-561337159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407EB-2ADB-4821-A851-2C9F9908464C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D0A9A-130E-4FE6-9C9B-4B3C3F29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EE95E-E7CF-4E2D-AF39-DD7DF91F1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159C-9118-4EC2-8E1F-478CCF5A1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9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010B8-427F-4540-9B12-DC9515042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수치해석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CBAAC5-59ED-4946-924C-7060B9DE8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69501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62F31-6C90-47A4-AA3D-1906E0E1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674"/>
            <a:ext cx="10515600" cy="694551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수치해석이란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21EBD-3667-473D-9947-BD4321533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676"/>
            <a:ext cx="10515600" cy="85090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어떤 함수나 방정식의 해를 수치적으로 근사해서 해석하는 알고리즘</a:t>
            </a:r>
            <a:endParaRPr lang="en-US" altLang="ko-KR" sz="2000" dirty="0"/>
          </a:p>
          <a:p>
            <a:r>
              <a:rPr lang="ko-KR" altLang="en-US" sz="2000" dirty="0"/>
              <a:t>수치적으로 모델링 된 수학식을 적절한 알고리즘을 사용하여 근사값을 구하는 것이 목적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EA2A49-1B1B-4D8E-A2CE-B505616D3791}"/>
              </a:ext>
            </a:extLst>
          </p:cNvPr>
          <p:cNvSpPr/>
          <p:nvPr/>
        </p:nvSpPr>
        <p:spPr>
          <a:xfrm>
            <a:off x="279400" y="2538672"/>
            <a:ext cx="23876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해석적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35340-C235-4217-B13D-D6398D8F1B67}"/>
              </a:ext>
            </a:extLst>
          </p:cNvPr>
          <p:cNvSpPr txBox="1"/>
          <p:nvPr/>
        </p:nvSpPr>
        <p:spPr>
          <a:xfrm>
            <a:off x="2844800" y="2747706"/>
            <a:ext cx="831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논리적인 추론을 통해 문제를 풀어나가는 과정</a:t>
            </a:r>
            <a:r>
              <a:rPr lang="en-US" altLang="ko-KR" dirty="0"/>
              <a:t>, </a:t>
            </a:r>
            <a:r>
              <a:rPr lang="ko-KR" altLang="en-US" dirty="0"/>
              <a:t>머리와 손으로 계산하는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AC4BAC-938F-4AE1-BCCA-AE07D51A532D}"/>
              </a:ext>
            </a:extLst>
          </p:cNvPr>
          <p:cNvSpPr/>
          <p:nvPr/>
        </p:nvSpPr>
        <p:spPr>
          <a:xfrm>
            <a:off x="279400" y="4599247"/>
            <a:ext cx="2387600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수치적 방법</a:t>
            </a:r>
            <a:endParaRPr lang="en-US" altLang="ko-KR" dirty="0"/>
          </a:p>
          <a:p>
            <a:pPr algn="ctr"/>
            <a:r>
              <a:rPr lang="en-US" altLang="ko-KR" dirty="0"/>
              <a:t>(Numerical Method)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05A57-9B7F-46BC-A585-9580320A7EAD}"/>
              </a:ext>
            </a:extLst>
          </p:cNvPr>
          <p:cNvSpPr txBox="1"/>
          <p:nvPr/>
        </p:nvSpPr>
        <p:spPr>
          <a:xfrm>
            <a:off x="2844800" y="4701531"/>
            <a:ext cx="831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복잡하고 어려운 수학문제 또는 수많은 공학문제를 풀 때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컴퓨터를 이용한 시뮬레이션 방법이 수치해석을 응용한 방법</a:t>
            </a:r>
            <a:endParaRPr lang="ko-KR" altLang="en-US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FD0FDF3-0313-49A5-A7F1-4B7F97555645}"/>
              </a:ext>
            </a:extLst>
          </p:cNvPr>
          <p:cNvSpPr/>
          <p:nvPr/>
        </p:nvSpPr>
        <p:spPr>
          <a:xfrm>
            <a:off x="3403600" y="3467101"/>
            <a:ext cx="5880100" cy="838200"/>
          </a:xfrm>
          <a:prstGeom prst="downArrow">
            <a:avLst>
              <a:gd name="adj1" fmla="val 6789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해석적방법으로</a:t>
            </a:r>
            <a:r>
              <a:rPr lang="ko-KR" altLang="en-US" dirty="0"/>
              <a:t> 풀</a:t>
            </a:r>
            <a:r>
              <a:rPr lang="en-US" altLang="ko-KR" dirty="0"/>
              <a:t> </a:t>
            </a:r>
            <a:r>
              <a:rPr lang="ko-KR" altLang="en-US" dirty="0"/>
              <a:t>수 없는 경우</a:t>
            </a:r>
          </a:p>
        </p:txBody>
      </p:sp>
    </p:spTree>
    <p:extLst>
      <p:ext uri="{BB962C8B-B14F-4D97-AF65-F5344CB8AC3E}">
        <p14:creationId xmlns:p14="http://schemas.microsoft.com/office/powerpoint/2010/main" val="381320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78A6-A0D3-4268-AABD-2694E52A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765175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1A00A-0145-49DA-8AEE-C5290006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501"/>
            <a:ext cx="10515600" cy="647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어떤 문제를 수치해석적으로 해결하고자 할 때 먼저 문제를 잘 모사할 수 있는 수학적 모델을 규정하고 이를 통해서 근사해를 얻을 수 있도록 하는 과정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5A1B64B-D41D-4F98-A2C1-374F56254A90}"/>
              </a:ext>
            </a:extLst>
          </p:cNvPr>
          <p:cNvSpPr txBox="1">
            <a:spLocks/>
          </p:cNvSpPr>
          <p:nvPr/>
        </p:nvSpPr>
        <p:spPr>
          <a:xfrm>
            <a:off x="838200" y="2016124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수치해석과 오차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2B7D8D1-A852-43DF-B88D-462506CB7500}"/>
              </a:ext>
            </a:extLst>
          </p:cNvPr>
          <p:cNvSpPr txBox="1">
            <a:spLocks/>
          </p:cNvSpPr>
          <p:nvPr/>
        </p:nvSpPr>
        <p:spPr>
          <a:xfrm>
            <a:off x="838200" y="2690812"/>
            <a:ext cx="10515600" cy="2693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참값을 모르더라도 오차는 적으면 좋다</a:t>
            </a:r>
            <a:endParaRPr lang="en-US" altLang="ko-KR" sz="2000" dirty="0"/>
          </a:p>
          <a:p>
            <a:r>
              <a:rPr lang="ko-KR" altLang="en-US" sz="2000" dirty="0"/>
              <a:t>절대오차</a:t>
            </a:r>
            <a:r>
              <a:rPr lang="en-US" altLang="ko-KR" sz="2000" dirty="0"/>
              <a:t>(</a:t>
            </a:r>
            <a:r>
              <a:rPr lang="ko-KR" altLang="en-US" sz="2000" dirty="0"/>
              <a:t>참값</a:t>
            </a:r>
            <a:r>
              <a:rPr lang="en-US" altLang="ko-KR" sz="2000" dirty="0"/>
              <a:t>-</a:t>
            </a:r>
            <a:r>
              <a:rPr lang="ko-KR" altLang="en-US" sz="2000" dirty="0"/>
              <a:t>근사값</a:t>
            </a:r>
            <a:r>
              <a:rPr lang="en-US" altLang="ko-KR" sz="2000" dirty="0"/>
              <a:t>)/</a:t>
            </a:r>
            <a:r>
              <a:rPr lang="ko-KR" altLang="en-US" sz="2000" dirty="0"/>
              <a:t>상대오차</a:t>
            </a:r>
            <a:r>
              <a:rPr lang="en-US" altLang="ko-KR" sz="2000" dirty="0"/>
              <a:t>(</a:t>
            </a:r>
            <a:r>
              <a:rPr lang="ko-KR" altLang="en-US" sz="2000" dirty="0"/>
              <a:t>참값</a:t>
            </a:r>
            <a:r>
              <a:rPr lang="en-US" altLang="ko-KR" sz="2000" dirty="0"/>
              <a:t>-</a:t>
            </a:r>
            <a:r>
              <a:rPr lang="ko-KR" altLang="en-US" sz="2000" dirty="0"/>
              <a:t>근사값</a:t>
            </a:r>
            <a:r>
              <a:rPr lang="en-US" altLang="ko-KR" sz="2000" dirty="0"/>
              <a:t>)/</a:t>
            </a:r>
            <a:r>
              <a:rPr lang="ko-KR" altLang="en-US" sz="2000" dirty="0"/>
              <a:t>참값</a:t>
            </a:r>
            <a:endParaRPr lang="en-US" altLang="ko-KR" sz="2000" dirty="0"/>
          </a:p>
          <a:p>
            <a:r>
              <a:rPr lang="ko-KR" altLang="en-US" sz="2000" dirty="0"/>
              <a:t>모델링오차 </a:t>
            </a:r>
            <a:r>
              <a:rPr lang="en-US" altLang="ko-KR" sz="2000" dirty="0"/>
              <a:t>: </a:t>
            </a:r>
            <a:r>
              <a:rPr lang="ko-KR" altLang="en-US" sz="2000" dirty="0"/>
              <a:t>문제를 규정하면서 잘못되었거나 충분한 정보가 없는 상태에서 만들어낸 수학적 모델로 인해서 발생하는 오차</a:t>
            </a:r>
            <a:endParaRPr lang="en-US" altLang="ko-KR" sz="2000" dirty="0"/>
          </a:p>
          <a:p>
            <a:r>
              <a:rPr lang="ko-KR" altLang="en-US" sz="2000" dirty="0"/>
              <a:t>반올림오차 </a:t>
            </a:r>
            <a:r>
              <a:rPr lang="en-US" altLang="ko-KR" sz="2000" dirty="0"/>
              <a:t>: </a:t>
            </a:r>
            <a:r>
              <a:rPr lang="ko-KR" altLang="en-US" sz="2000" dirty="0"/>
              <a:t>컴퓨터의 하드웨어와 소프트웨어 한계로 인해 실제의 수를 정확하게 표현할 수 없기 때문에 발생</a:t>
            </a:r>
            <a:endParaRPr lang="en-US" altLang="ko-KR" sz="2000" dirty="0"/>
          </a:p>
          <a:p>
            <a:r>
              <a:rPr lang="ko-KR" altLang="en-US" sz="2000" dirty="0"/>
              <a:t>절단오차 </a:t>
            </a:r>
            <a:r>
              <a:rPr lang="en-US" altLang="ko-KR" sz="2000" dirty="0"/>
              <a:t>: </a:t>
            </a:r>
            <a:r>
              <a:rPr lang="ko-KR" altLang="en-US" sz="2000" dirty="0"/>
              <a:t>실제 값과 근사값의 차이로 인해 발생되는 오차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9D25F86-8B1B-4288-B0BA-C7B2D1305E75}"/>
              </a:ext>
            </a:extLst>
          </p:cNvPr>
          <p:cNvSpPr txBox="1">
            <a:spLocks/>
          </p:cNvSpPr>
          <p:nvPr/>
        </p:nvSpPr>
        <p:spPr>
          <a:xfrm>
            <a:off x="838200" y="5384800"/>
            <a:ext cx="10515600" cy="108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오차 계산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엄밀해를 모르더라도 수치적인 방법으로 근사값을 구해 계산</a:t>
            </a:r>
          </a:p>
        </p:txBody>
      </p:sp>
    </p:spTree>
    <p:extLst>
      <p:ext uri="{BB962C8B-B14F-4D97-AF65-F5344CB8AC3E}">
        <p14:creationId xmlns:p14="http://schemas.microsoft.com/office/powerpoint/2010/main" val="354167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FC51F-23D2-47A4-BC53-E7D73F83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54469-F12A-4AAA-95E8-D9899DB0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수치해석에는 행렬을 사용하는 연산이 중요하므로 배열에 </a:t>
            </a:r>
            <a:r>
              <a:rPr lang="ko-KR" altLang="en-US" sz="1800" dirty="0" err="1"/>
              <a:t>특화되어있는</a:t>
            </a:r>
            <a:r>
              <a:rPr lang="ko-KR" altLang="en-US" sz="1800" dirty="0"/>
              <a:t> </a:t>
            </a:r>
            <a:r>
              <a:rPr lang="en-US" altLang="ko-KR" sz="1800" dirty="0" err="1"/>
              <a:t>Numpy</a:t>
            </a:r>
            <a:r>
              <a:rPr lang="ko-KR" altLang="en-US" sz="1800" dirty="0"/>
              <a:t>라이브러리를 사용</a:t>
            </a:r>
            <a:endParaRPr lang="en-US" altLang="ko-KR" sz="1800" dirty="0"/>
          </a:p>
          <a:p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요약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ko-KR" sz="1800" b="0" i="0" dirty="0"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US" altLang="ko-KR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라이브러리를 사용해서 벡터나 행렬을 만들 때에는</a:t>
            </a:r>
            <a:endParaRPr lang="en-US" altLang="ko-KR" sz="18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	from </a:t>
            </a:r>
            <a:r>
              <a:rPr lang="en-US" altLang="ko-KR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import array 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와 같이 선언하여 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함수를 사용한다</a:t>
            </a:r>
            <a:endParaRPr lang="en-US" altLang="ko-KR" sz="18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요소의 수가 정해진 배열을 자동으로 만들고 싶을 때는</a:t>
            </a:r>
            <a:r>
              <a:rPr lang="en-US" altLang="ko-KR" sz="1800" i="1" dirty="0">
                <a:solidFill>
                  <a:srgbClr val="40808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Linspace</a:t>
            </a:r>
            <a:endParaRPr lang="en-US" altLang="ko-KR" sz="18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	x = </a:t>
            </a:r>
            <a:r>
              <a:rPr lang="en-US" altLang="ko-KR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linspace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(-1,1,10) -1~1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사이의 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개 요소가 </a:t>
            </a:r>
            <a:r>
              <a:rPr lang="ko-KR" altLang="en-US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등간으로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들어감</a:t>
            </a:r>
            <a:endParaRPr lang="en-US" altLang="ko-KR" sz="18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3. 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내적은 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dot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함수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/ </a:t>
            </a:r>
            <a:r>
              <a:rPr lang="ko-KR" altLang="en-US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행렬곱은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A*B =&gt; 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둘이 결과물이 다르므로 주의</a:t>
            </a:r>
            <a:endParaRPr lang="en-US" altLang="ko-KR" sz="18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인덱싱</a:t>
            </a:r>
            <a:r>
              <a:rPr lang="en-US" altLang="ko-KR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sz="1800" b="0" i="1" dirty="0" err="1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슬라이싱</a:t>
            </a:r>
            <a:r>
              <a:rPr lang="ko-KR" altLang="en-US" sz="1800" b="0" i="1" dirty="0"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가능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538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Courier New</vt:lpstr>
      <vt:lpstr>Office 테마</vt:lpstr>
      <vt:lpstr>수치해석</vt:lpstr>
      <vt:lpstr>수치해석이란?</vt:lpstr>
      <vt:lpstr>알고리즘</vt:lpstr>
      <vt:lpstr>Numpy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</dc:title>
  <dc:creator>김나은(2014314005)</dc:creator>
  <cp:lastModifiedBy>김나은(2014314005)</cp:lastModifiedBy>
  <cp:revision>1</cp:revision>
  <dcterms:created xsi:type="dcterms:W3CDTF">2021-10-06T16:56:34Z</dcterms:created>
  <dcterms:modified xsi:type="dcterms:W3CDTF">2021-10-06T16:56:38Z</dcterms:modified>
</cp:coreProperties>
</file>