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0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8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0600"/>
          </a:xfrm>
        </p:spPr>
        <p:txBody>
          <a:bodyPr/>
          <a:lstStyle>
            <a:lvl1pPr>
              <a:defRPr>
                <a:solidFill>
                  <a:srgbClr val="66006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27448"/>
            <a:ext cx="8229600" cy="4876800"/>
          </a:xfrm>
        </p:spPr>
        <p:txBody>
          <a:bodyPr/>
          <a:lstStyle>
            <a:lvl1pPr marL="288000" indent="-288000">
              <a:buFont typeface="Wingdings" panose="05000000000000000000" pitchFamily="2" charset="2"/>
              <a:buChar char="v"/>
              <a:defRPr/>
            </a:lvl1pPr>
            <a:lvl2pPr marL="540000" indent="-288000">
              <a:buFont typeface="Wingdings" panose="05000000000000000000" pitchFamily="2" charset="2"/>
              <a:buChar char="Ø"/>
              <a:defRPr/>
            </a:lvl2pPr>
            <a:lvl3pPr marL="828000" indent="-288000">
              <a:buFont typeface="Wingdings" panose="05000000000000000000" pitchFamily="2" charset="2"/>
              <a:buChar char="l"/>
              <a:defRPr/>
            </a:lvl3pPr>
            <a:lvl4pPr marL="1044000" indent="-216000">
              <a:buFont typeface="Wingdings" panose="05000000000000000000" pitchFamily="2" charset="2"/>
              <a:buChar char="§"/>
              <a:defRPr/>
            </a:lvl4pPr>
            <a:lvl5pPr indent="-18000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888" y="6381328"/>
            <a:ext cx="7128792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607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301" y="1340768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703" y="6381328"/>
            <a:ext cx="2895600" cy="329184"/>
          </a:xfrm>
        </p:spPr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503" y="6381328"/>
            <a:ext cx="41148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5503" y="6381328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77888" y="1212032"/>
            <a:ext cx="82089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8072" y="6497199"/>
            <a:ext cx="2895600" cy="329184"/>
          </a:xfrm>
        </p:spPr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9872" y="6497199"/>
            <a:ext cx="4114800" cy="32918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10872" y="6497199"/>
            <a:ext cx="1066800" cy="329184"/>
          </a:xfrm>
        </p:spPr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7158608" cy="329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2352" y="6381328"/>
            <a:ext cx="1066800" cy="32918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E1A33F-E6D5-45AB-A803-71C21C55F48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7E197-3AE2-4E3E-A2BF-3870DC3270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응용컴퓨터프로그래밍 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소수</a:t>
            </a:r>
            <a:r>
              <a:rPr lang="en-US" altLang="ko-KR" dirty="0"/>
              <a:t>(prime number)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 err="1"/>
              <a:t>강의노트에</a:t>
            </a:r>
            <a:r>
              <a:rPr lang="ko-KR" altLang="en-US" dirty="0"/>
              <a:t> 있는 소수 알고리즘 </a:t>
            </a:r>
            <a:r>
              <a:rPr lang="en-US" altLang="ko-KR" dirty="0"/>
              <a:t>5</a:t>
            </a:r>
            <a:r>
              <a:rPr lang="ko-KR" altLang="en-US" dirty="0"/>
              <a:t>가지에 대해 프로그램을 작성하고</a:t>
            </a:r>
            <a:r>
              <a:rPr lang="en-US" altLang="ko-KR" dirty="0"/>
              <a:t>, </a:t>
            </a:r>
            <a:r>
              <a:rPr lang="ko-KR" altLang="en-US" dirty="0"/>
              <a:t>각 알고리즘에서의 나머지 연산 횟수를 조사하라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본인이 구상한 다른 알고리즘을 제시한 경우는 </a:t>
            </a:r>
            <a:r>
              <a:rPr lang="ko-KR" altLang="en-US" dirty="0" err="1"/>
              <a:t>가산점을</a:t>
            </a:r>
            <a:r>
              <a:rPr lang="ko-KR" altLang="en-US" dirty="0"/>
              <a:t> 부여함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제출 양식</a:t>
            </a:r>
            <a:endParaRPr lang="en-US" altLang="ko-KR" dirty="0"/>
          </a:p>
          <a:p>
            <a:pPr lvl="1"/>
            <a:r>
              <a:rPr lang="ko-KR" altLang="en-US" dirty="0"/>
              <a:t>문제 기술</a:t>
            </a:r>
            <a:endParaRPr lang="en-US" altLang="ko-KR" dirty="0"/>
          </a:p>
          <a:p>
            <a:pPr lvl="1"/>
            <a:r>
              <a:rPr lang="ko-KR" altLang="en-US" dirty="0"/>
              <a:t>프로그램 구조 및 알고리즘 설명</a:t>
            </a:r>
            <a:endParaRPr lang="en-US" altLang="ko-KR" dirty="0"/>
          </a:p>
          <a:p>
            <a:pPr lvl="1"/>
            <a:r>
              <a:rPr lang="en-US" altLang="ko-KR" dirty="0"/>
              <a:t>Source code</a:t>
            </a:r>
          </a:p>
          <a:p>
            <a:pPr lvl="1"/>
            <a:r>
              <a:rPr lang="ko-KR" altLang="en-US" dirty="0"/>
              <a:t>결과 제시 및 분석</a:t>
            </a:r>
            <a:endParaRPr lang="en-US" altLang="ko-KR" dirty="0"/>
          </a:p>
          <a:p>
            <a:pPr lvl="1"/>
            <a:r>
              <a:rPr lang="en-US" altLang="ko-KR" dirty="0"/>
              <a:t>Discussion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제출일</a:t>
            </a:r>
            <a:r>
              <a:rPr lang="en-US" altLang="ko-KR" dirty="0"/>
              <a:t>: 2019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/>
              <a:t>18</a:t>
            </a:r>
            <a:r>
              <a:rPr lang="ko-KR" altLang="en-US"/>
              <a:t>일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3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4948</TotalTime>
  <Words>61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Wingdings</vt:lpstr>
      <vt:lpstr>투명도</vt:lpstr>
      <vt:lpstr>응용컴퓨터프로그래밍 과제1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 Programming</dc:title>
  <dc:creator>yhseo</dc:creator>
  <cp:lastModifiedBy>user</cp:lastModifiedBy>
  <cp:revision>92</cp:revision>
  <dcterms:created xsi:type="dcterms:W3CDTF">2016-12-30T02:16:53Z</dcterms:created>
  <dcterms:modified xsi:type="dcterms:W3CDTF">2019-09-03T01:59:31Z</dcterms:modified>
</cp:coreProperties>
</file>