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응용컴퓨터프로그래밍 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 err="1"/>
              <a:t>강의노트에</a:t>
            </a:r>
            <a:r>
              <a:rPr lang="ko-KR" altLang="en-US" dirty="0"/>
              <a:t> 있는 최대공약수</a:t>
            </a:r>
            <a:r>
              <a:rPr lang="en-US" altLang="ko-KR" dirty="0"/>
              <a:t>(GCD: Greatest Common Divisor) </a:t>
            </a:r>
            <a:r>
              <a:rPr lang="ko-KR" altLang="en-US" dirty="0"/>
              <a:t>알고리즘 </a:t>
            </a:r>
            <a:r>
              <a:rPr lang="en-US" altLang="ko-KR" dirty="0"/>
              <a:t>3</a:t>
            </a:r>
            <a:r>
              <a:rPr lang="ko-KR" altLang="en-US" dirty="0"/>
              <a:t>가지를 모두 프로그램하라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본인이 구상한 다른 알고리즘을 제시한 경우는 </a:t>
            </a:r>
            <a:r>
              <a:rPr lang="ko-KR" altLang="en-US" dirty="0" err="1"/>
              <a:t>가산점을</a:t>
            </a:r>
            <a:r>
              <a:rPr lang="ko-KR" altLang="en-US" dirty="0"/>
              <a:t> 부여함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제출 양식</a:t>
            </a:r>
            <a:endParaRPr lang="en-US" altLang="ko-KR" dirty="0"/>
          </a:p>
          <a:p>
            <a:pPr lvl="1"/>
            <a:r>
              <a:rPr lang="ko-KR" altLang="en-US" dirty="0"/>
              <a:t>문제 기술</a:t>
            </a:r>
            <a:endParaRPr lang="en-US" altLang="ko-KR" dirty="0"/>
          </a:p>
          <a:p>
            <a:pPr lvl="1"/>
            <a:r>
              <a:rPr lang="ko-KR" altLang="en-US" dirty="0"/>
              <a:t>프로그램 구조 및 알고리즘 설명</a:t>
            </a:r>
            <a:endParaRPr lang="en-US" altLang="ko-KR" dirty="0"/>
          </a:p>
          <a:p>
            <a:pPr lvl="1"/>
            <a:r>
              <a:rPr lang="en-US" altLang="ko-KR" dirty="0"/>
              <a:t>Source code</a:t>
            </a:r>
          </a:p>
          <a:p>
            <a:pPr lvl="1"/>
            <a:r>
              <a:rPr lang="ko-KR" altLang="en-US" dirty="0"/>
              <a:t>결과 제시 및 분석</a:t>
            </a:r>
            <a:endParaRPr lang="en-US" altLang="ko-KR" dirty="0"/>
          </a:p>
          <a:p>
            <a:pPr lvl="1"/>
            <a:r>
              <a:rPr lang="en-US" altLang="ko-KR" dirty="0"/>
              <a:t>Discussion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제출일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3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4962</TotalTime>
  <Words>56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투명도</vt:lpstr>
      <vt:lpstr>응용컴퓨터프로그래밍 과제2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user</cp:lastModifiedBy>
  <cp:revision>94</cp:revision>
  <dcterms:created xsi:type="dcterms:W3CDTF">2016-12-30T02:16:53Z</dcterms:created>
  <dcterms:modified xsi:type="dcterms:W3CDTF">2019-09-03T02:11:03Z</dcterms:modified>
</cp:coreProperties>
</file>