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2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5D2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108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4800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0600"/>
          </a:xfrm>
        </p:spPr>
        <p:txBody>
          <a:bodyPr/>
          <a:lstStyle>
            <a:lvl1pPr>
              <a:defRPr>
                <a:solidFill>
                  <a:srgbClr val="66006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27448"/>
            <a:ext cx="8229600" cy="4876800"/>
          </a:xfrm>
        </p:spPr>
        <p:txBody>
          <a:bodyPr/>
          <a:lstStyle>
            <a:lvl1pPr marL="288000" indent="-288000">
              <a:buFont typeface="Wingdings" panose="05000000000000000000" pitchFamily="2" charset="2"/>
              <a:buChar char="v"/>
              <a:defRPr/>
            </a:lvl1pPr>
            <a:lvl2pPr marL="540000" indent="-288000">
              <a:buFont typeface="Wingdings" panose="05000000000000000000" pitchFamily="2" charset="2"/>
              <a:buChar char="Ø"/>
              <a:defRPr/>
            </a:lvl2pPr>
            <a:lvl3pPr marL="828000" indent="-288000">
              <a:buFont typeface="Wingdings" panose="05000000000000000000" pitchFamily="2" charset="2"/>
              <a:buChar char="l"/>
              <a:defRPr/>
            </a:lvl3pPr>
            <a:lvl4pPr marL="1044000" indent="-216000">
              <a:buFont typeface="Wingdings" panose="05000000000000000000" pitchFamily="2" charset="2"/>
              <a:buChar char="§"/>
              <a:defRPr/>
            </a:lvl4pPr>
            <a:lvl5pPr indent="-18000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888" y="6381328"/>
            <a:ext cx="7128792" cy="32918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4607" y="6381328"/>
            <a:ext cx="1066800" cy="32918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8627E197-3AE2-4E3E-A2BF-3870DC3270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77888" y="1212032"/>
            <a:ext cx="82089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301" y="1340768"/>
            <a:ext cx="40386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301" y="1340768"/>
            <a:ext cx="40386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703" y="6381328"/>
            <a:ext cx="2895600" cy="329184"/>
          </a:xfrm>
        </p:spPr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4503" y="6381328"/>
            <a:ext cx="4114800" cy="32918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5503" y="6381328"/>
            <a:ext cx="1066800" cy="329184"/>
          </a:xfrm>
        </p:spPr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77888" y="1212032"/>
            <a:ext cx="82089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8072" y="6497199"/>
            <a:ext cx="2895600" cy="329184"/>
          </a:xfrm>
        </p:spPr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19872" y="6497199"/>
            <a:ext cx="4114800" cy="32918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10872" y="6497199"/>
            <a:ext cx="1066800" cy="329184"/>
          </a:xfrm>
        </p:spPr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7158608" cy="32918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2352" y="6381328"/>
            <a:ext cx="1066800" cy="32918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8627E197-3AE2-4E3E-A2BF-3870DC3270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응용컴퓨터프로그래밍 과제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Rat-in-a-maze </a:t>
            </a:r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임의의 미로가 </a:t>
            </a:r>
            <a:r>
              <a:rPr lang="en-US" altLang="ko-KR" dirty="0"/>
              <a:t>matrix </a:t>
            </a:r>
            <a:r>
              <a:rPr lang="ko-KR" altLang="en-US" dirty="0"/>
              <a:t>형태로 주어졌을 때</a:t>
            </a:r>
            <a:r>
              <a:rPr lang="en-US" altLang="ko-KR" dirty="0"/>
              <a:t>, </a:t>
            </a:r>
            <a:r>
              <a:rPr lang="ko-KR" altLang="en-US" dirty="0"/>
              <a:t>입구로부터 출구를 찾는 프로그램을 작성하라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Matrix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구성되며</a:t>
            </a:r>
            <a:r>
              <a:rPr lang="en-US" altLang="ko-KR" dirty="0"/>
              <a:t>, 0</a:t>
            </a:r>
            <a:r>
              <a:rPr lang="ko-KR" altLang="en-US" dirty="0"/>
              <a:t>은 통로</a:t>
            </a:r>
            <a:r>
              <a:rPr lang="en-US" altLang="ko-KR" dirty="0"/>
              <a:t>, 1</a:t>
            </a:r>
            <a:r>
              <a:rPr lang="ko-KR" altLang="en-US" dirty="0"/>
              <a:t>은 벽을 의미한다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path</a:t>
            </a:r>
            <a:r>
              <a:rPr lang="ko-KR" altLang="en-US" dirty="0"/>
              <a:t>가 존재할 경우</a:t>
            </a:r>
            <a:r>
              <a:rPr lang="en-US" altLang="ko-KR" dirty="0"/>
              <a:t>, </a:t>
            </a:r>
            <a:r>
              <a:rPr lang="ko-KR" altLang="en-US" dirty="0"/>
              <a:t>최단 경로를 찾으면 </a:t>
            </a:r>
            <a:r>
              <a:rPr lang="ko-KR" altLang="en-US" dirty="0" err="1"/>
              <a:t>가산점</a:t>
            </a:r>
            <a:r>
              <a:rPr lang="ko-KR" altLang="en-US" dirty="0"/>
              <a:t> 부여</a:t>
            </a:r>
            <a:endParaRPr lang="en-US" altLang="ko-KR" dirty="0"/>
          </a:p>
          <a:p>
            <a:pPr lvl="1"/>
            <a:r>
              <a:rPr lang="ko-KR" altLang="en-US" dirty="0"/>
              <a:t>명령행인자를 이용하여 입력하고</a:t>
            </a:r>
            <a:r>
              <a:rPr lang="en-US" altLang="ko-KR" dirty="0"/>
              <a:t>, file </a:t>
            </a:r>
            <a:r>
              <a:rPr lang="ko-KR" altLang="en-US" dirty="0"/>
              <a:t>변수를 하나 선언하여</a:t>
            </a:r>
            <a:r>
              <a:rPr lang="en-US" altLang="ko-KR" dirty="0"/>
              <a:t>, </a:t>
            </a:r>
            <a:r>
              <a:rPr lang="ko-KR" altLang="en-US" dirty="0"/>
              <a:t>전체 이동 경로를 모두 기록하라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제출 양식</a:t>
            </a:r>
            <a:endParaRPr lang="en-US" altLang="ko-KR" dirty="0"/>
          </a:p>
          <a:p>
            <a:pPr lvl="1"/>
            <a:r>
              <a:rPr lang="ko-KR" altLang="en-US" dirty="0"/>
              <a:t>문제 기술</a:t>
            </a:r>
            <a:r>
              <a:rPr lang="en-US" altLang="ko-KR" dirty="0"/>
              <a:t>, </a:t>
            </a:r>
            <a:r>
              <a:rPr lang="ko-KR" altLang="en-US" dirty="0"/>
              <a:t>프로그램 구조 및 알고리즘 설명</a:t>
            </a:r>
            <a:r>
              <a:rPr lang="en-US" altLang="ko-KR" dirty="0"/>
              <a:t>, Source code, </a:t>
            </a:r>
            <a:r>
              <a:rPr lang="ko-KR" altLang="en-US" dirty="0"/>
              <a:t>결과 제시 및 분석</a:t>
            </a:r>
            <a:r>
              <a:rPr lang="en-US" altLang="ko-KR" dirty="0"/>
              <a:t>, Discussion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제출일</a:t>
            </a:r>
            <a:r>
              <a:rPr lang="en-US" altLang="ko-KR"/>
              <a:t>: 2019</a:t>
            </a:r>
            <a:r>
              <a:rPr lang="ko-KR" altLang="en-US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430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4955</TotalTime>
  <Words>92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Wingdings</vt:lpstr>
      <vt:lpstr>투명도</vt:lpstr>
      <vt:lpstr>응용컴퓨터프로그래밍 과제3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Java Programming</dc:title>
  <dc:creator>yhseo</dc:creator>
  <cp:lastModifiedBy>user</cp:lastModifiedBy>
  <cp:revision>95</cp:revision>
  <dcterms:created xsi:type="dcterms:W3CDTF">2016-12-30T02:16:53Z</dcterms:created>
  <dcterms:modified xsi:type="dcterms:W3CDTF">2019-09-03T02:11:36Z</dcterms:modified>
</cp:coreProperties>
</file>