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27448"/>
            <a:ext cx="8229600" cy="4876800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v"/>
              <a:defRPr/>
            </a:lvl1pPr>
            <a:lvl2pPr marL="540000" indent="-288000">
              <a:buFont typeface="Wingdings" panose="05000000000000000000" pitchFamily="2" charset="2"/>
              <a:buChar char="Ø"/>
              <a:defRPr/>
            </a:lvl2pPr>
            <a:lvl3pPr marL="828000" indent="-288000">
              <a:buFont typeface="Wingdings" panose="05000000000000000000" pitchFamily="2" charset="2"/>
              <a:buChar char="l"/>
              <a:defRPr/>
            </a:lvl3pPr>
            <a:lvl4pPr marL="1044000" indent="-216000">
              <a:buFont typeface="Wingdings" panose="05000000000000000000" pitchFamily="2" charset="2"/>
              <a:buChar char="§"/>
              <a:defRPr/>
            </a:lvl4pPr>
            <a:lvl5pPr indent="-18000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888" y="6381328"/>
            <a:ext cx="7128792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607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703" y="6381328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503" y="6381328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5503" y="6381328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8072" y="6497199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9872" y="6497199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0872" y="6497199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7158608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352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응용컴퓨터프로그래밍 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Infix-to-Postfix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Infix notation</a:t>
            </a:r>
            <a:r>
              <a:rPr lang="ko-KR" altLang="en-US" dirty="0"/>
              <a:t>으로 작성된 임의의 수식을 </a:t>
            </a:r>
            <a:r>
              <a:rPr lang="en-US" altLang="ko-KR" dirty="0"/>
              <a:t>postfix notation</a:t>
            </a:r>
            <a:r>
              <a:rPr lang="ko-KR" altLang="en-US" dirty="0"/>
              <a:t>으로 변환하는 프로그램을 작성하라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변환된 </a:t>
            </a:r>
            <a:r>
              <a:rPr lang="en-US" altLang="ko-KR" dirty="0"/>
              <a:t>postfix notation</a:t>
            </a:r>
            <a:r>
              <a:rPr lang="ko-KR" altLang="en-US" dirty="0"/>
              <a:t>을 계산하는 모듈도 프로그램에 포함하라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 양식</a:t>
            </a:r>
            <a:endParaRPr lang="en-US" altLang="ko-KR" dirty="0"/>
          </a:p>
          <a:p>
            <a:pPr lvl="1"/>
            <a:r>
              <a:rPr lang="ko-KR" altLang="en-US" dirty="0"/>
              <a:t>문제 기술</a:t>
            </a:r>
            <a:r>
              <a:rPr lang="en-US" altLang="ko-KR" dirty="0"/>
              <a:t>, </a:t>
            </a:r>
            <a:r>
              <a:rPr lang="ko-KR" altLang="en-US" dirty="0"/>
              <a:t>프로그램 구조 및 알고리즘 설명</a:t>
            </a:r>
            <a:r>
              <a:rPr lang="en-US" altLang="ko-KR" dirty="0"/>
              <a:t>, Source code, </a:t>
            </a:r>
            <a:r>
              <a:rPr lang="ko-KR" altLang="en-US" dirty="0"/>
              <a:t>결과 제시 및 분석</a:t>
            </a:r>
            <a:r>
              <a:rPr lang="en-US" altLang="ko-KR" dirty="0"/>
              <a:t>, Discussion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제출일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/>
              <a:t>16</a:t>
            </a:r>
            <a:r>
              <a:rPr lang="ko-KR" altLang="en-US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3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4957</TotalTime>
  <Words>59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Wingdings</vt:lpstr>
      <vt:lpstr>투명도</vt:lpstr>
      <vt:lpstr>응용컴퓨터프로그래밍 과제4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 Programming</dc:title>
  <dc:creator>yhseo</dc:creator>
  <cp:lastModifiedBy>user</cp:lastModifiedBy>
  <cp:revision>96</cp:revision>
  <dcterms:created xsi:type="dcterms:W3CDTF">2016-12-30T02:16:53Z</dcterms:created>
  <dcterms:modified xsi:type="dcterms:W3CDTF">2019-09-03T02:11:52Z</dcterms:modified>
</cp:coreProperties>
</file>