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"/>
  </p:notesMasterIdLst>
  <p:sldIdLst>
    <p:sldId id="29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10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50E4F-658C-4D1D-BB81-2D4CAE3F3D57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88A15-1DD4-4DBB-A27D-22BD5796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03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8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/>
          <a:lstStyle>
            <a:lvl1pPr>
              <a:defRPr>
                <a:solidFill>
                  <a:srgbClr val="66006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27448"/>
            <a:ext cx="8229600" cy="4876800"/>
          </a:xfrm>
        </p:spPr>
        <p:txBody>
          <a:bodyPr/>
          <a:lstStyle>
            <a:lvl1pPr marL="288000" indent="-288000">
              <a:buFont typeface="Wingdings" panose="05000000000000000000" pitchFamily="2" charset="2"/>
              <a:buChar char="v"/>
              <a:defRPr/>
            </a:lvl1pPr>
            <a:lvl2pPr marL="540000" indent="-288000">
              <a:buFont typeface="Wingdings" panose="05000000000000000000" pitchFamily="2" charset="2"/>
              <a:buChar char="Ø"/>
              <a:defRPr/>
            </a:lvl2pPr>
            <a:lvl3pPr marL="828000" indent="-288000">
              <a:buFont typeface="Wingdings" panose="05000000000000000000" pitchFamily="2" charset="2"/>
              <a:buChar char="l"/>
              <a:defRPr/>
            </a:lvl3pPr>
            <a:lvl4pPr marL="1044000" indent="-216000">
              <a:buFont typeface="Wingdings" panose="05000000000000000000" pitchFamily="2" charset="2"/>
              <a:buChar char="§"/>
              <a:defRPr/>
            </a:lvl4pPr>
            <a:lvl5pPr indent="-18000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888" y="6381328"/>
            <a:ext cx="7128792" cy="32918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연결리스트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4607" y="6381328"/>
            <a:ext cx="1066800" cy="32918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77888" y="1212032"/>
            <a:ext cx="82089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301" y="1340768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301" y="1340768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703" y="6381328"/>
            <a:ext cx="2895600" cy="32918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4503" y="6381328"/>
            <a:ext cx="4114800" cy="329184"/>
          </a:xfrm>
        </p:spPr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5503" y="6381328"/>
            <a:ext cx="1066800" cy="329184"/>
          </a:xfrm>
        </p:spPr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77888" y="1212032"/>
            <a:ext cx="82089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8072" y="6497199"/>
            <a:ext cx="2895600" cy="32918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19872" y="6497199"/>
            <a:ext cx="4114800" cy="329184"/>
          </a:xfrm>
        </p:spPr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10872" y="6497199"/>
            <a:ext cx="1066800" cy="329184"/>
          </a:xfrm>
        </p:spPr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7158608" cy="32918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연결리스트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2352" y="6381328"/>
            <a:ext cx="1066800" cy="32918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연결리스트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연결리스트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5</a:t>
            </a:r>
            <a:r>
              <a:rPr lang="en-US" altLang="ko-KR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연결리스트를 이용한 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연결리스트를 이용한 삽입 정렬</a:t>
            </a:r>
            <a:endParaRPr lang="en-US" altLang="ko-KR" dirty="0"/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(data.txt)</a:t>
            </a:r>
            <a:r>
              <a:rPr lang="ko-KR" altLang="en-US" dirty="0"/>
              <a:t>로 부터 임의 개수의 이름과 각자의 전화번호를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연결리스트를 이용하여 이름의 오름차순으로 정렬하는 프로그램을 작성하라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사람 이름을 입력하면 그 사람의 전화번호를 출력하는 탐색 모듈도 작성하라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r>
              <a:rPr lang="ko-KR" altLang="en-US" dirty="0"/>
              <a:t>과제 제출 목록</a:t>
            </a:r>
            <a:endParaRPr lang="en-US" altLang="ko-KR" dirty="0"/>
          </a:p>
          <a:p>
            <a:pPr lvl="1"/>
            <a:r>
              <a:rPr lang="ko-KR" altLang="en-US" dirty="0" err="1"/>
              <a:t>문제기술</a:t>
            </a:r>
            <a:r>
              <a:rPr lang="en-US" altLang="ko-KR" dirty="0"/>
              <a:t>, </a:t>
            </a:r>
            <a:r>
              <a:rPr lang="ko-KR" altLang="en-US" dirty="0"/>
              <a:t>프로그램 구조</a:t>
            </a:r>
            <a:r>
              <a:rPr lang="en-US" altLang="ko-KR" dirty="0"/>
              <a:t> </a:t>
            </a:r>
            <a:r>
              <a:rPr lang="ko-KR" altLang="en-US" dirty="0"/>
              <a:t>및 알고리즘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소스 코드</a:t>
            </a:r>
            <a:endParaRPr lang="en-US" altLang="ko-KR" dirty="0"/>
          </a:p>
          <a:p>
            <a:pPr lvl="1"/>
            <a:r>
              <a:rPr lang="ko-KR" altLang="en-US" dirty="0" err="1"/>
              <a:t>결과제시</a:t>
            </a:r>
            <a:r>
              <a:rPr lang="en-US" altLang="ko-KR" dirty="0"/>
              <a:t>(</a:t>
            </a:r>
            <a:r>
              <a:rPr lang="ko-KR" altLang="en-US" dirty="0"/>
              <a:t>최소한 </a:t>
            </a:r>
            <a:r>
              <a:rPr lang="en-US" altLang="ko-KR" dirty="0"/>
              <a:t>2</a:t>
            </a:r>
            <a:r>
              <a:rPr lang="ko-KR" altLang="en-US" dirty="0"/>
              <a:t>개 이상</a:t>
            </a:r>
            <a:r>
              <a:rPr lang="en-US" altLang="ko-KR" dirty="0"/>
              <a:t>) </a:t>
            </a:r>
            <a:r>
              <a:rPr lang="ko-KR" altLang="en-US" dirty="0"/>
              <a:t>및 결과 분석</a:t>
            </a:r>
            <a:r>
              <a:rPr lang="en-US" altLang="ko-KR" dirty="0"/>
              <a:t>, Discussion</a:t>
            </a:r>
          </a:p>
          <a:p>
            <a:pPr lvl="4"/>
            <a:endParaRPr lang="en-US" altLang="ko-KR" dirty="0"/>
          </a:p>
          <a:p>
            <a:r>
              <a:rPr lang="ko-KR" altLang="en-US" dirty="0"/>
              <a:t>제출 기한</a:t>
            </a:r>
            <a:r>
              <a:rPr lang="en-US" altLang="ko-KR" dirty="0"/>
              <a:t>: 2019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/>
              <a:t>일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연결리스트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309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5421</TotalTime>
  <Words>84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투명도</vt:lpstr>
      <vt:lpstr>과제5 – 연결리스트를 이용한 정렬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Java Programming</dc:title>
  <dc:creator>yhseo</dc:creator>
  <cp:lastModifiedBy>user</cp:lastModifiedBy>
  <cp:revision>141</cp:revision>
  <dcterms:created xsi:type="dcterms:W3CDTF">2016-12-30T02:16:53Z</dcterms:created>
  <dcterms:modified xsi:type="dcterms:W3CDTF">2019-09-03T02:12:11Z</dcterms:modified>
</cp:coreProperties>
</file>