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59BAD-77FF-974A-94A8-8288D74B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A9923-7A2A-7CC9-60E4-0D8204E5B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19F0D-7456-7732-E12E-B6D22E33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70BB-08E6-4790-EBAB-273077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26D1D-AC1C-6128-01D7-4A5A3ADA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B6937-5D18-6CA1-6670-09DB4F22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54FAD6-0535-B7EB-F6B3-68DB2874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2584-B7BA-0BCD-D7DB-B3D389A7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F31B4-6B7A-8853-02AE-903ECAB0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8CB1C-F598-CE99-C601-44835804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45BE0-BA8A-1CAB-8E60-83E0607B6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ADE0A-F42B-5AAA-D32C-0260C42D7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A085-5AC8-6047-65B5-1B93DFCA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73909-33D2-1752-32A3-5DEA3C8B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FBD2E-FCDD-39F1-B68C-0924B3F9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4941-BDC4-C9EE-E549-7DED71C2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C3B81-E21C-FCE6-0935-9F51B620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7634F-2A19-5CFE-CFC6-BFCDEF10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5FA71-935E-366D-6217-6D51C915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78DD6-9D18-5D6D-7524-94CE5C10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64C78-9DDF-F7B4-5806-3A8F195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11276-1E11-CFCE-8368-1B66BC38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62E92-21D1-E69F-CE18-B253430C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A2A87-390E-D61B-E8E5-3618CAC5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90332-0226-FE3B-462B-F52F0886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3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9F7B7-0027-6B7B-9DB7-CC3E2ED4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84B1-8ED5-0489-461C-F67EBB49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33AAA-B1F9-CC7D-4CE6-A7BDADA8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04B96-1230-B285-1B43-FAF4E3F0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7755E-F09B-7C85-DFE4-59E38D1F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DC647-DEE7-AEF3-A1D0-171EF019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7E2E7-C9AF-0087-AF04-376D56A6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55E98-7893-DB9F-2E8B-4A1B007E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DD972-F959-ADC5-670C-E70406E20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B42E9-E80E-5172-56A4-9907E563B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C3A07B-843C-C3A7-886F-DF0C310CD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13F2F1-AB13-C0A8-E2D1-7A473671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1F29D3-05BD-CA35-14DE-2F32E8E9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4F54E-2538-2114-4E62-503E9ADF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8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20304-7D73-A7FA-3D7E-70DFD62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75375D-29C2-F93B-E114-8130F00D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AF0332-A897-7690-8103-F6E44586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CA073E-1CA2-F32B-38F7-32C969BD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F27670-CA61-5226-24B3-2FC5AA98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BAD63-ADD9-FBCB-D65F-5E658C28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4A7D3-F3EF-02A2-CCAC-17BBEF5C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4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8468B-A9D3-FD76-6BCC-28116ADE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B9A66-404E-3D7C-C025-5DFF6E26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1E2E4-15E9-CD2F-E880-A57705B2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15563-B8CC-BB57-F5C6-01FC62AC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55EE1-7872-9625-D6B6-AF36CC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99DBA-5E42-ABEB-0EC4-1BFAD0A9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2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503D1-24A0-2B4D-284F-0D3328DA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5F1FDB-D353-BDF6-29E3-4663187B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FEEC4-BD50-B20A-4D35-7414A1F6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150F0-3BAF-39F8-9526-4B6382D8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F87CC-04E0-4EC6-F269-4AECD807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B170E-CAC6-4C13-C0A6-EBB1B7D7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8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FD864C-5E01-6E63-92CA-03A785F9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F5BA2-CAC5-997D-4170-6F389BB2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CC9FA-3259-F9AE-C0DE-ABAEB60C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F869-A867-441C-995E-DCD9A57BA3A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054A4-6704-92CF-CD8B-4E555EA01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CBE98-D084-A918-46ED-2E0A9BC85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C0E-15CD-485D-99AD-246319003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9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4349C-B87E-6A88-065D-0E1518B92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C606D-BD1C-4E6A-5578-F46AE78B4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example</a:t>
            </a:r>
          </a:p>
          <a:p>
            <a:r>
              <a:rPr lang="en-US" altLang="ko-KR" dirty="0"/>
              <a:t>20222258 </a:t>
            </a:r>
            <a:r>
              <a:rPr lang="ko-KR" altLang="en-US" dirty="0"/>
              <a:t>김나리</a:t>
            </a:r>
          </a:p>
        </p:txBody>
      </p:sp>
    </p:spTree>
    <p:extLst>
      <p:ext uri="{BB962C8B-B14F-4D97-AF65-F5344CB8AC3E}">
        <p14:creationId xmlns:p14="http://schemas.microsoft.com/office/powerpoint/2010/main" val="202684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kim nari</dc:creator>
  <cp:lastModifiedBy>kim nari</cp:lastModifiedBy>
  <cp:revision>2</cp:revision>
  <dcterms:created xsi:type="dcterms:W3CDTF">2023-03-14T01:27:43Z</dcterms:created>
  <dcterms:modified xsi:type="dcterms:W3CDTF">2023-03-14T01:28:54Z</dcterms:modified>
</cp:coreProperties>
</file>