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408" r:id="rId2"/>
    <p:sldId id="468" r:id="rId3"/>
    <p:sldId id="469" r:id="rId4"/>
    <p:sldId id="470" r:id="rId5"/>
    <p:sldId id="474" r:id="rId6"/>
    <p:sldId id="471" r:id="rId7"/>
    <p:sldId id="476" r:id="rId8"/>
    <p:sldId id="472" r:id="rId9"/>
    <p:sldId id="475" r:id="rId10"/>
    <p:sldId id="457" r:id="rId11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FF"/>
    <a:srgbClr val="003366"/>
    <a:srgbClr val="CC99FF"/>
    <a:srgbClr val="FF9933"/>
    <a:srgbClr val="CCCC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4660"/>
  </p:normalViewPr>
  <p:slideViewPr>
    <p:cSldViewPr>
      <p:cViewPr varScale="1">
        <p:scale>
          <a:sx n="88" d="100"/>
          <a:sy n="88" d="100"/>
        </p:scale>
        <p:origin x="157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4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025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025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/>
            </a:lvl1pPr>
          </a:lstStyle>
          <a:p>
            <a:pPr>
              <a:defRPr/>
            </a:pPr>
            <a:fld id="{6B8B5DCA-D01B-48F6-9A2E-B0F2C1FEB5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045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C933FA4-0FE0-46B1-9282-FF8F0BD89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033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78734D-0291-48F4-A771-F3441B19FD7E}" type="slidenum">
              <a:rPr lang="en-US" altLang="ko-KR" sz="1300"/>
              <a:pPr>
                <a:spcBef>
                  <a:spcPct val="0"/>
                </a:spcBef>
              </a:pPr>
              <a:t>1</a:t>
            </a:fld>
            <a:endParaRPr lang="en-US" altLang="ko-KR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06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438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9292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410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2242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42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1722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A64942-8F15-49AC-A928-8206398FF0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06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27363C-4684-4CB9-BC77-D8DF5A463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4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D52E53-8305-41B2-91E4-8A475CA01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7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28938" y="6248400"/>
            <a:ext cx="3286125" cy="4572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AC5489-9E44-4AAE-A28C-37985F9952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3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D88FF6-532B-46CC-9381-989A565BF3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34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872437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1538" y="1643050"/>
            <a:ext cx="3921150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4" y="1643050"/>
            <a:ext cx="3811584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0718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5B9A9F-767F-4B00-AF3E-0FB2AC0E60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357166"/>
            <a:ext cx="7472386" cy="92869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18290D-9B71-47DB-BFDA-75CFDCE912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800999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7EB07A-96A3-4F18-BB07-A66ACC6BFD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43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24AD49-E3DD-472E-97E7-3B3F007EED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13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4966FD-9461-4A5E-8D8D-BD5750728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91E628-A84F-4ABC-96E5-0B6E1C702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22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5"/>
          <p:cNvGrpSpPr>
            <a:grpSpLocks/>
          </p:cNvGrpSpPr>
          <p:nvPr userDrawn="1"/>
        </p:nvGrpSpPr>
        <p:grpSpPr bwMode="auto">
          <a:xfrm>
            <a:off x="142875" y="571500"/>
            <a:ext cx="8542338" cy="1052513"/>
            <a:chOff x="127000" y="990600"/>
            <a:chExt cx="8542338" cy="1052513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ltGray">
            <a:xfrm>
              <a:off x="417513" y="1098550"/>
              <a:ext cx="438150" cy="474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3" name="Rectangle 3"/>
            <p:cNvSpPr>
              <a:spLocks noChangeArrowheads="1"/>
            </p:cNvSpPr>
            <p:nvPr/>
          </p:nvSpPr>
          <p:spPr bwMode="ltGray">
            <a:xfrm>
              <a:off x="800100" y="10985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ltGray">
            <a:xfrm>
              <a:off x="541338" y="15208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5" name="Rectangle 5"/>
            <p:cNvSpPr>
              <a:spLocks noChangeArrowheads="1"/>
            </p:cNvSpPr>
            <p:nvPr/>
          </p:nvSpPr>
          <p:spPr bwMode="ltGray">
            <a:xfrm>
              <a:off x="911225" y="15208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ltGray">
            <a:xfrm>
              <a:off x="127000" y="14478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/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gray">
            <a:xfrm>
              <a:off x="762000" y="990600"/>
              <a:ext cx="31750" cy="10525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442913" y="17811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7" name="Rectangle 9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071563" y="214313"/>
            <a:ext cx="78724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071563" y="1571625"/>
            <a:ext cx="7883525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23243" name="Rectangle 11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228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223244" name="Rectangle 1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223245" name="Rectangle 1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A5FF0BE-2260-4F68-83FE-145680A2AC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0125" y="1785938"/>
            <a:ext cx="7786688" cy="1365250"/>
          </a:xfrm>
          <a:effectLst>
            <a:outerShdw dist="45791" dir="2021404" algn="ctr" rotWithShape="0">
              <a:srgbClr val="B2B2B2"/>
            </a:outerShdw>
          </a:effectLst>
        </p:spPr>
        <p:txBody>
          <a:bodyPr/>
          <a:lstStyle/>
          <a:p>
            <a:pPr algn="ctr" eaLnBrk="1" hangingPunct="1"/>
            <a:r>
              <a:rPr lang="ko-KR" altLang="en-US" sz="4800" dirty="0" smtClean="0"/>
              <a:t>자바 프로그래밍 기초 실습</a:t>
            </a:r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2700338" y="1428750"/>
            <a:ext cx="4248150" cy="646113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b="1" i="1" dirty="0">
                <a:solidFill>
                  <a:srgbClr val="333399"/>
                </a:solidFill>
              </a:rPr>
              <a:t>Lab Exercise </a:t>
            </a:r>
            <a:r>
              <a:rPr lang="en-US" altLang="ko-KR" sz="3600" b="1" i="1" dirty="0" smtClean="0">
                <a:solidFill>
                  <a:srgbClr val="333399"/>
                </a:solidFill>
              </a:rPr>
              <a:t>#2</a:t>
            </a:r>
            <a:endParaRPr lang="en-US" altLang="ko-KR" sz="3600" b="1" i="1" dirty="0">
              <a:solidFill>
                <a:srgbClr val="333399"/>
              </a:solidFill>
            </a:endParaRPr>
          </a:p>
        </p:txBody>
      </p:sp>
      <p:sp>
        <p:nvSpPr>
          <p:cNvPr id="1536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657600"/>
            <a:ext cx="6437313" cy="2508250"/>
          </a:xfrm>
        </p:spPr>
        <p:txBody>
          <a:bodyPr/>
          <a:lstStyle/>
          <a:p>
            <a:pPr eaLnBrk="1" hangingPunct="1"/>
            <a:r>
              <a:rPr lang="en-US" altLang="ko-KR" sz="2400" b="1" dirty="0" smtClean="0"/>
              <a:t>2017</a:t>
            </a:r>
            <a:r>
              <a:rPr lang="ko-KR" altLang="en-US" sz="2400" b="1" dirty="0" smtClean="0"/>
              <a:t>년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학기 </a:t>
            </a:r>
          </a:p>
          <a:p>
            <a:pPr eaLnBrk="1" hangingPunct="1"/>
            <a:r>
              <a:rPr lang="ko-KR" altLang="en-US" sz="3600" b="1" dirty="0"/>
              <a:t>컴퓨터프로그래밍</a:t>
            </a:r>
            <a:r>
              <a:rPr lang="en-US" altLang="ko-KR" sz="3600" b="1" dirty="0"/>
              <a:t>1</a:t>
            </a:r>
            <a:endParaRPr lang="ko-KR" altLang="en-US" sz="3600" b="1" dirty="0"/>
          </a:p>
          <a:p>
            <a:pPr eaLnBrk="1" hangingPunct="1">
              <a:lnSpc>
                <a:spcPct val="90000"/>
              </a:lnSpc>
            </a:pPr>
            <a:endParaRPr lang="en-US" altLang="ko-KR" sz="2800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/>
              <a:t>권 오 석</a:t>
            </a:r>
            <a:endParaRPr lang="en-US" altLang="ko-KR" sz="2400" b="1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/>
              <a:t>충남대학교 컴퓨터공학과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과제 제출 및 기한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과제 제출방법</a:t>
            </a:r>
            <a:endParaRPr lang="en-US" altLang="ko-KR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 결과물 </a:t>
            </a:r>
            <a:r>
              <a:rPr lang="ko-KR" altLang="en-US" sz="2400" dirty="0" smtClean="0"/>
              <a:t>프로젝트와 </a:t>
            </a:r>
            <a:r>
              <a:rPr lang="ko-KR" altLang="en-US" sz="2400" dirty="0" smtClean="0"/>
              <a:t>보고서를 압축하여 제출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제출물 파일형식</a:t>
            </a:r>
            <a:endParaRPr lang="en-US" altLang="ko-KR" sz="24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 smtClean="0"/>
              <a:t>[</a:t>
            </a:r>
            <a:r>
              <a:rPr lang="ko-KR" altLang="en-US" sz="2200" dirty="0" err="1" smtClean="0"/>
              <a:t>컴프</a:t>
            </a:r>
            <a:r>
              <a:rPr lang="en-US" altLang="ko-KR" sz="2200" dirty="0" smtClean="0"/>
              <a:t>00</a:t>
            </a:r>
            <a:r>
              <a:rPr lang="en-US" altLang="ko-KR" sz="2200" dirty="0" smtClean="0"/>
              <a:t>]hw01_</a:t>
            </a:r>
            <a:r>
              <a:rPr lang="ko-KR" altLang="en-US" sz="2200" dirty="0" smtClean="0"/>
              <a:t>학번</a:t>
            </a:r>
            <a:r>
              <a:rPr lang="en-US" altLang="ko-KR" sz="2200" dirty="0" smtClean="0"/>
              <a:t>_</a:t>
            </a:r>
            <a:r>
              <a:rPr lang="ko-KR" altLang="en-US" sz="2200" dirty="0" smtClean="0"/>
              <a:t>이름</a:t>
            </a:r>
            <a:r>
              <a:rPr lang="en-US" altLang="ko-KR" sz="2200" dirty="0" smtClean="0"/>
              <a:t>.zip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과제가 두 개 이상일 경우 하나의 압축파일로 제출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사이버 캠퍼스</a:t>
            </a:r>
            <a:r>
              <a:rPr lang="en-US" altLang="ko-KR" sz="2400" dirty="0"/>
              <a:t>(http://e-learn.cnu.ac.kr</a:t>
            </a:r>
            <a:r>
              <a:rPr lang="en-US" altLang="ko-KR" sz="2400" dirty="0" smtClean="0"/>
              <a:t>/)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과제관리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로 제출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제출기한</a:t>
            </a:r>
            <a:r>
              <a:rPr lang="en-US" altLang="ko-KR" sz="2800" dirty="0" smtClean="0"/>
              <a:t>: </a:t>
            </a:r>
            <a:r>
              <a:rPr lang="ko-KR" altLang="en-US" sz="2800" dirty="0"/>
              <a:t>일</a:t>
            </a:r>
            <a:r>
              <a:rPr lang="ko-KR" altLang="en-US" sz="2800" dirty="0" smtClean="0"/>
              <a:t>요일 </a:t>
            </a:r>
            <a:r>
              <a:rPr lang="en-US" altLang="ko-KR" sz="2800" dirty="0" smtClean="0"/>
              <a:t>(9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24</a:t>
            </a:r>
            <a:r>
              <a:rPr lang="ko-KR" altLang="en-US" sz="2800" dirty="0" smtClean="0"/>
              <a:t>일</a:t>
            </a:r>
            <a:r>
              <a:rPr lang="en-US" altLang="ko-KR" sz="2800" dirty="0" smtClean="0"/>
              <a:t>) 23</a:t>
            </a:r>
            <a:r>
              <a:rPr lang="ko-KR" altLang="en-US" sz="2800" dirty="0" smtClean="0"/>
              <a:t>시</a:t>
            </a:r>
            <a:r>
              <a:rPr lang="en-US" altLang="ko-KR" sz="2800" dirty="0" smtClean="0"/>
              <a:t>59</a:t>
            </a:r>
            <a:r>
              <a:rPr lang="ko-KR" altLang="en-US" sz="2800" dirty="0" smtClean="0"/>
              <a:t>분</a:t>
            </a:r>
            <a:endParaRPr lang="en-US" altLang="ko-KR" sz="2800" dirty="0" smtClean="0"/>
          </a:p>
        </p:txBody>
      </p:sp>
      <p:sp>
        <p:nvSpPr>
          <p:cNvPr id="2970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970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97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A6303E-DEDC-4DEA-8543-9C6C38E2A725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목차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2800" dirty="0" smtClean="0"/>
              <a:t>실습</a:t>
            </a:r>
            <a:endParaRPr lang="en-US" altLang="ko-KR" sz="2800" dirty="0" smtClean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ko-KR" altLang="en-US" sz="2400" dirty="0" smtClean="0"/>
              <a:t>출력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활용하기</a:t>
            </a:r>
            <a:endParaRPr lang="en-US" altLang="ko-KR" sz="2400" dirty="0" smtClean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ko-KR" altLang="en-US" sz="2400" dirty="0" smtClean="0"/>
              <a:t>평균값 계산하기</a:t>
            </a:r>
            <a:endParaRPr lang="en-US" altLang="ko-KR" sz="2400" dirty="0" smtClean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ko-KR" altLang="en-US" sz="2400" dirty="0" smtClean="0"/>
              <a:t>원의 면적 구하기</a:t>
            </a:r>
            <a:endParaRPr lang="en-US" altLang="ko-KR" sz="2400" dirty="0" smtClean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ko-KR" altLang="en-US" sz="2400" dirty="0" smtClean="0"/>
              <a:t>두 수 중 큰 수 알아내기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2800" dirty="0" smtClean="0"/>
              <a:t>과제</a:t>
            </a:r>
            <a:endParaRPr lang="en-US" altLang="ko-KR" sz="2800" dirty="0" smtClean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ko-KR" altLang="en-US" sz="2400" dirty="0" smtClean="0"/>
              <a:t>시간 단위 변경하기</a:t>
            </a:r>
            <a:endParaRPr lang="en-US" altLang="ko-KR" sz="2400" dirty="0" smtClean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ko-KR" altLang="en-US" sz="2400" dirty="0"/>
              <a:t>윤년 계산하기</a:t>
            </a:r>
            <a:endParaRPr lang="en-US" altLang="ko-KR" sz="2400" dirty="0" smtClean="0"/>
          </a:p>
        </p:txBody>
      </p:sp>
      <p:sp>
        <p:nvSpPr>
          <p:cNvPr id="17412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1741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174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566FF8-D02C-4AFB-B539-F20D2C17120D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8123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2-1. </a:t>
            </a:r>
            <a:r>
              <a:rPr lang="ko-KR" altLang="en-US" sz="4000" dirty="0" smtClean="0"/>
              <a:t>자기소개문 출력하기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400" dirty="0" smtClean="0"/>
              <a:t>print()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println</a:t>
            </a:r>
            <a:r>
              <a:rPr lang="en-US" altLang="ko-KR" sz="2400" dirty="0" smtClean="0"/>
              <a:t>()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사용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400" dirty="0" smtClean="0"/>
              <a:t>Console </a:t>
            </a:r>
            <a:r>
              <a:rPr lang="ko-KR" altLang="en-US" sz="2400" dirty="0" smtClean="0"/>
              <a:t>화면에 아래 그림과 같이 출력하기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조건</a:t>
            </a:r>
            <a:r>
              <a:rPr lang="en-US" altLang="ko-KR" sz="2400" dirty="0" smtClean="0"/>
              <a:t>1: </a:t>
            </a:r>
            <a:r>
              <a:rPr lang="en-US" altLang="ko-KR" sz="2400" dirty="0" err="1" smtClean="0"/>
              <a:t>System.out.print</a:t>
            </a:r>
            <a:r>
              <a:rPr lang="en-US" altLang="ko-KR" sz="2400" dirty="0" smtClean="0"/>
              <a:t>() 2</a:t>
            </a:r>
            <a:r>
              <a:rPr lang="ko-KR" altLang="en-US" sz="2400" dirty="0" smtClean="0"/>
              <a:t>번 사용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조건</a:t>
            </a:r>
            <a:r>
              <a:rPr lang="en-US" altLang="ko-KR" sz="2400" dirty="0" smtClean="0"/>
              <a:t>2: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() 3</a:t>
            </a:r>
            <a:r>
              <a:rPr lang="ko-KR" altLang="en-US" sz="2400" dirty="0" smtClean="0"/>
              <a:t>번 사용</a:t>
            </a:r>
            <a:endParaRPr lang="en-US" altLang="ko-KR" sz="24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3971"/>
          <a:stretch/>
        </p:blipFill>
        <p:spPr>
          <a:xfrm>
            <a:off x="1475656" y="3569881"/>
            <a:ext cx="5448100" cy="26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3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2-2. </a:t>
            </a:r>
            <a:r>
              <a:rPr lang="ko-KR" altLang="en-US" sz="4000" dirty="0" smtClean="0"/>
              <a:t>평균값 계산하기</a:t>
            </a:r>
            <a:r>
              <a:rPr lang="en-US" altLang="ko-KR" sz="4000" dirty="0" smtClean="0"/>
              <a:t>(1)</a:t>
            </a:r>
            <a:endParaRPr lang="ko-KR" altLang="en-US" sz="4000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7920879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사용자로부터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</a:t>
            </a:r>
            <a:r>
              <a:rPr lang="ko-KR" altLang="en-US" sz="2400" dirty="0" err="1" smtClean="0"/>
              <a:t>정수값를</a:t>
            </a:r>
            <a:r>
              <a:rPr lang="ko-KR" altLang="en-US" sz="2400" dirty="0" smtClean="0"/>
              <a:t> 읽어 들여서 평균값을 계산하는 프로그램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400" dirty="0" smtClean="0"/>
              <a:t>Scanner </a:t>
            </a:r>
            <a:r>
              <a:rPr lang="ko-KR" altLang="en-US" sz="2400" dirty="0" smtClean="0"/>
              <a:t>클래스 사용</a:t>
            </a:r>
            <a:endParaRPr lang="en-US" altLang="ko-KR" sz="24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400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294063"/>
            <a:ext cx="7560839" cy="27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96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2-2. </a:t>
            </a:r>
            <a:r>
              <a:rPr lang="ko-KR" altLang="en-US" sz="4000" dirty="0" smtClean="0"/>
              <a:t>평균값 계산하기</a:t>
            </a:r>
            <a:r>
              <a:rPr lang="en-US" altLang="ko-KR" sz="4000" dirty="0" smtClean="0"/>
              <a:t>(2)</a:t>
            </a:r>
            <a:endParaRPr lang="ko-KR" altLang="en-US" sz="4000" dirty="0" smtClean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557" y="1772816"/>
            <a:ext cx="6404886" cy="4361437"/>
          </a:xfrm>
          <a:prstGeom prst="rect">
            <a:avLst/>
          </a:prstGeom>
        </p:spPr>
      </p:pic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62870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2-3. </a:t>
            </a:r>
            <a:r>
              <a:rPr lang="ko-KR" altLang="en-US" sz="4000" dirty="0" smtClean="0"/>
              <a:t>원의 넓이 구하기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사용자로부터 원의 반지름을 입력 받는다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400" dirty="0" smtClean="0"/>
              <a:t>Scanner </a:t>
            </a:r>
            <a:r>
              <a:rPr lang="ko-KR" altLang="en-US" sz="2400" dirty="0" smtClean="0"/>
              <a:t>클래스 사용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400" dirty="0" smtClean="0"/>
              <a:t>Pi </a:t>
            </a:r>
            <a:r>
              <a:rPr lang="ko-KR" altLang="en-US" sz="2400" dirty="0" smtClean="0"/>
              <a:t>값은 </a:t>
            </a:r>
            <a:r>
              <a:rPr lang="en-US" altLang="ko-KR" sz="2400" dirty="0" smtClean="0"/>
              <a:t>Math </a:t>
            </a:r>
            <a:r>
              <a:rPr lang="ko-KR" altLang="en-US" sz="2400" dirty="0" smtClean="0"/>
              <a:t>클래스에 정의된 상수 사용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Math.</a:t>
            </a:r>
            <a:r>
              <a:rPr lang="en-US" altLang="ko-KR" sz="2400" b="1" dirty="0" err="1" smtClean="0"/>
              <a:t>PI</a:t>
            </a:r>
            <a:r>
              <a:rPr lang="en-US" altLang="ko-KR" sz="2400" b="1" dirty="0" smtClean="0"/>
              <a:t>)</a:t>
            </a:r>
            <a:endParaRPr lang="en-US" altLang="ko-KR" sz="24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3610360"/>
            <a:ext cx="7296150" cy="24734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3986" y="3024689"/>
            <a:ext cx="242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Double pi =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Math.PI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004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2-4. </a:t>
            </a:r>
            <a:r>
              <a:rPr lang="ko-KR" altLang="en-US" sz="4000" dirty="0" smtClean="0"/>
              <a:t>두 수 중 큰 수 알아내기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삼 항 연산자를 활용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두 수를 사용자로부터 입력 받음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변수</a:t>
            </a:r>
            <a:r>
              <a:rPr kumimoji="0" lang="en-US" altLang="ko-KR" sz="1400" smtClean="0"/>
              <a:t>, </a:t>
            </a:r>
            <a:r>
              <a:rPr kumimoji="0" lang="ko-KR" altLang="en-US" sz="1400" smtClean="0"/>
              <a:t>연산자</a:t>
            </a:r>
            <a:r>
              <a:rPr kumimoji="0" lang="en-US" altLang="ko-KR" sz="1400" smtClean="0"/>
              <a:t>, </a:t>
            </a:r>
            <a:r>
              <a:rPr kumimoji="0" lang="ko-KR" altLang="en-US" sz="1400" smtClean="0"/>
              <a:t>수식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3448" r="1149" b="-1"/>
          <a:stretch/>
        </p:blipFill>
        <p:spPr>
          <a:xfrm>
            <a:off x="1475656" y="3852069"/>
            <a:ext cx="619268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76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과제</a:t>
            </a:r>
            <a:r>
              <a:rPr lang="en-US" altLang="ko-KR" sz="4000" dirty="0" smtClean="0"/>
              <a:t>2-1. </a:t>
            </a:r>
            <a:r>
              <a:rPr lang="ko-KR" altLang="en-US" sz="4000" dirty="0" smtClean="0"/>
              <a:t>시간 단위 변경하기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899592" y="1556792"/>
            <a:ext cx="7883525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시간을 초 단위로 입력 받아서 입력된 시간이 몇 시간 몇 분 몇 초에 해당하는지 계산하는 프로그램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예</a:t>
            </a:r>
            <a:r>
              <a:rPr lang="en-US" altLang="ko-KR" sz="2400" dirty="0" smtClean="0"/>
              <a:t>) 3662</a:t>
            </a:r>
            <a:r>
              <a:rPr lang="ko-KR" altLang="en-US" sz="2400" dirty="0" smtClean="0"/>
              <a:t>초는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시간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분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초</a:t>
            </a:r>
            <a:endParaRPr lang="en-US" altLang="ko-KR" sz="2400" dirty="0" smtClean="0"/>
          </a:p>
        </p:txBody>
      </p:sp>
      <p:sp>
        <p:nvSpPr>
          <p:cNvPr id="28676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867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86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6E9DBE-F50C-47DB-AA7A-D88435627A87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400"/>
          </a:p>
        </p:txBody>
      </p:sp>
      <p:pic>
        <p:nvPicPr>
          <p:cNvPr id="286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58" y="3041923"/>
            <a:ext cx="69818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89" y="4753793"/>
            <a:ext cx="69723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415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dirty="0" smtClean="0"/>
              <a:t>과제</a:t>
            </a:r>
            <a:r>
              <a:rPr lang="en-US" altLang="ko-KR" sz="4000" dirty="0" smtClean="0"/>
              <a:t>2-2. </a:t>
            </a:r>
            <a:r>
              <a:rPr lang="ko-KR" altLang="en-US" sz="4000" dirty="0"/>
              <a:t>윤년 </a:t>
            </a:r>
            <a:r>
              <a:rPr lang="ko-KR" altLang="en-US" sz="4000" dirty="0" smtClean="0"/>
              <a:t>계산하기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755576" y="1484784"/>
            <a:ext cx="8199513" cy="464772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/>
              <a:t>사용자로부터 </a:t>
            </a:r>
            <a:r>
              <a:rPr lang="ko-KR" altLang="en-US" sz="2400" dirty="0" smtClean="0"/>
              <a:t>특정 년도를 입력 받는다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입력 연도가 윤년인지 아닌지 확인하는 프로그램을 작성해보자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smtClean="0"/>
              <a:t>윤년은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의 배수이어야 하고</a:t>
            </a:r>
            <a:r>
              <a:rPr lang="en-US" altLang="ko-KR" sz="2000" dirty="0" smtClean="0"/>
              <a:t>, 100</a:t>
            </a:r>
            <a:r>
              <a:rPr lang="ko-KR" altLang="en-US" sz="2000" dirty="0" smtClean="0"/>
              <a:t>의 배수는 아니어야 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smtClean="0"/>
              <a:t>또한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400</a:t>
            </a:r>
            <a:r>
              <a:rPr lang="ko-KR" altLang="en-US" sz="2000" dirty="0" smtClean="0"/>
              <a:t>의 배수는 무조건 윤년이 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7652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765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변수</a:t>
            </a:r>
            <a:r>
              <a:rPr kumimoji="0" lang="en-US" altLang="ko-KR" sz="1400" smtClean="0"/>
              <a:t>, </a:t>
            </a:r>
            <a:r>
              <a:rPr kumimoji="0" lang="ko-KR" altLang="en-US" sz="1400" smtClean="0"/>
              <a:t>연산자</a:t>
            </a:r>
            <a:r>
              <a:rPr kumimoji="0" lang="en-US" altLang="ko-KR" sz="1400" smtClean="0"/>
              <a:t>, </a:t>
            </a:r>
            <a:r>
              <a:rPr kumimoji="0" lang="ko-KR" altLang="en-US" sz="1400" smtClean="0"/>
              <a:t>수식</a:t>
            </a:r>
            <a:endParaRPr kumimoji="0" lang="en-US" altLang="ko-KR" sz="1400" smtClean="0"/>
          </a:p>
        </p:txBody>
      </p:sp>
      <p:sp>
        <p:nvSpPr>
          <p:cNvPr id="276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C0D27D-AF13-4FA3-B8BF-84B606082A4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35" y="3806759"/>
            <a:ext cx="4090070" cy="24416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89" y="3792504"/>
            <a:ext cx="4238600" cy="24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52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체"/>
        <a:cs typeface=""/>
      </a:majorFont>
      <a:minorFont>
        <a:latin typeface="Arial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5522</TotalTime>
  <Words>349</Words>
  <Application>Microsoft Office PowerPoint</Application>
  <PresentationFormat>화면 슬라이드 쇼(4:3)</PresentationFormat>
  <Paragraphs>80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굴림체</vt:lpstr>
      <vt:lpstr>맑은 고딕</vt:lpstr>
      <vt:lpstr>Arial</vt:lpstr>
      <vt:lpstr>Tahoma</vt:lpstr>
      <vt:lpstr>Times New Roman</vt:lpstr>
      <vt:lpstr>Wingdings</vt:lpstr>
      <vt:lpstr>조화</vt:lpstr>
      <vt:lpstr>자바 프로그래밍 기초 실습</vt:lpstr>
      <vt:lpstr>목차</vt:lpstr>
      <vt:lpstr>실습2-1. 자기소개문 출력하기</vt:lpstr>
      <vt:lpstr>실습2-2. 평균값 계산하기(1)</vt:lpstr>
      <vt:lpstr>실습2-2. 평균값 계산하기(2)</vt:lpstr>
      <vt:lpstr>실습2-3. 원의 넓이 구하기</vt:lpstr>
      <vt:lpstr>실습2-4. 두 수 중 큰 수 알아내기</vt:lpstr>
      <vt:lpstr>과제2-1. 시간 단위 변경하기</vt:lpstr>
      <vt:lpstr>과제2-2. 윤년 계산하기</vt:lpstr>
      <vt:lpstr>과제 제출 및 기한</vt:lpstr>
    </vt:vector>
  </TitlesOfParts>
  <Company>병렬 컴파일러 연구실의 Server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자바소개</dc:title>
  <dc:creator>김영국</dc:creator>
  <cp:lastModifiedBy>user</cp:lastModifiedBy>
  <cp:revision>401</cp:revision>
  <cp:lastPrinted>2000-04-28T09:11:01Z</cp:lastPrinted>
  <dcterms:created xsi:type="dcterms:W3CDTF">1998-11-23T15:12:59Z</dcterms:created>
  <dcterms:modified xsi:type="dcterms:W3CDTF">2017-09-17T23:43:09Z</dcterms:modified>
</cp:coreProperties>
</file>