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08" r:id="rId2"/>
    <p:sldId id="468" r:id="rId3"/>
    <p:sldId id="469" r:id="rId4"/>
    <p:sldId id="470" r:id="rId5"/>
    <p:sldId id="471" r:id="rId6"/>
    <p:sldId id="472" r:id="rId7"/>
    <p:sldId id="473" r:id="rId8"/>
    <p:sldId id="457" r:id="rId9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8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5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604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73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2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786688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/>
              <a:t>자바 프로그래밍 기초 실습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</a:t>
            </a:r>
            <a:r>
              <a:rPr lang="en-US" altLang="ko-KR" sz="3600" b="1" i="1">
                <a:solidFill>
                  <a:srgbClr val="333399"/>
                </a:solidFill>
              </a:rPr>
              <a:t>Exercise </a:t>
            </a:r>
            <a:r>
              <a:rPr lang="en-US" altLang="ko-KR" sz="3600" b="1" i="1" smtClean="0">
                <a:solidFill>
                  <a:srgbClr val="333399"/>
                </a:solidFill>
              </a:rPr>
              <a:t>#3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학기 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/>
              <a:t>1</a:t>
            </a:r>
            <a:endParaRPr lang="ko-KR" altLang="en-US" sz="3600" b="1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권 오 석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목차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smtClean="0"/>
              <a:t>실습</a:t>
            </a:r>
            <a:endParaRPr lang="en-US" altLang="ko-KR" sz="24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smtClean="0"/>
              <a:t>1. if ~ else</a:t>
            </a:r>
            <a:r>
              <a:rPr lang="ko-KR" altLang="en-US" sz="2000" smtClean="0"/>
              <a:t>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성적 계산하기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smtClean="0"/>
              <a:t>2. switch </a:t>
            </a:r>
            <a:r>
              <a:rPr lang="ko-KR" altLang="en-US" sz="2000" smtClean="0"/>
              <a:t>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계절 나타내기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smtClean="0"/>
              <a:t>3. </a:t>
            </a:r>
            <a:r>
              <a:rPr lang="ko-KR" altLang="en-US" sz="2000" smtClean="0"/>
              <a:t>반복문 </a:t>
            </a:r>
            <a:r>
              <a:rPr lang="en-US" altLang="ko-KR" sz="2000" smtClean="0"/>
              <a:t>:  </a:t>
            </a:r>
            <a:r>
              <a:rPr lang="ko-KR" altLang="en-US" sz="2000" smtClean="0"/>
              <a:t>식당메뉴 출력하기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ko-KR" sz="2000" dirty="0" smtClean="0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66FF8-D02C-4AFB-B539-F20D2C17120D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812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3-1. </a:t>
            </a:r>
            <a:r>
              <a:rPr lang="ko-KR" altLang="en-US" sz="4000" dirty="0" smtClean="0"/>
              <a:t>성적 계산하기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중간고사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기말고사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실습 점수를 임의대로 입력하고 학점 출력하기 </a:t>
            </a:r>
            <a:endParaRPr lang="en-US" altLang="ko-KR" sz="24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(100</a:t>
            </a:r>
            <a:r>
              <a:rPr lang="ko-KR" altLang="en-US" sz="2000" smtClean="0"/>
              <a:t>점만점 기준으로 각각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점내로 입력하고 평균값을 학점으로 환산</a:t>
            </a:r>
            <a:r>
              <a:rPr lang="en-US" altLang="ko-KR" sz="200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조건</a:t>
            </a:r>
            <a:r>
              <a:rPr lang="en-US" altLang="ko-KR" sz="2400" smtClean="0"/>
              <a:t>(</a:t>
            </a:r>
            <a:r>
              <a:rPr lang="ko-KR" altLang="en-US" sz="2400" smtClean="0"/>
              <a:t>중첩된 </a:t>
            </a:r>
            <a:r>
              <a:rPr lang="en-US" altLang="ko-KR" sz="2400" smtClean="0"/>
              <a:t>if ~ else</a:t>
            </a:r>
            <a:r>
              <a:rPr lang="ko-KR" altLang="en-US" sz="2400" smtClean="0"/>
              <a:t>문을 사용하라</a:t>
            </a:r>
            <a:r>
              <a:rPr lang="en-US" altLang="ko-KR" sz="2400" smtClean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100~96 : A+, 95~ 91</a:t>
            </a:r>
            <a:r>
              <a:rPr lang="ko-KR" altLang="en-US" sz="2000" smtClean="0"/>
              <a:t>점 </a:t>
            </a:r>
            <a:r>
              <a:rPr lang="en-US" altLang="ko-KR" sz="2000" smtClean="0"/>
              <a:t>: A0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90~86 : B+, 85~ 81</a:t>
            </a:r>
            <a:r>
              <a:rPr lang="ko-KR" altLang="en-US" sz="2000" smtClean="0"/>
              <a:t>점 </a:t>
            </a:r>
            <a:r>
              <a:rPr lang="en-US" altLang="ko-KR" sz="2000" smtClean="0"/>
              <a:t>: B0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80~76 </a:t>
            </a:r>
            <a:r>
              <a:rPr lang="en-US" altLang="ko-KR" sz="2000"/>
              <a:t>: </a:t>
            </a:r>
            <a:r>
              <a:rPr lang="en-US" altLang="ko-KR" sz="2000" smtClean="0"/>
              <a:t>C+, 75</a:t>
            </a:r>
            <a:r>
              <a:rPr lang="en-US" altLang="ko-KR" sz="2000"/>
              <a:t>~ </a:t>
            </a:r>
            <a:r>
              <a:rPr lang="en-US" altLang="ko-KR" sz="2000" smtClean="0"/>
              <a:t>71</a:t>
            </a:r>
            <a:r>
              <a:rPr lang="ko-KR" altLang="en-US" sz="2000"/>
              <a:t>점 </a:t>
            </a:r>
            <a:r>
              <a:rPr lang="en-US" altLang="ko-KR" sz="2000"/>
              <a:t>: </a:t>
            </a:r>
            <a:r>
              <a:rPr lang="en-US" altLang="ko-KR" sz="2000" smtClean="0"/>
              <a:t>C0</a:t>
            </a:r>
            <a:endParaRPr lang="en-US" altLang="ko-KR" sz="20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70~66 </a:t>
            </a:r>
            <a:r>
              <a:rPr lang="en-US" altLang="ko-KR" sz="2000"/>
              <a:t>: </a:t>
            </a:r>
            <a:r>
              <a:rPr lang="en-US" altLang="ko-KR" sz="2000" smtClean="0"/>
              <a:t>D+, 65</a:t>
            </a:r>
            <a:r>
              <a:rPr lang="en-US" altLang="ko-KR" sz="2000"/>
              <a:t>~ </a:t>
            </a:r>
            <a:r>
              <a:rPr lang="en-US" altLang="ko-KR" sz="2000" smtClean="0"/>
              <a:t>61</a:t>
            </a:r>
            <a:r>
              <a:rPr lang="ko-KR" altLang="en-US" sz="2000"/>
              <a:t>점 </a:t>
            </a:r>
            <a:r>
              <a:rPr lang="en-US" altLang="ko-KR" sz="2000"/>
              <a:t>: </a:t>
            </a:r>
            <a:r>
              <a:rPr lang="en-US" altLang="ko-KR" sz="2000" smtClean="0"/>
              <a:t>D0</a:t>
            </a:r>
            <a:endParaRPr lang="en-US" altLang="ko-KR" sz="20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60</a:t>
            </a:r>
            <a:r>
              <a:rPr lang="ko-KR" altLang="en-US" sz="2000" smtClean="0"/>
              <a:t>점 이하 </a:t>
            </a:r>
            <a:r>
              <a:rPr lang="en-US" altLang="ko-KR" sz="2000" smtClean="0"/>
              <a:t>: F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20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4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40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4493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3-2. </a:t>
            </a:r>
            <a:r>
              <a:rPr lang="ko-KR" altLang="en-US" sz="4000" dirty="0" smtClean="0"/>
              <a:t>계절 나타내기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월을 입력받고 월에 해당하는 계절을 나타내자</a:t>
            </a:r>
            <a:r>
              <a:rPr lang="en-US" altLang="ko-KR" sz="240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12</a:t>
            </a:r>
            <a:r>
              <a:rPr lang="ko-KR" altLang="en-US" sz="2000" smtClean="0"/>
              <a:t>월</a:t>
            </a:r>
            <a:r>
              <a:rPr lang="en-US" altLang="ko-KR" sz="2000" smtClean="0"/>
              <a:t>~2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겨울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/>
              <a:t>3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~ 5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봄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6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~ 8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여름 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9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~ 11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가을</a:t>
            </a:r>
            <a:endParaRPr lang="en-US" altLang="ko-KR" sz="20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조건</a:t>
            </a:r>
            <a:endParaRPr lang="en-US" altLang="ko-KR" sz="24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switch</a:t>
            </a:r>
            <a:r>
              <a:rPr lang="ko-KR" altLang="en-US" sz="2000" smtClean="0"/>
              <a:t>문 사용할것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break</a:t>
            </a:r>
            <a:r>
              <a:rPr lang="ko-KR" altLang="en-US" sz="2000" smtClean="0"/>
              <a:t>문은 다섯번만 사용</a:t>
            </a:r>
            <a:endParaRPr lang="en-US" altLang="ko-KR" sz="20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40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71194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42988" y="260648"/>
            <a:ext cx="7872412" cy="1000125"/>
          </a:xfrm>
        </p:spPr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3-3. </a:t>
            </a:r>
            <a:r>
              <a:rPr lang="ko-KR" altLang="en-US" sz="4000" dirty="0" smtClean="0"/>
              <a:t>식당 메뉴 출력하기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while</a:t>
            </a:r>
            <a:r>
              <a:rPr lang="ko-KR" altLang="en-US" sz="2000" smtClean="0"/>
              <a:t>문과 </a:t>
            </a:r>
            <a:r>
              <a:rPr lang="en-US" altLang="ko-KR" sz="2000" smtClean="0"/>
              <a:t>if</a:t>
            </a:r>
            <a:r>
              <a:rPr lang="ko-KR" altLang="en-US" sz="2000" smtClean="0"/>
              <a:t>문을 조합해서 식당메뉴를 출력하자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/>
              <a:t>http://</a:t>
            </a:r>
            <a:r>
              <a:rPr lang="en-US" altLang="ko-KR" sz="1600" smtClean="0"/>
              <a:t>cnuis.cnu.ac.kr/jsp/etc/weekMenuFrame.jsp</a:t>
            </a:r>
            <a:r>
              <a:rPr lang="ko-KR" altLang="en-US" sz="1600" smtClean="0"/>
              <a:t>에 금주의 식단이 있다</a:t>
            </a:r>
            <a:r>
              <a:rPr lang="en-US" altLang="ko-KR" sz="1600" smtClean="0"/>
              <a:t>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1200" smtClean="0"/>
              <a:t>월요일식단부터 금요일 식단</a:t>
            </a:r>
            <a:r>
              <a:rPr lang="en-US" altLang="ko-KR" sz="1200" smtClean="0"/>
              <a:t>(09/26~09/30)</a:t>
            </a:r>
            <a:r>
              <a:rPr lang="ko-KR" altLang="en-US" sz="1200" smtClean="0"/>
              <a:t>까지 </a:t>
            </a:r>
            <a:r>
              <a:rPr lang="en-US" altLang="ko-KR" sz="1200" smtClean="0"/>
              <a:t>2</a:t>
            </a:r>
            <a:r>
              <a:rPr lang="ko-KR" altLang="en-US" sz="1200" smtClean="0"/>
              <a:t>후생관의 메뉴를 출력하라</a:t>
            </a:r>
            <a:endParaRPr lang="en-US" altLang="ko-KR" sz="120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1200" smtClean="0"/>
              <a:t>날짜를 입력받아 해당날짜에 맞는 식단을 </a:t>
            </a:r>
            <a:r>
              <a:rPr lang="en-US" altLang="ko-KR" sz="1200" smtClean="0"/>
              <a:t>println</a:t>
            </a:r>
            <a:r>
              <a:rPr lang="ko-KR" altLang="en-US" sz="1200" smtClean="0"/>
              <a:t>함수를 사용해 출력</a:t>
            </a:r>
            <a:endParaRPr lang="en-US" altLang="ko-KR" sz="12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smtClean="0"/>
              <a:t>메뉴는 여러번 출력될 수 있으며</a:t>
            </a:r>
            <a:r>
              <a:rPr lang="en-US" altLang="ko-KR" sz="1600" smtClean="0"/>
              <a:t>, "exit"</a:t>
            </a:r>
            <a:r>
              <a:rPr lang="ko-KR" altLang="en-US" sz="1600" smtClean="0"/>
              <a:t>이라는 문자열을 입력받을 때만 종료된다</a:t>
            </a:r>
            <a:r>
              <a:rPr lang="en-US" altLang="ko-KR" sz="1600" smtClean="0"/>
              <a:t>, </a:t>
            </a:r>
            <a:r>
              <a:rPr lang="ko-KR" altLang="en-US" sz="1600" smtClean="0"/>
              <a:t>날짜또한 </a:t>
            </a:r>
            <a:r>
              <a:rPr lang="en-US" altLang="ko-KR" sz="1600" smtClean="0"/>
              <a:t>09/DD</a:t>
            </a:r>
            <a:r>
              <a:rPr lang="ko-KR" altLang="en-US" sz="1600" smtClean="0"/>
              <a:t>의 형식으로 입력한다</a:t>
            </a:r>
            <a:r>
              <a:rPr lang="en-US" altLang="ko-KR" sz="160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smtClean="0"/>
              <a:t>Hint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19" y="3717032"/>
            <a:ext cx="3000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42988" y="260648"/>
            <a:ext cx="7872412" cy="1000125"/>
          </a:xfrm>
        </p:spPr>
        <p:txBody>
          <a:bodyPr/>
          <a:lstStyle/>
          <a:p>
            <a:r>
              <a:rPr lang="ko-KR" altLang="en-US" sz="4000" dirty="0" smtClean="0"/>
              <a:t>과제</a:t>
            </a:r>
            <a:r>
              <a:rPr lang="en-US" altLang="ko-KR" sz="4000" dirty="0" smtClean="0"/>
              <a:t> 3-1. </a:t>
            </a:r>
            <a:r>
              <a:rPr lang="ko-KR" altLang="en-US" sz="4000" dirty="0" smtClean="0"/>
              <a:t>가위바위보 </a:t>
            </a:r>
            <a:r>
              <a:rPr lang="ko-KR" altLang="en-US" sz="4000" dirty="0" err="1" smtClean="0"/>
              <a:t>게임만들기</a:t>
            </a:r>
            <a:endParaRPr lang="ko-KR" altLang="en-US" sz="40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4"/>
            <a:ext cx="8055496" cy="480970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문자열로 가위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바위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보중</a:t>
            </a:r>
            <a:r>
              <a:rPr lang="ko-KR" altLang="en-US" sz="2000" dirty="0" smtClean="0"/>
              <a:t> 하나를 </a:t>
            </a:r>
            <a:r>
              <a:rPr lang="ko-KR" altLang="en-US" sz="2000" dirty="0" err="1" smtClean="0"/>
              <a:t>입력받는다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컴퓨터는 </a:t>
            </a:r>
            <a:r>
              <a:rPr lang="ko-KR" altLang="en-US" sz="2000" dirty="0" err="1" smtClean="0"/>
              <a:t>난수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랜덤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나온 </a:t>
            </a:r>
            <a:r>
              <a:rPr lang="ko-KR" altLang="en-US" sz="2000" dirty="0" err="1" smtClean="0"/>
              <a:t>정수값</a:t>
            </a:r>
            <a:r>
              <a:rPr lang="ko-KR" altLang="en-US" sz="2000" dirty="0" smtClean="0"/>
              <a:t> 중 하나이며 </a:t>
            </a:r>
            <a:r>
              <a:rPr lang="en-US" altLang="ko-KR" sz="2000" dirty="0" smtClean="0"/>
              <a:t>1~9</a:t>
            </a:r>
            <a:r>
              <a:rPr lang="ko-KR" altLang="en-US" sz="2000" dirty="0" smtClean="0"/>
              <a:t>의 값을 가진다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컴퓨터의 </a:t>
            </a:r>
            <a:r>
              <a:rPr lang="ko-KR" altLang="en-US" sz="2000" dirty="0" err="1" smtClean="0"/>
              <a:t>난수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랜덤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1,4,7</a:t>
            </a:r>
            <a:r>
              <a:rPr lang="ko-KR" altLang="en-US" sz="2000" dirty="0" err="1" smtClean="0"/>
              <a:t>일때</a:t>
            </a:r>
            <a:r>
              <a:rPr lang="ko-KR" altLang="en-US" sz="2000" dirty="0" smtClean="0"/>
              <a:t> 가위</a:t>
            </a:r>
            <a:r>
              <a:rPr lang="en-US" altLang="ko-KR" sz="2000" dirty="0" smtClean="0"/>
              <a:t>, 2,5,8</a:t>
            </a:r>
            <a:r>
              <a:rPr lang="ko-KR" altLang="en-US" sz="2000" dirty="0" smtClean="0"/>
              <a:t>은 바위</a:t>
            </a:r>
            <a:r>
              <a:rPr lang="en-US" altLang="ko-KR" sz="2000" dirty="0" smtClean="0"/>
              <a:t>, 3,6,9</a:t>
            </a:r>
            <a:r>
              <a:rPr lang="ko-KR" altLang="en-US" sz="2000" dirty="0" smtClean="0"/>
              <a:t>는 보로 인정된다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err="1" smtClean="0"/>
              <a:t>난수는</a:t>
            </a:r>
            <a:r>
              <a:rPr lang="ko-KR" altLang="en-US" sz="2000" dirty="0" smtClean="0"/>
              <a:t> 다음과 같이 발생 시킨다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userNum</a:t>
            </a:r>
            <a:r>
              <a:rPr lang="en-US" altLang="ko-KR" sz="1600" dirty="0" smtClean="0"/>
              <a:t> =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)(</a:t>
            </a:r>
            <a:r>
              <a:rPr lang="en-US" altLang="ko-KR" sz="1600" dirty="0" err="1" smtClean="0"/>
              <a:t>Math.random</a:t>
            </a:r>
            <a:r>
              <a:rPr lang="en-US" altLang="ko-KR" sz="1600" dirty="0" smtClean="0"/>
              <a:t>()*10) + 1;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출력기능</a:t>
            </a:r>
            <a:endParaRPr lang="en-US" altLang="ko-KR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매 경기마다 스테이지 </a:t>
            </a:r>
            <a:r>
              <a:rPr lang="ko-KR" altLang="en-US" sz="1600" dirty="0" smtClean="0"/>
              <a:t>수가 </a:t>
            </a:r>
            <a:r>
              <a:rPr lang="ko-KR" altLang="en-US" sz="1600" dirty="0"/>
              <a:t>출력된다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경기의 현황이 나타난다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200" dirty="0" smtClean="0"/>
              <a:t>"stage x &gt; user : x</a:t>
            </a:r>
            <a:r>
              <a:rPr lang="ko-KR" altLang="en-US" sz="1200" dirty="0" smtClean="0"/>
              <a:t>승 </a:t>
            </a:r>
            <a:r>
              <a:rPr lang="en-US" altLang="ko-KR" sz="1200" dirty="0" smtClean="0"/>
              <a:t>vs computer x</a:t>
            </a:r>
            <a:r>
              <a:rPr lang="ko-KR" altLang="en-US" sz="1200" dirty="0" smtClean="0"/>
              <a:t>승</a:t>
            </a:r>
            <a:r>
              <a:rPr lang="en-US" altLang="ko-KR" sz="1200" dirty="0" smtClean="0"/>
              <a:t>"</a:t>
            </a:r>
            <a:endParaRPr lang="en-US" altLang="ko-KR" sz="1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사용자가 가위바위보를 </a:t>
            </a:r>
            <a:r>
              <a:rPr lang="ko-KR" altLang="en-US" sz="1600" dirty="0" err="1" smtClean="0"/>
              <a:t>이겼을때는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이겼다</a:t>
            </a:r>
            <a:r>
              <a:rPr lang="en-US" altLang="ko-KR" sz="1600" dirty="0" smtClean="0"/>
              <a:t>!"</a:t>
            </a:r>
            <a:r>
              <a:rPr lang="ko-KR" altLang="en-US" sz="1600" dirty="0" smtClean="0"/>
              <a:t>라는 문자열이 출력되며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질 때는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졌다 </a:t>
            </a:r>
            <a:r>
              <a:rPr lang="en-US" altLang="ko-KR" sz="1600" dirty="0" smtClean="0"/>
              <a:t>!"</a:t>
            </a:r>
            <a:r>
              <a:rPr lang="ko-KR" altLang="en-US" sz="1600" dirty="0" smtClean="0"/>
              <a:t>라는 문자열이 출력된다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총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번의 경기를 진행하며 이긴 사람의 이름</a:t>
            </a:r>
            <a:r>
              <a:rPr lang="en-US" altLang="ko-KR" sz="1600" dirty="0" smtClean="0"/>
              <a:t>(user or computer)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74770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42988" y="260648"/>
            <a:ext cx="7872412" cy="1000125"/>
          </a:xfrm>
        </p:spPr>
        <p:txBody>
          <a:bodyPr/>
          <a:lstStyle/>
          <a:p>
            <a:r>
              <a:rPr lang="ko-KR" altLang="en-US" sz="4000" dirty="0" smtClean="0"/>
              <a:t>과제</a:t>
            </a:r>
            <a:r>
              <a:rPr lang="en-US" altLang="ko-KR" sz="4000" dirty="0" smtClean="0"/>
              <a:t> 3-2. </a:t>
            </a:r>
            <a:r>
              <a:rPr lang="ko-KR" altLang="en-US" sz="4000" dirty="0" smtClean="0"/>
              <a:t>요일 구하기 계산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1600" smtClean="0"/>
              <a:t>연</a:t>
            </a:r>
            <a:r>
              <a:rPr lang="en-US" altLang="ko-KR" sz="1600" smtClean="0"/>
              <a:t>/</a:t>
            </a:r>
            <a:r>
              <a:rPr lang="ko-KR" altLang="en-US" sz="1600" smtClean="0"/>
              <a:t>월</a:t>
            </a:r>
            <a:r>
              <a:rPr lang="en-US" altLang="ko-KR" sz="1600" smtClean="0"/>
              <a:t>/</a:t>
            </a:r>
            <a:r>
              <a:rPr lang="ko-KR" altLang="en-US" sz="1600" smtClean="0"/>
              <a:t>일 입력받아 해당 날짜의 요일을 출력하는 프로그램</a:t>
            </a:r>
            <a:endParaRPr lang="en-US" altLang="ko-KR" sz="16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600" smtClean="0"/>
              <a:t>Hint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smtClean="0"/>
              <a:t>1900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1</a:t>
            </a:r>
            <a:r>
              <a:rPr lang="ko-KR" altLang="en-US" sz="1600" smtClean="0"/>
              <a:t>월 </a:t>
            </a:r>
            <a:r>
              <a:rPr lang="en-US" altLang="ko-KR" sz="1600" smtClean="0"/>
              <a:t>1</a:t>
            </a:r>
            <a:r>
              <a:rPr lang="ko-KR" altLang="en-US" sz="1600" smtClean="0"/>
              <a:t>일은 월요일이라는 점을 이용한다</a:t>
            </a:r>
            <a:endParaRPr lang="en-US" altLang="ko-KR" sz="16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smtClean="0"/>
              <a:t>입력 받은 날짜까지 총 몇일이 지났는지 알아낸다음</a:t>
            </a:r>
            <a:r>
              <a:rPr lang="en-US" altLang="ko-KR" sz="1600" smtClean="0"/>
              <a:t>, </a:t>
            </a:r>
            <a:r>
              <a:rPr lang="ko-KR" altLang="en-US" sz="1600" smtClean="0"/>
              <a:t>그 날짜를 </a:t>
            </a:r>
            <a:r>
              <a:rPr lang="en-US" altLang="ko-KR" sz="1600" smtClean="0"/>
              <a:t>7</a:t>
            </a:r>
            <a:r>
              <a:rPr lang="ko-KR" altLang="en-US" sz="1600" smtClean="0"/>
              <a:t>로 나눈 나머지에 따라 일</a:t>
            </a:r>
            <a:r>
              <a:rPr lang="en-US" altLang="ko-KR" sz="1600" smtClean="0"/>
              <a:t>/</a:t>
            </a:r>
            <a:r>
              <a:rPr lang="ko-KR" altLang="en-US" sz="1600" smtClean="0"/>
              <a:t>월</a:t>
            </a:r>
            <a:r>
              <a:rPr lang="en-US" altLang="ko-KR" sz="1600" smtClean="0"/>
              <a:t>/</a:t>
            </a:r>
            <a:r>
              <a:rPr lang="ko-KR" altLang="en-US" sz="1600" smtClean="0"/>
              <a:t>화</a:t>
            </a:r>
            <a:r>
              <a:rPr lang="en-US" altLang="ko-KR" sz="1600" smtClean="0"/>
              <a:t>/</a:t>
            </a:r>
            <a:r>
              <a:rPr lang="ko-KR" altLang="en-US" sz="1600" smtClean="0"/>
              <a:t>수</a:t>
            </a:r>
            <a:r>
              <a:rPr lang="en-US" altLang="ko-KR" sz="1600" smtClean="0"/>
              <a:t>/</a:t>
            </a:r>
            <a:r>
              <a:rPr lang="ko-KR" altLang="en-US" sz="1600" smtClean="0"/>
              <a:t>목</a:t>
            </a:r>
            <a:r>
              <a:rPr lang="en-US" altLang="ko-KR" sz="1600" smtClean="0"/>
              <a:t>/</a:t>
            </a:r>
            <a:r>
              <a:rPr lang="ko-KR" altLang="en-US" sz="1600" smtClean="0"/>
              <a:t>금</a:t>
            </a:r>
            <a:r>
              <a:rPr lang="en-US" altLang="ko-KR" sz="1600" smtClean="0"/>
              <a:t>/</a:t>
            </a:r>
            <a:r>
              <a:rPr lang="ko-KR" altLang="en-US" sz="1600" smtClean="0"/>
              <a:t>토 요일을 계산</a:t>
            </a:r>
            <a:endParaRPr lang="en-US" altLang="ko-KR" sz="16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smtClean="0"/>
              <a:t>일자 계산에는 </a:t>
            </a:r>
            <a:r>
              <a:rPr lang="en-US" altLang="ko-KR" sz="1600" smtClean="0"/>
              <a:t>1/3/5/7/8/10/12</a:t>
            </a:r>
            <a:r>
              <a:rPr lang="ko-KR" altLang="en-US" sz="1600" smtClean="0"/>
              <a:t>월이라면 </a:t>
            </a:r>
            <a:r>
              <a:rPr lang="en-US" altLang="ko-KR" sz="1600" smtClean="0"/>
              <a:t>31</a:t>
            </a:r>
            <a:r>
              <a:rPr lang="ko-KR" altLang="en-US" sz="1600" smtClean="0"/>
              <a:t>일</a:t>
            </a:r>
            <a:r>
              <a:rPr lang="en-US" altLang="ko-KR" sz="1600" smtClean="0"/>
              <a:t>, </a:t>
            </a:r>
            <a:r>
              <a:rPr lang="ko-KR" altLang="en-US" sz="1600" smtClean="0"/>
              <a:t>아니라면 </a:t>
            </a:r>
            <a:r>
              <a:rPr lang="en-US" altLang="ko-KR" sz="1600" smtClean="0"/>
              <a:t>30</a:t>
            </a:r>
            <a:r>
              <a:rPr lang="ko-KR" altLang="en-US" sz="1600" smtClean="0"/>
              <a:t>일 평년 </a:t>
            </a:r>
            <a:r>
              <a:rPr lang="en-US" altLang="ko-KR" sz="1600" smtClean="0"/>
              <a:t>2</a:t>
            </a:r>
            <a:r>
              <a:rPr lang="ko-KR" altLang="en-US" sz="1600" smtClean="0"/>
              <a:t>월달이라면 </a:t>
            </a:r>
            <a:r>
              <a:rPr lang="en-US" altLang="ko-KR" sz="1600" smtClean="0"/>
              <a:t>28</a:t>
            </a:r>
            <a:r>
              <a:rPr lang="ko-KR" altLang="en-US" sz="1600" smtClean="0"/>
              <a:t>일</a:t>
            </a:r>
            <a:r>
              <a:rPr lang="en-US" altLang="ko-KR" sz="1600" smtClean="0"/>
              <a:t>, </a:t>
            </a:r>
            <a:r>
              <a:rPr lang="ko-KR" altLang="en-US" sz="1600" smtClean="0"/>
              <a:t>윤년 </a:t>
            </a:r>
            <a:r>
              <a:rPr lang="en-US" altLang="ko-KR" sz="1600" smtClean="0"/>
              <a:t>2</a:t>
            </a:r>
            <a:r>
              <a:rPr lang="ko-KR" altLang="en-US" sz="1600" smtClean="0"/>
              <a:t>월달이라면 </a:t>
            </a:r>
            <a:r>
              <a:rPr lang="en-US" altLang="ko-KR" sz="1600" smtClean="0"/>
              <a:t>29</a:t>
            </a:r>
            <a:r>
              <a:rPr lang="ko-KR" altLang="en-US" sz="1600" smtClean="0"/>
              <a:t>일로 조건에 따라 날짜가 들어가게 한다</a:t>
            </a:r>
            <a:r>
              <a:rPr lang="en-US" altLang="ko-KR" sz="160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smtClean="0"/>
              <a:t>조건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smtClean="0"/>
              <a:t>main</a:t>
            </a:r>
            <a:r>
              <a:rPr lang="ko-KR" altLang="en-US" sz="1600" smtClean="0"/>
              <a:t>함수내에서 작성</a:t>
            </a:r>
            <a:endParaRPr lang="en-US" altLang="ko-KR" sz="16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smtClean="0">
                <a:solidFill>
                  <a:srgbClr val="FF0000"/>
                </a:solidFill>
              </a:rPr>
              <a:t>조건</a:t>
            </a:r>
            <a:r>
              <a:rPr lang="en-US" altLang="ko-KR" sz="1600" smtClean="0">
                <a:solidFill>
                  <a:srgbClr val="FF0000"/>
                </a:solidFill>
              </a:rPr>
              <a:t>, </a:t>
            </a:r>
            <a:r>
              <a:rPr lang="ko-KR" altLang="en-US" sz="1600" smtClean="0">
                <a:solidFill>
                  <a:srgbClr val="FF0000"/>
                </a:solidFill>
              </a:rPr>
              <a:t>반복문으로만 해결할 것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12976"/>
            <a:ext cx="7343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76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프로젝트를 보고서와 함께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[</a:t>
            </a:r>
            <a:r>
              <a:rPr lang="ko-KR" altLang="en-US" sz="2200" dirty="0" err="1"/>
              <a:t>컴프</a:t>
            </a:r>
            <a:r>
              <a:rPr lang="en-US" altLang="ko-KR" sz="2200" dirty="0"/>
              <a:t>00]hw01_</a:t>
            </a:r>
            <a:r>
              <a:rPr lang="ko-KR" altLang="en-US" sz="2200" dirty="0"/>
              <a:t>학번</a:t>
            </a:r>
            <a:r>
              <a:rPr lang="en-US" altLang="ko-KR" sz="2200" dirty="0"/>
              <a:t>_</a:t>
            </a:r>
            <a:r>
              <a:rPr lang="ko-KR" altLang="en-US" sz="2200" dirty="0"/>
              <a:t>이름</a:t>
            </a:r>
            <a:r>
              <a:rPr lang="en-US" altLang="ko-KR" sz="2200" dirty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</a:t>
            </a:r>
            <a:r>
              <a:rPr lang="ko-KR" altLang="en-US" sz="2400" dirty="0" smtClean="0"/>
              <a:t>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(http://e-learn.cnu.ac.kr</a:t>
            </a:r>
            <a:r>
              <a:rPr lang="en-US" altLang="ko-KR" sz="2400" dirty="0" smtClean="0"/>
              <a:t>/)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23</a:t>
            </a:r>
            <a:r>
              <a:rPr lang="ko-KR" altLang="en-US" sz="2800" dirty="0" smtClean="0"/>
              <a:t>시 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8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303E-DEDC-4DEA-8543-9C6C38E2A725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4759</TotalTime>
  <Words>561</Words>
  <Application>Microsoft Office PowerPoint</Application>
  <PresentationFormat>화면 슬라이드 쇼(4:3)</PresentationFormat>
  <Paragraphs>100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조화</vt:lpstr>
      <vt:lpstr>자바 프로그래밍 기초 실습</vt:lpstr>
      <vt:lpstr>목차</vt:lpstr>
      <vt:lpstr>실습3-1. 성적 계산하기</vt:lpstr>
      <vt:lpstr>실습3-2. 계절 나타내기</vt:lpstr>
      <vt:lpstr>실습3-3. 식당 메뉴 출력하기</vt:lpstr>
      <vt:lpstr>과제 3-1. 가위바위보 게임만들기</vt:lpstr>
      <vt:lpstr>과제 3-2. 요일 구하기 계산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TaeHyeon Kang</cp:lastModifiedBy>
  <cp:revision>423</cp:revision>
  <cp:lastPrinted>2000-04-28T09:11:01Z</cp:lastPrinted>
  <dcterms:created xsi:type="dcterms:W3CDTF">1998-11-23T15:12:59Z</dcterms:created>
  <dcterms:modified xsi:type="dcterms:W3CDTF">2017-09-25T00:50:00Z</dcterms:modified>
</cp:coreProperties>
</file>