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08" r:id="rId2"/>
    <p:sldId id="410" r:id="rId3"/>
    <p:sldId id="411" r:id="rId4"/>
    <p:sldId id="423" r:id="rId5"/>
    <p:sldId id="418" r:id="rId6"/>
    <p:sldId id="422" r:id="rId7"/>
    <p:sldId id="424" r:id="rId8"/>
    <p:sldId id="419" r:id="rId9"/>
    <p:sldId id="413" r:id="rId10"/>
    <p:sldId id="425" r:id="rId11"/>
    <p:sldId id="415" r:id="rId12"/>
    <p:sldId id="420" r:id="rId13"/>
    <p:sldId id="421" r:id="rId14"/>
    <p:sldId id="426" r:id="rId15"/>
  </p:sldIdLst>
  <p:sldSz cx="9144000" cy="6858000" type="screen4x3"/>
  <p:notesSz cx="6784975" cy="9906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>
      <p:cViewPr varScale="1">
        <p:scale>
          <a:sx n="96" d="100"/>
          <a:sy n="96" d="100"/>
        </p:scale>
        <p:origin x="2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120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566" cy="53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t" anchorCtr="0" compatLnSpc="1">
            <a:prstTxWarp prst="textNoShape">
              <a:avLst/>
            </a:prstTxWarp>
          </a:bodyPr>
          <a:lstStyle>
            <a:lvl1pPr defTabSz="917162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479" y="0"/>
            <a:ext cx="2914566" cy="53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t" anchorCtr="0" compatLnSpc="1">
            <a:prstTxWarp prst="textNoShape">
              <a:avLst/>
            </a:prstTxWarp>
          </a:bodyPr>
          <a:lstStyle>
            <a:lvl1pPr algn="r" defTabSz="917162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825"/>
            <a:ext cx="2914566" cy="53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b" anchorCtr="0" compatLnSpc="1">
            <a:prstTxWarp prst="textNoShape">
              <a:avLst/>
            </a:prstTxWarp>
          </a:bodyPr>
          <a:lstStyle>
            <a:lvl1pPr defTabSz="917162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479" y="9372825"/>
            <a:ext cx="2914566" cy="53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b" anchorCtr="0" compatLnSpc="1">
            <a:prstTxWarp prst="textNoShape">
              <a:avLst/>
            </a:prstTxWarp>
          </a:bodyPr>
          <a:lstStyle>
            <a:lvl1pPr algn="r" defTabSz="917162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0358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t" anchorCtr="0" compatLnSpc="1">
            <a:prstTxWarp prst="textNoShape">
              <a:avLst/>
            </a:prstTxWarp>
          </a:bodyPr>
          <a:lstStyle>
            <a:lvl1pPr defTabSz="917162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617" y="1"/>
            <a:ext cx="2940358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t" anchorCtr="0" compatLnSpc="1">
            <a:prstTxWarp prst="textNoShape">
              <a:avLst/>
            </a:prstTxWarp>
          </a:bodyPr>
          <a:lstStyle>
            <a:lvl1pPr algn="r" defTabSz="917162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1363"/>
            <a:ext cx="4953000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59" y="4704851"/>
            <a:ext cx="4976458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1238"/>
            <a:ext cx="2940358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b" anchorCtr="0" compatLnSpc="1">
            <a:prstTxWarp prst="textNoShape">
              <a:avLst/>
            </a:prstTxWarp>
          </a:bodyPr>
          <a:lstStyle>
            <a:lvl1pPr defTabSz="917162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617" y="9411238"/>
            <a:ext cx="2940358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8" tIns="45824" rIns="91648" bIns="45824" numCol="1" anchor="b" anchorCtr="0" compatLnSpc="1">
            <a:prstTxWarp prst="textNoShape">
              <a:avLst/>
            </a:prstTxWarp>
          </a:bodyPr>
          <a:lstStyle>
            <a:lvl1pPr algn="r" defTabSz="917162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16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15387" indent="-275149" defTabSz="91716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00595" indent="-220119" defTabSz="91716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540833" indent="-220119" defTabSz="91716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981070" indent="-220119" defTabSz="91716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421308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861546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301784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742022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668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67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6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25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74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620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6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15387" indent="-27514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00595" indent="-22011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540833" indent="-22011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981070" indent="-22011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421308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861546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301784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742022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CA18DA-BD27-48C9-B404-856769A405E8}" type="slidenum">
              <a:rPr lang="en-US" altLang="ko-KR" sz="1300"/>
              <a:pPr eaLnBrk="1" hangingPunct="1">
                <a:spcBef>
                  <a:spcPct val="0"/>
                </a:spcBef>
              </a:pPr>
              <a:t>9</a:t>
            </a:fld>
            <a:endParaRPr lang="en-US" altLang="ko-KR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2120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15387" indent="-27514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00595" indent="-22011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540833" indent="-22011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981070" indent="-220119" defTabSz="91716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421308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861546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301784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742022" indent="-220119" defTabSz="91716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CA18DA-BD27-48C9-B404-856769A405E8}" type="slidenum">
              <a:rPr lang="en-US" altLang="ko-KR" sz="1300"/>
              <a:pPr eaLnBrk="1" hangingPunct="1">
                <a:spcBef>
                  <a:spcPct val="0"/>
                </a:spcBef>
              </a:pPr>
              <a:t>10</a:t>
            </a:fld>
            <a:endParaRPr lang="en-US" altLang="ko-KR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3851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49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14313"/>
            <a:ext cx="7972425" cy="1462087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71550" y="2017713"/>
            <a:ext cx="3914775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25" y="2017713"/>
            <a:ext cx="3916363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228600" y="6248400"/>
            <a:ext cx="25431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3D67A-5397-483E-8708-25620A10CA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6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클래스와 객체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244283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클래스와 객체 실습</a:t>
            </a:r>
            <a:endParaRPr lang="ko-KR" altLang="en-US" sz="4800" dirty="0" smtClean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</a:t>
            </a:r>
            <a:r>
              <a:rPr lang="en-US" altLang="ko-KR" sz="3600" b="1" i="1">
                <a:solidFill>
                  <a:srgbClr val="333399"/>
                </a:solidFill>
              </a:rPr>
              <a:t>Exercise </a:t>
            </a:r>
            <a:r>
              <a:rPr lang="en-US" altLang="ko-KR" sz="3600" b="1" i="1" smtClean="0">
                <a:solidFill>
                  <a:srgbClr val="333399"/>
                </a:solidFill>
              </a:rPr>
              <a:t>#5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년도</a:t>
            </a:r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학기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 smtClean="0"/>
              <a:t>1</a:t>
            </a:r>
          </a:p>
          <a:p>
            <a:pPr eaLnBrk="1" hangingPunct="1"/>
            <a:endParaRPr lang="ko-KR" altLang="en-US" sz="2800" dirty="0" smtClean="0"/>
          </a:p>
          <a:p>
            <a:pPr eaLnBrk="1" hangingPunct="1"/>
            <a:r>
              <a:rPr lang="ko-KR" altLang="en-US" sz="2400" b="1" dirty="0" smtClean="0"/>
              <a:t>권 오 석</a:t>
            </a:r>
            <a:endParaRPr lang="en-US" altLang="ko-KR" sz="2400" b="1" dirty="0" smtClean="0"/>
          </a:p>
          <a:p>
            <a:pPr eaLnBrk="1" hangingPunct="1"/>
            <a:r>
              <a:rPr lang="ko-KR" altLang="en-US" sz="2400" b="1" dirty="0" smtClean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바닥글 개체 틀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dirty="0" smtClean="0"/>
              <a:t>클래스와 객체 실습</a:t>
            </a:r>
            <a:endParaRPr kumimoji="0" lang="en-US" altLang="ko-KR" sz="1400" dirty="0" smtClean="0"/>
          </a:p>
        </p:txBody>
      </p:sp>
      <p:sp>
        <p:nvSpPr>
          <p:cNvPr id="16389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63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5DCB4D-7058-487E-8FB9-A7F2848ADE4E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15616" y="267099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 marL="0" lvl="1"/>
            <a:r>
              <a:rPr lang="ko-KR" altLang="en-US" sz="4000" spc="-150" dirty="0" smtClean="0"/>
              <a:t>실습</a:t>
            </a:r>
            <a:r>
              <a:rPr lang="en-US" altLang="ko-KR" sz="4000" spc="-150" dirty="0" smtClean="0"/>
              <a:t>5-3. </a:t>
            </a:r>
            <a:r>
              <a:rPr lang="ko-KR" altLang="en-US" sz="4000" spc="-150" dirty="0"/>
              <a:t>문자열 역순 </a:t>
            </a:r>
            <a:r>
              <a:rPr lang="ko-KR" altLang="en-US" sz="4000" spc="-150" dirty="0" smtClean="0"/>
              <a:t>출력하기</a:t>
            </a:r>
            <a:r>
              <a:rPr lang="en-US" altLang="ko-KR" sz="4000" spc="-150" dirty="0" smtClean="0"/>
              <a:t>(2)</a:t>
            </a:r>
            <a:endParaRPr lang="ko-KR" altLang="en-US" sz="4000" kern="0" spc="-15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15616" y="1916832"/>
            <a:ext cx="7056784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main(String[]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 input 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 Scanner(System.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6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out.print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입력하시오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input.nextLine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받기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s.length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()-1;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&gt;= 0;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vl="1"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문자열의 길이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index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시작하여 길이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까지이기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6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out.print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s.charAt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));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역순으로 출력</a:t>
            </a:r>
          </a:p>
          <a:p>
            <a:pPr lvl="1">
              <a:lnSpc>
                <a:spcPct val="130000"/>
              </a:lnSpc>
            </a:pPr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051720" y="4221088"/>
            <a:ext cx="3240360" cy="288032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2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872412" cy="1000125"/>
          </a:xfrm>
        </p:spPr>
        <p:txBody>
          <a:bodyPr/>
          <a:lstStyle/>
          <a:p>
            <a:pPr lvl="1"/>
            <a:r>
              <a:rPr lang="ko-KR" altLang="en-US" sz="3800" spc="-300" dirty="0" smtClean="0"/>
              <a:t>과제</a:t>
            </a:r>
            <a:r>
              <a:rPr lang="en-US" altLang="ko-KR" sz="3800" spc="-300" dirty="0" smtClean="0"/>
              <a:t>5-1. </a:t>
            </a:r>
            <a:r>
              <a:rPr lang="ko-KR" altLang="en-US" sz="3800" spc="-300" dirty="0" smtClean="0"/>
              <a:t>문자열의 자음과 모음 개수</a:t>
            </a:r>
            <a:r>
              <a:rPr lang="en-US" altLang="ko-KR" sz="3800" spc="-300" dirty="0" smtClean="0"/>
              <a:t>(1)</a:t>
            </a:r>
            <a:endParaRPr lang="ko-KR" altLang="en-US" sz="3800" spc="-300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754957" y="1628800"/>
            <a:ext cx="8160443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600" spc="-150" dirty="0" smtClean="0"/>
              <a:t>사용자로부터 입력 받은 문자열의 자음과 모음의 개수를 계산하여 출력하는 프로그램을 작성하시오</a:t>
            </a:r>
            <a:r>
              <a:rPr lang="en-US" altLang="ko-KR" sz="2600" spc="-150" dirty="0" smtClean="0"/>
              <a:t>.</a:t>
            </a:r>
            <a:endParaRPr lang="en-US" altLang="ko-KR" sz="2600" spc="-15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600" dirty="0" smtClean="0"/>
              <a:t>입력 값이</a:t>
            </a:r>
            <a:r>
              <a:rPr lang="en-US" altLang="ko-KR" sz="2600" dirty="0" smtClean="0"/>
              <a:t>, “secret”</a:t>
            </a:r>
            <a:r>
              <a:rPr lang="ko-KR" altLang="en-US" sz="2600" dirty="0" smtClean="0"/>
              <a:t>인 경우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자음은 </a:t>
            </a:r>
            <a:r>
              <a:rPr lang="en-US" altLang="ko-KR" sz="2600" dirty="0" smtClean="0"/>
              <a:t>4</a:t>
            </a:r>
            <a:r>
              <a:rPr lang="ko-KR" altLang="en-US" sz="2600" dirty="0" smtClean="0"/>
              <a:t>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모음은 </a:t>
            </a:r>
            <a:r>
              <a:rPr lang="en-US" altLang="ko-KR" sz="2600" dirty="0" smtClean="0"/>
              <a:t>2</a:t>
            </a:r>
            <a:r>
              <a:rPr lang="ko-KR" altLang="en-US" sz="2600" dirty="0" smtClean="0"/>
              <a:t>개</a:t>
            </a:r>
            <a:endParaRPr lang="en-US" altLang="ko-KR" sz="1600" dirty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509120"/>
            <a:ext cx="4374039" cy="1087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22894"/>
          <a:stretch/>
        </p:blipFill>
        <p:spPr>
          <a:xfrm>
            <a:off x="4469136" y="4509120"/>
            <a:ext cx="4216916" cy="10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6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755576" y="1571625"/>
            <a:ext cx="7632848" cy="341927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문자열을 입력 받고</a:t>
            </a:r>
            <a:r>
              <a:rPr lang="en-US" altLang="ko-KR" sz="2000" spc="-150" dirty="0" smtClean="0"/>
              <a:t> </a:t>
            </a:r>
            <a:r>
              <a:rPr lang="ko-KR" altLang="en-US" sz="2000" spc="-150" dirty="0" smtClean="0"/>
              <a:t>대문자는 소문자로</a:t>
            </a:r>
            <a:r>
              <a:rPr lang="en-US" altLang="ko-KR" sz="2000" spc="-150" dirty="0" smtClean="0"/>
              <a:t>, </a:t>
            </a:r>
            <a:r>
              <a:rPr lang="ko-KR" altLang="en-US" sz="2000" spc="-150" dirty="0" smtClean="0"/>
              <a:t>소문자는 대문자로 반환하는 프로그램 작성하시오</a:t>
            </a:r>
            <a:endParaRPr lang="en-US" altLang="ko-KR" sz="2000" spc="-15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아스키 </a:t>
            </a:r>
            <a:r>
              <a:rPr lang="ko-KR" altLang="en-US" sz="2000" spc="-150" dirty="0" err="1" smtClean="0"/>
              <a:t>코드표를</a:t>
            </a:r>
            <a:r>
              <a:rPr lang="ko-KR" altLang="en-US" sz="2000" spc="-150" dirty="0" smtClean="0"/>
              <a:t> 참고하여 구현한다</a:t>
            </a:r>
            <a:r>
              <a:rPr lang="en-US" altLang="ko-KR" sz="2000" spc="-15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spc="-15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smtClean="0"/>
              <a:t>Ex) </a:t>
            </a:r>
            <a:r>
              <a:rPr lang="ko-KR" altLang="en-US" sz="2000" spc="-150" dirty="0" smtClean="0"/>
              <a:t>입력</a:t>
            </a:r>
            <a:r>
              <a:rPr lang="en-US" altLang="ko-KR" sz="2000" spc="-150" dirty="0" smtClean="0"/>
              <a:t>:  Hello </a:t>
            </a:r>
            <a:r>
              <a:rPr lang="en-US" altLang="ko-KR" sz="2000" spc="-150" dirty="0" err="1" smtClean="0"/>
              <a:t>Wolrd</a:t>
            </a:r>
            <a:r>
              <a:rPr lang="en-US" altLang="ko-KR" sz="2000" spc="-150" dirty="0" smtClean="0"/>
              <a:t> =&gt; </a:t>
            </a:r>
            <a:r>
              <a:rPr lang="ko-KR" altLang="en-US" sz="2000" spc="-150" dirty="0" smtClean="0"/>
              <a:t>출력 </a:t>
            </a:r>
            <a:r>
              <a:rPr lang="en-US" altLang="ko-KR" sz="2000" spc="-150" dirty="0" smtClean="0"/>
              <a:t>: </a:t>
            </a:r>
            <a:r>
              <a:rPr lang="en-US" altLang="ko-KR" sz="2000" spc="-150" dirty="0" err="1" smtClean="0"/>
              <a:t>hELLo</a:t>
            </a:r>
            <a:r>
              <a:rPr lang="en-US" altLang="ko-KR" sz="2000" spc="-150" dirty="0" smtClean="0"/>
              <a:t> </a:t>
            </a:r>
            <a:r>
              <a:rPr lang="en-US" altLang="ko-KR" sz="2000" spc="-150" dirty="0" err="1" smtClean="0"/>
              <a:t>wOLRD</a:t>
            </a:r>
            <a:r>
              <a:rPr lang="en-US" altLang="ko-KR" sz="1600" spc="-150" dirty="0"/>
              <a:t/>
            </a:r>
            <a:br>
              <a:rPr lang="en-US" altLang="ko-KR" sz="1600" spc="-150" dirty="0"/>
            </a:br>
            <a:endParaRPr lang="en-US" altLang="ko-KR" sz="2000" spc="-15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872412" cy="1000125"/>
          </a:xfrm>
        </p:spPr>
        <p:txBody>
          <a:bodyPr/>
          <a:lstStyle/>
          <a:p>
            <a:pPr lvl="1"/>
            <a:r>
              <a:rPr lang="ko-KR" altLang="en-US" sz="3800" spc="-300" dirty="0" smtClean="0"/>
              <a:t>과제</a:t>
            </a:r>
            <a:r>
              <a:rPr lang="en-US" altLang="ko-KR" sz="3800" spc="-300" dirty="0" smtClean="0"/>
              <a:t>5-2. </a:t>
            </a:r>
            <a:r>
              <a:rPr lang="ko-KR" altLang="en-US" sz="3800" spc="-300" dirty="0" smtClean="0"/>
              <a:t>문자열 함수 사용</a:t>
            </a:r>
            <a:endParaRPr lang="ko-KR" altLang="en-US" sz="3800" spc="-300" dirty="0"/>
          </a:p>
        </p:txBody>
      </p:sp>
    </p:spTree>
    <p:extLst>
      <p:ext uri="{BB962C8B-B14F-4D97-AF65-F5344CB8AC3E}">
        <p14:creationId xmlns:p14="http://schemas.microsoft.com/office/powerpoint/2010/main" val="1517766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dirty="0" smtClean="0"/>
              <a:t>과제</a:t>
            </a:r>
            <a:r>
              <a:rPr lang="en-US" altLang="ko-KR" sz="4000" dirty="0" smtClean="0"/>
              <a:t>5-3.</a:t>
            </a:r>
            <a:r>
              <a:rPr lang="ko-KR" altLang="en-US" sz="4000" dirty="0" smtClean="0"/>
              <a:t> 날짜 클래스 만들기</a:t>
            </a:r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07326" y="1556792"/>
            <a:ext cx="8127505" cy="45608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600" dirty="0" smtClean="0"/>
              <a:t>날짜를 나타내는 클래스의 이름은 </a:t>
            </a:r>
            <a:r>
              <a:rPr lang="en-US" altLang="ko-KR" sz="2600" dirty="0" smtClean="0"/>
              <a:t>Date</a:t>
            </a:r>
            <a:r>
              <a:rPr lang="ko-KR" altLang="en-US" sz="2600" dirty="0" smtClean="0"/>
              <a:t>로 한다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600" spc="-150" dirty="0" smtClean="0"/>
              <a:t>Date </a:t>
            </a:r>
            <a:r>
              <a:rPr lang="ko-KR" altLang="en-US" sz="2600" spc="-150" dirty="0" smtClean="0"/>
              <a:t>클래스는 연도</a:t>
            </a:r>
            <a:r>
              <a:rPr lang="en-US" altLang="ko-KR" sz="2600" spc="-150" dirty="0" smtClean="0"/>
              <a:t>, </a:t>
            </a:r>
            <a:r>
              <a:rPr lang="ko-KR" altLang="en-US" sz="2600" spc="-150" dirty="0" smtClean="0"/>
              <a:t>월</a:t>
            </a:r>
            <a:r>
              <a:rPr lang="en-US" altLang="ko-KR" sz="2600" spc="-150" dirty="0" smtClean="0"/>
              <a:t>, </a:t>
            </a:r>
            <a:r>
              <a:rPr lang="ko-KR" altLang="en-US" sz="2600" spc="-150" dirty="0" smtClean="0"/>
              <a:t>일 등의 속성을 가진다</a:t>
            </a:r>
            <a:r>
              <a:rPr lang="en-US" altLang="ko-KR" sz="2600" spc="-15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600" spc="-150" dirty="0"/>
              <a:t>Date </a:t>
            </a:r>
            <a:r>
              <a:rPr lang="ko-KR" altLang="en-US" sz="2600" spc="-150" dirty="0"/>
              <a:t>클래스는 날짜를 </a:t>
            </a:r>
            <a:r>
              <a:rPr lang="en-US" altLang="ko-KR" sz="2600" spc="-150" dirty="0" smtClean="0"/>
              <a:t>“2015.10.9”</a:t>
            </a:r>
            <a:r>
              <a:rPr lang="ko-KR" altLang="en-US" sz="2600" spc="-150" dirty="0" smtClean="0"/>
              <a:t>와 같이 출력하는 </a:t>
            </a:r>
            <a:r>
              <a:rPr lang="en-US" altLang="ko-KR" sz="2600" spc="-150" dirty="0" err="1" smtClean="0"/>
              <a:t>printEastern</a:t>
            </a:r>
            <a:r>
              <a:rPr lang="en-US" altLang="ko-KR" sz="2600" spc="-150" dirty="0" smtClean="0"/>
              <a:t>() </a:t>
            </a:r>
            <a:r>
              <a:rPr lang="ko-KR" altLang="en-US" sz="2600" spc="-150" dirty="0" err="1" smtClean="0"/>
              <a:t>메소드</a:t>
            </a:r>
            <a:r>
              <a:rPr lang="ko-KR" altLang="en-US" sz="2600" spc="-150" dirty="0" err="1"/>
              <a:t>와</a:t>
            </a:r>
            <a:r>
              <a:rPr lang="en-US" altLang="ko-KR" sz="2600" spc="-150" dirty="0" smtClean="0"/>
              <a:t> “</a:t>
            </a:r>
            <a:r>
              <a:rPr lang="en-US" altLang="ko-KR" sz="2600" dirty="0" smtClean="0"/>
              <a:t>October </a:t>
            </a:r>
            <a:r>
              <a:rPr lang="en-US" altLang="ko-KR" sz="2600" spc="-150" dirty="0" smtClean="0"/>
              <a:t>9, 2015”</a:t>
            </a:r>
            <a:r>
              <a:rPr lang="ko-KR" altLang="en-US" sz="2600" spc="-150" dirty="0" smtClean="0"/>
              <a:t>와 같이 출력하는 </a:t>
            </a:r>
            <a:r>
              <a:rPr lang="en-US" altLang="ko-KR" sz="2600" spc="-150" dirty="0" err="1" smtClean="0"/>
              <a:t>printWestern</a:t>
            </a:r>
            <a:r>
              <a:rPr lang="en-US" altLang="ko-KR" sz="2600" spc="-150" dirty="0" smtClean="0"/>
              <a:t>() </a:t>
            </a:r>
            <a:r>
              <a:rPr lang="ko-KR" altLang="en-US" sz="2600" spc="-150" dirty="0" err="1" smtClean="0"/>
              <a:t>메소드를</a:t>
            </a:r>
            <a:r>
              <a:rPr lang="ko-KR" altLang="en-US" sz="2600" spc="-150" dirty="0" smtClean="0"/>
              <a:t> 갖는다</a:t>
            </a:r>
            <a:r>
              <a:rPr lang="en-US" altLang="ko-KR" sz="2600" spc="-15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600" spc="-150" dirty="0" smtClean="0"/>
              <a:t>위와 같은 </a:t>
            </a:r>
            <a:r>
              <a:rPr lang="en-US" altLang="ko-KR" sz="2600" spc="-150" dirty="0" smtClean="0"/>
              <a:t>Date </a:t>
            </a:r>
            <a:r>
              <a:rPr lang="ko-KR" altLang="en-US" sz="2600" spc="-150" dirty="0" smtClean="0"/>
              <a:t>클래스를 구현하고 이를 테스트하는 </a:t>
            </a:r>
            <a:r>
              <a:rPr lang="en-US" altLang="ko-KR" sz="2600" spc="-150" dirty="0" err="1" smtClean="0"/>
              <a:t>TestDate</a:t>
            </a:r>
            <a:r>
              <a:rPr lang="en-US" altLang="ko-KR" sz="2600" spc="-150" dirty="0" smtClean="0"/>
              <a:t> </a:t>
            </a:r>
            <a:r>
              <a:rPr lang="ko-KR" altLang="en-US" sz="2600" spc="-150" dirty="0" smtClean="0"/>
              <a:t>프로그램을 작성하시오</a:t>
            </a:r>
            <a:r>
              <a:rPr lang="en-US" altLang="ko-KR" sz="2600" spc="-15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96" y="5229201"/>
            <a:ext cx="5995918" cy="10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프로젝트를 보고서와 함께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smtClean="0"/>
              <a:t>[</a:t>
            </a:r>
            <a:r>
              <a:rPr lang="ko-KR" altLang="en-US" sz="2200" dirty="0" err="1" smtClean="0"/>
              <a:t>컴프</a:t>
            </a:r>
            <a:r>
              <a:rPr lang="en-US" altLang="ko-KR" sz="2200" smtClean="0"/>
              <a:t>00]hw05</a:t>
            </a:r>
            <a:r>
              <a:rPr lang="en-US" altLang="ko-KR" sz="2200" dirty="0" smtClean="0"/>
              <a:t>_</a:t>
            </a:r>
            <a:r>
              <a:rPr lang="ko-KR" altLang="en-US" sz="2200" dirty="0" smtClean="0"/>
              <a:t>학번</a:t>
            </a:r>
            <a:r>
              <a:rPr lang="en-US" altLang="ko-KR" sz="2200" dirty="0" smtClean="0"/>
              <a:t>_</a:t>
            </a:r>
            <a:r>
              <a:rPr lang="ko-KR" altLang="en-US" sz="2200" dirty="0" smtClean="0"/>
              <a:t>이름</a:t>
            </a:r>
            <a:r>
              <a:rPr lang="en-US" altLang="ko-KR" sz="2200" dirty="0" smtClean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(http://e-learn.cnu.ac.kr</a:t>
            </a:r>
            <a:r>
              <a:rPr lang="en-US" altLang="ko-KR" sz="2400" dirty="0" smtClean="0"/>
              <a:t>/)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 </a:t>
            </a:r>
            <a:r>
              <a:rPr lang="ko-KR" altLang="en-US" sz="2800" dirty="0"/>
              <a:t>월</a:t>
            </a:r>
            <a:r>
              <a:rPr lang="ko-KR" altLang="en-US" sz="2800" dirty="0" smtClean="0"/>
              <a:t>요일</a:t>
            </a:r>
            <a:r>
              <a:rPr lang="en-US" altLang="ko-KR" sz="2800" dirty="0"/>
              <a:t>(</a:t>
            </a:r>
            <a:r>
              <a:rPr lang="en-US" altLang="ko-KR" sz="2800" dirty="0" smtClean="0"/>
              <a:t>10/23)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23</a:t>
            </a:r>
            <a:r>
              <a:rPr lang="ko-KR" altLang="en-US" sz="2800" dirty="0"/>
              <a:t>시 </a:t>
            </a:r>
            <a:r>
              <a:rPr lang="en-US" altLang="ko-KR" sz="2800" dirty="0"/>
              <a:t>59</a:t>
            </a:r>
            <a:r>
              <a:rPr lang="ko-KR" altLang="en-US" sz="2800" dirty="0"/>
              <a:t>분</a:t>
            </a:r>
            <a:endParaRPr lang="en-US" altLang="ko-KR" sz="2800" dirty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9075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7883525" cy="48244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/>
              <a:t>실습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ko-KR" dirty="0" smtClean="0"/>
              <a:t>Rectangle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ko-KR" dirty="0" smtClean="0"/>
              <a:t>Movie </a:t>
            </a:r>
            <a:r>
              <a:rPr lang="ko-KR" altLang="en-US" dirty="0"/>
              <a:t>클래스 만들기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dirty="0" smtClean="0"/>
              <a:t>문자열 역순 출력하기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/>
              <a:t>과제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dirty="0" smtClean="0"/>
              <a:t>문자열의 자음과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모음 개수 계산하기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ko-KR" altLang="en-US" dirty="0" smtClean="0"/>
              <a:t>날짜를 나타내는 클래스 만들기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endParaRPr lang="en-US" altLang="ko-KR" dirty="0"/>
          </a:p>
          <a:p>
            <a:pPr lvl="1">
              <a:lnSpc>
                <a:spcPct val="120000"/>
              </a:lnSpc>
              <a:buClr>
                <a:srgbClr val="3333CC"/>
              </a:buClr>
            </a:pP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ABAEB1-F856-4C8C-86E4-7F1EB6D4BE17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34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실습</a:t>
            </a:r>
            <a:r>
              <a:rPr lang="en-US" altLang="ko-KR" sz="4000" spc="-300" dirty="0" smtClean="0"/>
              <a:t>5-1. </a:t>
            </a:r>
            <a:r>
              <a:rPr lang="en-US" altLang="ko-KR" sz="4000" spc="-300" dirty="0"/>
              <a:t>Rectangle </a:t>
            </a:r>
            <a:r>
              <a:rPr lang="ko-KR" altLang="en-US" sz="4000" spc="-300" dirty="0"/>
              <a:t>클래스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(1)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400" dirty="0" smtClean="0"/>
              <a:t>직사각형을 나타내는 </a:t>
            </a:r>
            <a:r>
              <a:rPr lang="en-US" altLang="ko-KR" sz="2400" dirty="0" smtClean="0"/>
              <a:t>Rectangle </a:t>
            </a:r>
            <a:r>
              <a:rPr lang="ko-KR" altLang="en-US" sz="2400" dirty="0" smtClean="0"/>
              <a:t>클래스를 만들어 보자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400" spc="-150" dirty="0" err="1" smtClean="0"/>
              <a:t>가로값</a:t>
            </a:r>
            <a:r>
              <a:rPr lang="en-US" altLang="ko-KR" sz="2400" spc="-150" dirty="0" smtClean="0"/>
              <a:t>(width)</a:t>
            </a:r>
            <a:r>
              <a:rPr lang="ko-KR" altLang="en-US" sz="2400" spc="-150" dirty="0" smtClean="0"/>
              <a:t>과 </a:t>
            </a:r>
            <a:r>
              <a:rPr lang="ko-KR" altLang="en-US" sz="2400" spc="-150" dirty="0" err="1" smtClean="0"/>
              <a:t>세로값</a:t>
            </a:r>
            <a:r>
              <a:rPr lang="en-US" altLang="ko-KR" sz="2400" spc="-150" dirty="0" smtClean="0"/>
              <a:t>(height)</a:t>
            </a:r>
            <a:r>
              <a:rPr lang="ko-KR" altLang="en-US" sz="2400" spc="-150" dirty="0"/>
              <a:t>을</a:t>
            </a:r>
            <a:r>
              <a:rPr lang="ko-KR" altLang="en-US" sz="2400" spc="-150" dirty="0" smtClean="0"/>
              <a:t> 속성으로 갖는다</a:t>
            </a:r>
            <a:r>
              <a:rPr lang="en-US" altLang="ko-KR" sz="2400" spc="-15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400" spc="-150" dirty="0" smtClean="0"/>
              <a:t>사각형의 넓이를 반환하는 </a:t>
            </a:r>
            <a:r>
              <a:rPr lang="en-US" altLang="ko-KR" sz="2400" spc="-150" dirty="0" smtClean="0"/>
              <a:t>area()</a:t>
            </a:r>
            <a:r>
              <a:rPr lang="ko-KR" altLang="en-US" sz="2400" spc="-150" dirty="0"/>
              <a:t> </a:t>
            </a:r>
            <a:r>
              <a:rPr lang="ko-KR" altLang="en-US" sz="2400" spc="-150" dirty="0" err="1" smtClean="0"/>
              <a:t>메소드와</a:t>
            </a:r>
            <a:r>
              <a:rPr lang="ko-KR" altLang="en-US" sz="2400" spc="-150" dirty="0" smtClean="0"/>
              <a:t> 사각형의 둘레를 반환하는 </a:t>
            </a:r>
            <a:r>
              <a:rPr lang="en-US" altLang="ko-KR" sz="2400" spc="-150" dirty="0" smtClean="0"/>
              <a:t>perimeter() </a:t>
            </a:r>
            <a:r>
              <a:rPr lang="ko-KR" altLang="en-US" sz="2400" spc="-150" dirty="0" err="1" smtClean="0"/>
              <a:t>메소드를</a:t>
            </a:r>
            <a:r>
              <a:rPr lang="ko-KR" altLang="en-US" sz="2400" spc="-150" dirty="0" smtClean="0"/>
              <a:t> 갖는다</a:t>
            </a:r>
            <a:r>
              <a:rPr lang="en-US" altLang="ko-KR" sz="2400" spc="-15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400" spc="-150" dirty="0"/>
              <a:t>하나의 </a:t>
            </a:r>
            <a:r>
              <a:rPr lang="en-US" altLang="ko-KR" sz="2400" spc="-150" dirty="0"/>
              <a:t>Rectangle </a:t>
            </a:r>
            <a:r>
              <a:rPr lang="ko-KR" altLang="en-US" sz="2400" spc="-150" dirty="0"/>
              <a:t>객체를 </a:t>
            </a:r>
            <a:r>
              <a:rPr lang="ko-KR" altLang="en-US" sz="2400" spc="-150" dirty="0" smtClean="0"/>
              <a:t>만들어 </a:t>
            </a:r>
            <a:r>
              <a:rPr lang="ko-KR" altLang="en-US" sz="2400" spc="-150" dirty="0" err="1"/>
              <a:t>가로값과</a:t>
            </a:r>
            <a:r>
              <a:rPr lang="ko-KR" altLang="en-US" sz="2400" spc="-150" dirty="0"/>
              <a:t> </a:t>
            </a:r>
            <a:r>
              <a:rPr lang="ko-KR" altLang="en-US" sz="2400" spc="-150" dirty="0" err="1"/>
              <a:t>세로값을</a:t>
            </a:r>
            <a:r>
              <a:rPr lang="ko-KR" altLang="en-US" sz="2400" spc="-150" dirty="0"/>
              <a:t> </a:t>
            </a:r>
            <a:r>
              <a:rPr lang="ko-KR" altLang="en-US" sz="2400" spc="-150" dirty="0" smtClean="0"/>
              <a:t>입력 받은 후</a:t>
            </a:r>
            <a:r>
              <a:rPr lang="en-US" altLang="ko-KR" sz="2400" spc="-150" dirty="0" smtClean="0"/>
              <a:t>,</a:t>
            </a:r>
            <a:r>
              <a:rPr lang="ko-KR" altLang="en-US" sz="2400" spc="-150" dirty="0" smtClean="0"/>
              <a:t> 해당 직사각형의 넓이와 </a:t>
            </a:r>
            <a:r>
              <a:rPr lang="ko-KR" altLang="en-US" sz="2400" spc="-150" dirty="0"/>
              <a:t>둘레를 </a:t>
            </a:r>
            <a:r>
              <a:rPr lang="ko-KR" altLang="en-US" sz="2400" spc="-150" dirty="0" smtClean="0"/>
              <a:t>출력하는</a:t>
            </a:r>
            <a:r>
              <a:rPr lang="en-US" altLang="ko-KR" sz="2400" spc="-150" dirty="0" smtClean="0"/>
              <a:t> </a:t>
            </a:r>
            <a:r>
              <a:rPr lang="ko-KR" altLang="en-US" sz="2400" spc="-150" dirty="0" smtClean="0"/>
              <a:t>프로그램</a:t>
            </a:r>
            <a:r>
              <a:rPr lang="en-US" altLang="ko-KR" sz="2400" spc="-150" dirty="0" smtClean="0"/>
              <a:t>(</a:t>
            </a:r>
            <a:r>
              <a:rPr lang="en-US" altLang="ko-KR" sz="2400" spc="-150" dirty="0" err="1" smtClean="0"/>
              <a:t>TestRectangle.jave</a:t>
            </a:r>
            <a:r>
              <a:rPr lang="en-US" altLang="ko-KR" sz="2400" spc="-150" dirty="0" smtClean="0"/>
              <a:t>)</a:t>
            </a:r>
            <a:r>
              <a:rPr lang="ko-KR" altLang="en-US" sz="2400" spc="-150" dirty="0" smtClean="0"/>
              <a:t>을 만들어 보자</a:t>
            </a:r>
            <a:r>
              <a:rPr lang="en-US" altLang="ko-KR" sz="2400" spc="-150" dirty="0"/>
              <a:t>.</a:t>
            </a:r>
            <a:endParaRPr lang="en-US" altLang="ko-KR" sz="2400" spc="-15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5085184"/>
            <a:ext cx="4743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실습</a:t>
            </a:r>
            <a:r>
              <a:rPr lang="en-US" altLang="ko-KR" sz="4000" spc="-300" dirty="0" smtClean="0"/>
              <a:t>5-1. </a:t>
            </a:r>
            <a:r>
              <a:rPr lang="en-US" altLang="ko-KR" sz="4000" spc="-300" dirty="0"/>
              <a:t>Rectangle </a:t>
            </a:r>
            <a:r>
              <a:rPr lang="ko-KR" altLang="en-US" sz="4000" spc="-300" dirty="0"/>
              <a:t>클래스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(2)</a:t>
            </a:r>
            <a:endParaRPr lang="ko-KR" altLang="en-US" sz="4000" spc="-3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071563" y="1628800"/>
            <a:ext cx="6768752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Rectangle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가로값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필드 추가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double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세로값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필드 추가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double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ko-KR" altLang="en-US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직사각형의 넓이를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area(){</a:t>
            </a:r>
          </a:p>
          <a:p>
            <a:pPr lvl="1"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 </a:t>
            </a:r>
            <a:r>
              <a:rPr lang="en-US" altLang="ko-KR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600" b="1" u="sng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직사각형의 둘레를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perimeter(){</a:t>
            </a:r>
          </a:p>
          <a:p>
            <a:pPr lvl="1"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 </a:t>
            </a:r>
            <a:r>
              <a:rPr lang="en-US" altLang="ko-KR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lvl="1"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3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/>
              <a:t>실습</a:t>
            </a:r>
            <a:r>
              <a:rPr lang="en-US" altLang="ko-KR" sz="4000" spc="-300" dirty="0"/>
              <a:t>5-1. Rectangle </a:t>
            </a:r>
            <a:r>
              <a:rPr lang="ko-KR" altLang="en-US" sz="4000" spc="-300" dirty="0"/>
              <a:t>클래스 만들기</a:t>
            </a:r>
            <a:r>
              <a:rPr lang="en-US" altLang="ko-KR" sz="4000" spc="-300" dirty="0" smtClean="0"/>
              <a:t>(3)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600" spc="-150" dirty="0" err="1" smtClean="0"/>
              <a:t>TestRectangle</a:t>
            </a:r>
            <a:r>
              <a:rPr lang="en-US" altLang="ko-KR" sz="2600" spc="-150" dirty="0" smtClean="0"/>
              <a:t> </a:t>
            </a:r>
            <a:r>
              <a:rPr lang="ko-KR" altLang="en-US" sz="2600" spc="-150" dirty="0" smtClean="0"/>
              <a:t>프로그램</a:t>
            </a:r>
            <a:r>
              <a:rPr lang="ko-KR" altLang="en-US" sz="2600" spc="-150" dirty="0"/>
              <a:t>은</a:t>
            </a:r>
            <a:r>
              <a:rPr lang="ko-KR" altLang="en-US" sz="2600" spc="-150" dirty="0" smtClean="0"/>
              <a:t> 아래와 </a:t>
            </a:r>
            <a:r>
              <a:rPr lang="ko-KR" altLang="en-US" sz="2600" spc="-150" dirty="0"/>
              <a:t>같</a:t>
            </a:r>
            <a:r>
              <a:rPr lang="ko-KR" altLang="en-US" sz="2600" spc="-150" dirty="0" smtClean="0"/>
              <a:t>다</a:t>
            </a:r>
            <a:r>
              <a:rPr lang="en-US" altLang="ko-KR" sz="2600" spc="-150" dirty="0" smtClean="0"/>
              <a:t>.</a:t>
            </a:r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9" y="2852936"/>
            <a:ext cx="862903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8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dirty="0" smtClean="0"/>
              <a:t>실습</a:t>
            </a:r>
            <a:r>
              <a:rPr lang="en-US" altLang="ko-KR" sz="4000" dirty="0" smtClean="0"/>
              <a:t>5-2. Movie </a:t>
            </a:r>
            <a:r>
              <a:rPr lang="ko-KR" altLang="en-US" sz="4000" dirty="0" smtClean="0"/>
              <a:t>클래스 만들기</a:t>
            </a:r>
            <a:r>
              <a:rPr lang="en-US" altLang="ko-KR" sz="4000" dirty="0" smtClean="0"/>
              <a:t>(1)</a:t>
            </a:r>
            <a:endParaRPr lang="ko-KR" altLang="en-US" sz="4000" dirty="0" smtClean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r>
              <a:rPr lang="en-US" altLang="ko-KR" sz="2600" dirty="0" smtClean="0"/>
              <a:t>Movie </a:t>
            </a:r>
            <a:r>
              <a:rPr lang="ko-KR" altLang="en-US" sz="2600" dirty="0" smtClean="0"/>
              <a:t>클래스는 </a:t>
            </a:r>
            <a:r>
              <a:rPr lang="ko-KR" altLang="en-US" sz="2600" dirty="0"/>
              <a:t>영</a:t>
            </a:r>
            <a:r>
              <a:rPr lang="ko-KR" altLang="en-US" sz="2600" dirty="0" smtClean="0"/>
              <a:t>화 제목</a:t>
            </a:r>
            <a:r>
              <a:rPr lang="en-US" altLang="ko-KR" sz="2600" dirty="0" smtClean="0"/>
              <a:t>(title), </a:t>
            </a:r>
            <a:r>
              <a:rPr lang="ko-KR" altLang="en-US" sz="2600" dirty="0" smtClean="0"/>
              <a:t>평점</a:t>
            </a:r>
            <a:r>
              <a:rPr lang="en-US" altLang="ko-KR" sz="2600" dirty="0" smtClean="0"/>
              <a:t>(rating), </a:t>
            </a:r>
            <a:r>
              <a:rPr lang="ko-KR" altLang="en-US" sz="2600" dirty="0" smtClean="0"/>
              <a:t>감독</a:t>
            </a:r>
            <a:r>
              <a:rPr lang="en-US" altLang="ko-KR" sz="2600" dirty="0" smtClean="0"/>
              <a:t>(director), </a:t>
            </a:r>
            <a:r>
              <a:rPr lang="ko-KR" altLang="en-US" sz="2600" dirty="0" err="1" smtClean="0"/>
              <a:t>개봉년도</a:t>
            </a:r>
            <a:r>
              <a:rPr lang="en-US" altLang="ko-KR" sz="2600" dirty="0" smtClean="0"/>
              <a:t>(year)</a:t>
            </a:r>
            <a:r>
              <a:rPr lang="ko-KR" altLang="en-US" sz="2600" dirty="0" smtClean="0"/>
              <a:t> 등의 필드를 가진다</a:t>
            </a:r>
            <a:r>
              <a:rPr lang="en-US" altLang="ko-KR" sz="2600" dirty="0" smtClean="0"/>
              <a:t>.</a:t>
            </a:r>
          </a:p>
          <a:p>
            <a:r>
              <a:rPr lang="en-US" altLang="ko-KR" sz="2600" dirty="0"/>
              <a:t>Movie </a:t>
            </a:r>
            <a:r>
              <a:rPr lang="ko-KR" altLang="en-US" sz="2600" dirty="0"/>
              <a:t>클래스는 </a:t>
            </a:r>
            <a:r>
              <a:rPr lang="ko-KR" altLang="en-US" sz="2600" dirty="0" smtClean="0"/>
              <a:t>영화의 모든 정보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속성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를 화면에 출력하는 </a:t>
            </a:r>
            <a:r>
              <a:rPr lang="en-US" altLang="ko-KR" sz="2600" dirty="0" smtClean="0"/>
              <a:t>print() </a:t>
            </a:r>
            <a:r>
              <a:rPr lang="ko-KR" altLang="en-US" sz="2600" dirty="0" err="1" smtClean="0"/>
              <a:t>메소드를</a:t>
            </a:r>
            <a:r>
              <a:rPr lang="ko-KR" altLang="en-US" sz="2600" dirty="0" smtClean="0"/>
              <a:t> 갖는다</a:t>
            </a:r>
            <a:r>
              <a:rPr lang="en-US" altLang="ko-KR" sz="2600" dirty="0" smtClean="0"/>
              <a:t>.</a:t>
            </a:r>
          </a:p>
          <a:p>
            <a:r>
              <a:rPr lang="en-US" altLang="ko-KR" sz="2600" dirty="0" smtClean="0"/>
              <a:t>Movie </a:t>
            </a:r>
            <a:r>
              <a:rPr lang="ko-KR" altLang="en-US" sz="2600" dirty="0" smtClean="0"/>
              <a:t>클래스를 구현하고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이를 테스트하는 프로그램을 작성해보자</a:t>
            </a:r>
            <a:r>
              <a:rPr lang="en-US" altLang="ko-KR" sz="2600" dirty="0" smtClean="0"/>
              <a:t>.</a:t>
            </a:r>
          </a:p>
          <a:p>
            <a:endParaRPr lang="en-US" altLang="ko-KR" sz="2600" dirty="0" smtClean="0"/>
          </a:p>
        </p:txBody>
      </p:sp>
      <p:sp>
        <p:nvSpPr>
          <p:cNvPr id="26628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662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6DB2F-E12B-4560-A7A6-895573F74633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247357"/>
            <a:ext cx="41719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4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dirty="0" smtClean="0"/>
              <a:t>실습</a:t>
            </a:r>
            <a:r>
              <a:rPr lang="en-US" altLang="ko-KR" sz="4000" dirty="0" smtClean="0"/>
              <a:t>5-2. Movie </a:t>
            </a:r>
            <a:r>
              <a:rPr lang="ko-KR" altLang="en-US" sz="4000" dirty="0" smtClean="0"/>
              <a:t>클래스 만들기</a:t>
            </a:r>
            <a:r>
              <a:rPr lang="en-US" altLang="ko-KR" sz="4000" dirty="0" smtClean="0"/>
              <a:t>(2)</a:t>
            </a:r>
            <a:endParaRPr lang="ko-KR" altLang="en-US" sz="4000" dirty="0" smtClean="0"/>
          </a:p>
        </p:txBody>
      </p:sp>
      <p:sp>
        <p:nvSpPr>
          <p:cNvPr id="26628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662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6DB2F-E12B-4560-A7A6-895573F74633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/>
          </a:p>
        </p:txBody>
      </p:sp>
      <p:sp>
        <p:nvSpPr>
          <p:cNvPr id="3" name="TextBox 2"/>
          <p:cNvSpPr txBox="1"/>
          <p:nvPr/>
        </p:nvSpPr>
        <p:spPr>
          <a:xfrm>
            <a:off x="978123" y="1469261"/>
            <a:ext cx="7965851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Movie {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필드 추가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평점  필드 추가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double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감독 필드 추가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en-US" altLang="ko-KR" sz="16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개봉년도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필드 추가 </a:t>
            </a:r>
            <a:r>
              <a:rPr lang="en-US" altLang="ko-KR" sz="1600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600" i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en-US" altLang="ko-KR" sz="1600" i="1" u="sng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영화의 제목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평점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개봉연도를 출력하는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void print(){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6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out.println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영화의 제목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title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"\n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영화의 평점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rating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영화의 감독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director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"\n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</a:t>
            </a:r>
            <a:r>
              <a:rPr lang="ko-KR" altLang="en-US" sz="16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개봉년도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year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lvl="1">
              <a:lnSpc>
                <a:spcPct val="130000"/>
              </a:lnSpc>
            </a:pP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20000"/>
              </a:lnSpc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20232" y="4365104"/>
            <a:ext cx="7300240" cy="576064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58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dirty="0"/>
              <a:t>실습</a:t>
            </a:r>
            <a:r>
              <a:rPr lang="en-US" altLang="ko-KR" sz="4000" dirty="0"/>
              <a:t>5-2. Movie </a:t>
            </a:r>
            <a:r>
              <a:rPr lang="ko-KR" altLang="en-US" sz="4000" dirty="0"/>
              <a:t>클래스 만들기</a:t>
            </a:r>
            <a:r>
              <a:rPr lang="en-US" altLang="ko-KR" sz="4000" dirty="0" smtClean="0"/>
              <a:t>(3)</a:t>
            </a:r>
            <a:endParaRPr lang="ko-KR" altLang="en-US" sz="40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클래스와 객체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800" spc="-150" dirty="0" err="1" smtClean="0"/>
              <a:t>TestMovie</a:t>
            </a:r>
            <a:r>
              <a:rPr lang="en-US" altLang="ko-KR" sz="2800" spc="-150" dirty="0" smtClean="0"/>
              <a:t> </a:t>
            </a:r>
            <a:r>
              <a:rPr lang="ko-KR" altLang="en-US" sz="2800" spc="-150" dirty="0" smtClean="0"/>
              <a:t>프로그램의</a:t>
            </a:r>
            <a:r>
              <a:rPr lang="en-US" altLang="ko-KR" sz="2800" spc="-150" dirty="0" smtClean="0"/>
              <a:t> main </a:t>
            </a:r>
            <a:r>
              <a:rPr lang="ko-KR" altLang="en-US" sz="2800" spc="-150" dirty="0" err="1" smtClean="0"/>
              <a:t>메소드는</a:t>
            </a:r>
            <a:r>
              <a:rPr lang="ko-KR" altLang="en-US" sz="2800" spc="-150" dirty="0" smtClean="0"/>
              <a:t> </a:t>
            </a:r>
            <a:r>
              <a:rPr lang="ko-KR" altLang="en-US" sz="2800" spc="-150" dirty="0"/>
              <a:t>아래와 같다</a:t>
            </a:r>
            <a:r>
              <a:rPr lang="en-US" altLang="ko-KR" sz="2800" spc="-15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636912"/>
            <a:ext cx="553545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8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85812" y="1714500"/>
            <a:ext cx="7962651" cy="41148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800" spc="-300" dirty="0" smtClean="0"/>
              <a:t>사용자로부터 받은 문자열을 역순으로 화면에 출력</a:t>
            </a:r>
            <a:endParaRPr lang="en-US" altLang="ko-KR" sz="2800" spc="-300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spc="-150" dirty="0" smtClean="0"/>
              <a:t>예를</a:t>
            </a:r>
            <a:r>
              <a:rPr lang="en-US" altLang="ko-KR" sz="2400" spc="-150" dirty="0" smtClean="0"/>
              <a:t> </a:t>
            </a:r>
            <a:r>
              <a:rPr lang="ko-KR" altLang="en-US" sz="2400" spc="-150" dirty="0" smtClean="0"/>
              <a:t>들어</a:t>
            </a:r>
            <a:r>
              <a:rPr lang="en-US" altLang="ko-KR" sz="2400" spc="-150" dirty="0" smtClean="0"/>
              <a:t>, </a:t>
            </a:r>
            <a:r>
              <a:rPr lang="ko-KR" altLang="en-US" sz="2400" spc="-150" dirty="0" smtClean="0"/>
              <a:t>사용자가 </a:t>
            </a:r>
            <a:r>
              <a:rPr lang="en-US" altLang="ko-KR" sz="2400" spc="-150" dirty="0" smtClean="0"/>
              <a:t>“secret”</a:t>
            </a:r>
            <a:r>
              <a:rPr lang="ko-KR" altLang="en-US" sz="2400" spc="-150" dirty="0" smtClean="0"/>
              <a:t>을 입력하면 </a:t>
            </a:r>
            <a:r>
              <a:rPr lang="en-US" altLang="ko-KR" sz="2400" spc="-150" dirty="0" smtClean="0"/>
              <a:t>“</a:t>
            </a:r>
            <a:r>
              <a:rPr lang="en-US" altLang="ko-KR" sz="2400" spc="-150" dirty="0" err="1" smtClean="0"/>
              <a:t>terces</a:t>
            </a:r>
            <a:r>
              <a:rPr lang="en-US" altLang="ko-KR" sz="2400" spc="-150" dirty="0" smtClean="0"/>
              <a:t>”</a:t>
            </a:r>
            <a:r>
              <a:rPr lang="ko-KR" altLang="en-US" sz="2400" spc="-150" dirty="0" smtClean="0"/>
              <a:t>를 출력</a:t>
            </a:r>
            <a:endParaRPr lang="en-US" altLang="ko-KR" sz="2400" spc="-15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ko-KR" sz="2800" dirty="0" smtClean="0"/>
              <a:t>String </a:t>
            </a:r>
            <a:r>
              <a:rPr lang="ko-KR" altLang="en-US" sz="2800" dirty="0" smtClean="0"/>
              <a:t>클래스</a:t>
            </a:r>
            <a:r>
              <a:rPr lang="ko-KR" altLang="en-US" sz="2800" dirty="0"/>
              <a:t>의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charAt</a:t>
            </a:r>
            <a:r>
              <a:rPr lang="en-US" altLang="ko-KR" sz="2800" dirty="0" smtClean="0"/>
              <a:t>(index)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사</a:t>
            </a:r>
            <a:r>
              <a:rPr lang="ko-KR" altLang="en-US" sz="2800" dirty="0" smtClean="0"/>
              <a:t>용</a:t>
            </a:r>
            <a:endParaRPr lang="en-US" altLang="ko-KR" sz="28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 err="1" smtClean="0"/>
              <a:t>charAt</a:t>
            </a:r>
            <a:r>
              <a:rPr lang="en-US" altLang="ko-KR" sz="2400" dirty="0" smtClean="0"/>
              <a:t>(index) </a:t>
            </a:r>
            <a:r>
              <a:rPr lang="ko-KR" altLang="en-US" sz="2400" dirty="0" err="1" smtClean="0"/>
              <a:t>메소드는</a:t>
            </a:r>
            <a:r>
              <a:rPr lang="ko-KR" altLang="en-US" sz="2400" dirty="0" smtClean="0"/>
              <a:t> 문자열의 </a:t>
            </a:r>
            <a:r>
              <a:rPr lang="en-US" altLang="ko-KR" sz="2400" dirty="0" smtClean="0"/>
              <a:t>(index+1)</a:t>
            </a:r>
            <a:r>
              <a:rPr lang="ko-KR" altLang="en-US" sz="2400" dirty="0" smtClean="0"/>
              <a:t>번째에 있는 문자를 반환하는 </a:t>
            </a:r>
            <a:r>
              <a:rPr lang="ko-KR" altLang="en-US" sz="2400" dirty="0" err="1" smtClean="0"/>
              <a:t>메소드임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120000"/>
              </a:lnSpc>
            </a:pPr>
            <a:endParaRPr lang="en-US" altLang="ko-KR" sz="2400" spc="-150" dirty="0" smtClean="0"/>
          </a:p>
        </p:txBody>
      </p:sp>
      <p:sp>
        <p:nvSpPr>
          <p:cNvPr id="16388" name="바닥글 개체 틀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dirty="0" smtClean="0"/>
              <a:t>클래스와 객체 실습</a:t>
            </a:r>
            <a:endParaRPr kumimoji="0" lang="en-US" altLang="ko-KR" sz="1400" dirty="0" smtClean="0"/>
          </a:p>
        </p:txBody>
      </p:sp>
      <p:sp>
        <p:nvSpPr>
          <p:cNvPr id="16389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63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5DCB4D-7058-487E-8FB9-A7F2848ADE4E}" type="slidenum">
              <a:rPr kumimoji="0" lang="en-US" altLang="ko-KR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15616" y="267099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 marL="0" lvl="1"/>
            <a:r>
              <a:rPr lang="ko-KR" altLang="en-US" sz="4000" spc="-150" dirty="0" smtClean="0"/>
              <a:t>실습</a:t>
            </a:r>
            <a:r>
              <a:rPr lang="en-US" altLang="ko-KR" sz="4000" spc="-150" dirty="0" smtClean="0"/>
              <a:t>5-3. </a:t>
            </a:r>
            <a:r>
              <a:rPr lang="ko-KR" altLang="en-US" sz="4000" spc="-150" dirty="0"/>
              <a:t>문자열 역순 </a:t>
            </a:r>
            <a:r>
              <a:rPr lang="ko-KR" altLang="en-US" sz="4000" spc="-150" dirty="0" smtClean="0"/>
              <a:t>출력하기</a:t>
            </a:r>
            <a:r>
              <a:rPr lang="en-US" altLang="ko-KR" sz="4000" spc="-150" dirty="0" smtClean="0"/>
              <a:t>(1)</a:t>
            </a:r>
            <a:endParaRPr lang="ko-KR" altLang="en-US" sz="4000" kern="0" spc="-15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60661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10614</TotalTime>
  <Words>721</Words>
  <Application>Microsoft Office PowerPoint</Application>
  <PresentationFormat>화면 슬라이드 쇼(4:3)</PresentationFormat>
  <Paragraphs>145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조화</vt:lpstr>
      <vt:lpstr>클래스와 객체 실습</vt:lpstr>
      <vt:lpstr>목차</vt:lpstr>
      <vt:lpstr>실습5-1. Rectangle 클래스 만들기(1)</vt:lpstr>
      <vt:lpstr>실습5-1. Rectangle 클래스 만들기(2)</vt:lpstr>
      <vt:lpstr>실습5-1. Rectangle 클래스 만들기(3)</vt:lpstr>
      <vt:lpstr>실습5-2. Movie 클래스 만들기(1)</vt:lpstr>
      <vt:lpstr>실습5-2. Movie 클래스 만들기(2)</vt:lpstr>
      <vt:lpstr>실습5-2. Movie 클래스 만들기(3)</vt:lpstr>
      <vt:lpstr>PowerPoint 프레젠테이션</vt:lpstr>
      <vt:lpstr>PowerPoint 프레젠테이션</vt:lpstr>
      <vt:lpstr>과제5-1. 문자열의 자음과 모음 개수(1)</vt:lpstr>
      <vt:lpstr>과제5-2. 문자열 함수 사용</vt:lpstr>
      <vt:lpstr>과제5-3. 날짜 클래스 만들기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Windows 사용자</cp:lastModifiedBy>
  <cp:revision>662</cp:revision>
  <cp:lastPrinted>2016-10-05T07:35:54Z</cp:lastPrinted>
  <dcterms:created xsi:type="dcterms:W3CDTF">1998-11-23T15:12:59Z</dcterms:created>
  <dcterms:modified xsi:type="dcterms:W3CDTF">2017-10-16T00:31:03Z</dcterms:modified>
</cp:coreProperties>
</file>