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08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75" r:id="rId10"/>
    <p:sldId id="471" r:id="rId11"/>
    <p:sldId id="472" r:id="rId12"/>
    <p:sldId id="474" r:id="rId13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24" autoAdjust="0"/>
    <p:restoredTop sz="94660"/>
  </p:normalViewPr>
  <p:slideViewPr>
    <p:cSldViewPr>
      <p:cViewPr varScale="1">
        <p:scale>
          <a:sx n="122" d="100"/>
          <a:sy n="122" d="100"/>
        </p:scale>
        <p:origin x="10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052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조건문과 반복문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25" y="1785938"/>
            <a:ext cx="7244283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배열</a:t>
            </a:r>
            <a:endParaRPr lang="ko-KR" altLang="en-US" sz="4800" dirty="0" smtClean="0"/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331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Exercise </a:t>
            </a:r>
            <a:r>
              <a:rPr lang="en-US" altLang="ko-KR" sz="3600" b="1" i="1" dirty="0" smtClean="0">
                <a:solidFill>
                  <a:srgbClr val="333399"/>
                </a:solidFill>
              </a:rPr>
              <a:t>#6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년도</a:t>
            </a:r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학기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 smtClean="0"/>
              <a:t>1</a:t>
            </a:r>
          </a:p>
          <a:p>
            <a:pPr eaLnBrk="1" hangingPunct="1"/>
            <a:endParaRPr lang="ko-KR" altLang="en-US" sz="2800" dirty="0" smtClean="0"/>
          </a:p>
          <a:p>
            <a:pPr eaLnBrk="1" hangingPunct="1"/>
            <a:r>
              <a:rPr lang="ko-KR" altLang="en-US" sz="2400" b="1" dirty="0" smtClean="0"/>
              <a:t>권 오 석</a:t>
            </a:r>
            <a:endParaRPr lang="en-US" altLang="ko-KR" sz="2400" b="1" dirty="0" smtClean="0"/>
          </a:p>
          <a:p>
            <a:pPr eaLnBrk="1" hangingPunct="1"/>
            <a:r>
              <a:rPr lang="ko-KR" altLang="en-US" sz="2400" b="1" dirty="0" smtClean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실습</a:t>
            </a:r>
            <a:r>
              <a:rPr lang="en-US" altLang="ko-KR" sz="3600" smtClean="0"/>
              <a:t>4-2 </a:t>
            </a:r>
            <a:r>
              <a:rPr lang="ko-KR" altLang="en-US" sz="3600" dirty="0" smtClean="0"/>
              <a:t>평균점수 계산하기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2600" dirty="0" smtClean="0"/>
              <a:t>학생의 평균점수를 계산하는 프로그램이다</a:t>
            </a:r>
            <a:r>
              <a:rPr lang="en-US" altLang="ko-KR" sz="2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2200" dirty="0" smtClean="0"/>
              <a:t>과목은 영어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수학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과학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컴퓨터로 점수는 </a:t>
            </a:r>
            <a:r>
              <a:rPr lang="en-US" altLang="ko-KR" sz="2200" dirty="0" smtClean="0"/>
              <a:t>100</a:t>
            </a:r>
            <a:r>
              <a:rPr lang="ko-KR" altLang="en-US" sz="2200" dirty="0" smtClean="0"/>
              <a:t>점 만점이다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2200" dirty="0" smtClean="0"/>
              <a:t>각 과목은 점수를 </a:t>
            </a:r>
            <a:r>
              <a:rPr lang="en-US" altLang="ko-KR" sz="2200" dirty="0" smtClean="0"/>
              <a:t>50~100</a:t>
            </a:r>
            <a:r>
              <a:rPr lang="ko-KR" altLang="en-US" sz="2200" dirty="0" smtClean="0"/>
              <a:t>점 사이로 </a:t>
            </a:r>
            <a:r>
              <a:rPr lang="ko-KR" altLang="en-US" sz="2200" dirty="0" err="1" smtClean="0"/>
              <a:t>난수를</a:t>
            </a:r>
            <a:r>
              <a:rPr lang="ko-KR" altLang="en-US" sz="2200" dirty="0" smtClean="0"/>
              <a:t> 발생 시킨다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2200" dirty="0" smtClean="0"/>
              <a:t>과목명 출력 시 배열을 이용한다</a:t>
            </a:r>
            <a:r>
              <a:rPr lang="en-US" altLang="ko-KR" sz="22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90"/>
          <a:stretch/>
        </p:blipFill>
        <p:spPr>
          <a:xfrm>
            <a:off x="1754334" y="4077072"/>
            <a:ext cx="3219450" cy="11075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308415"/>
            <a:ext cx="6124888" cy="712873"/>
          </a:xfrm>
          <a:prstGeom prst="rect">
            <a:avLst/>
          </a:prstGeom>
        </p:spPr>
      </p:pic>
      <p:sp>
        <p:nvSpPr>
          <p:cNvPr id="9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smtClean="0"/>
              <a:t>7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11449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042988" y="260648"/>
            <a:ext cx="7872412" cy="1000125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r>
              <a:rPr lang="en-US" altLang="ko-KR" sz="3600" dirty="0" smtClean="0"/>
              <a:t>4 </a:t>
            </a:r>
            <a:r>
              <a:rPr lang="ko-KR" altLang="en-US" sz="3600" dirty="0"/>
              <a:t>최대 </a:t>
            </a:r>
            <a:r>
              <a:rPr lang="ko-KR" altLang="en-US" sz="3600" dirty="0" smtClean="0"/>
              <a:t>최소값 출력 프로그램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600" dirty="0" smtClean="0"/>
              <a:t>배열에 </a:t>
            </a:r>
            <a:r>
              <a:rPr lang="en-US" altLang="ko-KR" sz="2600" dirty="0" smtClean="0"/>
              <a:t>10</a:t>
            </a:r>
            <a:r>
              <a:rPr lang="ko-KR" altLang="en-US" sz="2600" dirty="0" smtClean="0"/>
              <a:t>개의 </a:t>
            </a:r>
            <a:r>
              <a:rPr lang="ko-KR" altLang="en-US" sz="2600" dirty="0" err="1" smtClean="0"/>
              <a:t>난수를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입력받아</a:t>
            </a:r>
            <a:r>
              <a:rPr lang="ko-KR" altLang="en-US" sz="2600" dirty="0" smtClean="0"/>
              <a:t> 저장한다</a:t>
            </a:r>
            <a:r>
              <a:rPr lang="en-US" altLang="ko-KR" sz="26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600" dirty="0" err="1" smtClean="0"/>
              <a:t>난수의</a:t>
            </a:r>
            <a:r>
              <a:rPr lang="ko-KR" altLang="en-US" sz="2600" dirty="0" smtClean="0"/>
              <a:t> 범위는 </a:t>
            </a:r>
            <a:r>
              <a:rPr lang="en-US" altLang="ko-KR" sz="2600" dirty="0" smtClean="0"/>
              <a:t>0~100</a:t>
            </a:r>
            <a:r>
              <a:rPr lang="ko-KR" altLang="en-US" sz="2600" dirty="0" smtClean="0"/>
              <a:t>까지 이며 같은 숫자가 나와도 상관이 없다</a:t>
            </a:r>
            <a:r>
              <a:rPr lang="en-US" altLang="ko-KR" sz="2600" dirty="0" smtClean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600" dirty="0" smtClean="0"/>
              <a:t>아래와 같은 출력화면을 가진다</a:t>
            </a:r>
            <a:r>
              <a:rPr lang="en-US" altLang="ko-KR" sz="26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219" b="22178"/>
          <a:stretch/>
        </p:blipFill>
        <p:spPr>
          <a:xfrm>
            <a:off x="1284286" y="4077072"/>
            <a:ext cx="4342893" cy="648072"/>
          </a:xfrm>
          <a:prstGeom prst="rect">
            <a:avLst/>
          </a:prstGeom>
        </p:spPr>
      </p:pic>
      <p:sp>
        <p:nvSpPr>
          <p:cNvPr id="8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smtClean="0"/>
              <a:t>9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97387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 결과물 프로젝트를 보고서와 함께 압축하여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제출물 파일형식</a:t>
            </a:r>
            <a:endParaRPr lang="en-US" altLang="ko-K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smtClean="0"/>
              <a:t>[</a:t>
            </a:r>
            <a:r>
              <a:rPr lang="ko-KR" altLang="en-US" sz="2200" dirty="0" err="1" smtClean="0"/>
              <a:t>컴프</a:t>
            </a:r>
            <a:r>
              <a:rPr lang="en-US" altLang="ko-KR" sz="2200" dirty="0" smtClean="0"/>
              <a:t>00]hw05_</a:t>
            </a:r>
            <a:r>
              <a:rPr lang="ko-KR" altLang="en-US" sz="2200" dirty="0" smtClean="0"/>
              <a:t>학번</a:t>
            </a:r>
            <a:r>
              <a:rPr lang="en-US" altLang="ko-KR" sz="2200" dirty="0" smtClean="0"/>
              <a:t>_</a:t>
            </a:r>
            <a:r>
              <a:rPr lang="ko-KR" altLang="en-US" sz="2200" dirty="0" smtClean="0"/>
              <a:t>이름</a:t>
            </a:r>
            <a:r>
              <a:rPr lang="en-US" altLang="ko-KR" sz="2200" dirty="0" smtClean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과제가 두 개 이상일 경우 하나의 압축파일로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사이버 캠퍼스</a:t>
            </a:r>
            <a:r>
              <a:rPr lang="en-US" altLang="ko-KR" sz="2400" dirty="0"/>
              <a:t>(http://e-learn.cnu.ac.kr</a:t>
            </a:r>
            <a:r>
              <a:rPr lang="en-US" altLang="ko-KR" sz="2400" dirty="0" smtClean="0"/>
              <a:t>/)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과제관리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로 제출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월요일</a:t>
            </a:r>
            <a:r>
              <a:rPr lang="en-US" altLang="ko-KR" sz="2800" dirty="0" smtClean="0"/>
              <a:t>(10/30)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23</a:t>
            </a:r>
            <a:r>
              <a:rPr lang="ko-KR" altLang="en-US" sz="2800" dirty="0"/>
              <a:t>시 </a:t>
            </a:r>
            <a:r>
              <a:rPr lang="en-US" altLang="ko-KR" sz="2800" dirty="0"/>
              <a:t>59</a:t>
            </a:r>
            <a:r>
              <a:rPr lang="ko-KR" altLang="en-US" sz="2800" dirty="0"/>
              <a:t>분</a:t>
            </a:r>
            <a:endParaRPr lang="en-US" altLang="ko-KR" sz="2800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smtClean="0"/>
              <a:t>12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29461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5" y="482868"/>
            <a:ext cx="190787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 smtClean="0"/>
              <a:t>목차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150416" y="1634108"/>
            <a:ext cx="1078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Malgun Gothic"/>
                <a:cs typeface="Malgun Gothic"/>
              </a:rPr>
              <a:t>소개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7947" y="2205609"/>
            <a:ext cx="14287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spc="-5" dirty="0">
                <a:solidFill>
                  <a:srgbClr val="FF000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5147" y="2205609"/>
            <a:ext cx="77406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배열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spc="-5" dirty="0">
                <a:latin typeface="Malgun Gothic"/>
                <a:cs typeface="Malgun Gothic"/>
              </a:rPr>
              <a:t>2차원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배열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0416" y="2814066"/>
            <a:ext cx="1078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Malgun Gothic"/>
                <a:cs typeface="Malgun Gothic"/>
              </a:rPr>
              <a:t>실습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7947" y="3385565"/>
            <a:ext cx="14287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spc="-5" dirty="0">
                <a:solidFill>
                  <a:srgbClr val="FF000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5147" y="3385565"/>
            <a:ext cx="99314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 err="1" smtClean="0">
                <a:latin typeface="Malgun Gothic"/>
                <a:cs typeface="Malgun Gothic"/>
              </a:rPr>
              <a:t>역순</a:t>
            </a:r>
            <a:r>
              <a:rPr sz="1200" spc="-20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출력</a:t>
            </a:r>
            <a:endParaRPr sz="12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dirty="0" err="1" smtClean="0">
                <a:latin typeface="Malgun Gothic"/>
                <a:cs typeface="Malgun Gothic"/>
              </a:rPr>
              <a:t>평균점수</a:t>
            </a:r>
            <a:r>
              <a:rPr sz="1200" spc="-90" dirty="0" smtClean="0">
                <a:latin typeface="Malgun Gothic"/>
                <a:cs typeface="Malgun Gothic"/>
              </a:rPr>
              <a:t> </a:t>
            </a:r>
            <a:r>
              <a:rPr sz="1200" dirty="0" err="1" smtClean="0">
                <a:latin typeface="Malgun Gothic"/>
                <a:cs typeface="Malgun Gothic"/>
              </a:rPr>
              <a:t>계산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0416" y="3993896"/>
            <a:ext cx="22021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Malgun Gothic"/>
                <a:cs typeface="Malgun Gothic"/>
              </a:rPr>
              <a:t>과제</a:t>
            </a:r>
            <a:endParaRPr sz="2800">
              <a:latin typeface="Malgun Gothic"/>
              <a:cs typeface="Malgun Gothic"/>
            </a:endParaRPr>
          </a:p>
          <a:p>
            <a:pPr marL="927100" lvl="1" indent="-457200">
              <a:lnSpc>
                <a:spcPct val="100000"/>
              </a:lnSpc>
              <a:spcBef>
                <a:spcPts val="1145"/>
              </a:spcBef>
              <a:buClr>
                <a:srgbClr val="FF0000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1200" dirty="0">
                <a:latin typeface="Malgun Gothic"/>
                <a:cs typeface="Malgun Gothic"/>
              </a:rPr>
              <a:t>최대 · 최소값</a:t>
            </a:r>
            <a:r>
              <a:rPr sz="1200" spc="-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계산</a:t>
            </a:r>
            <a:endParaRPr sz="12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897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482868"/>
            <a:ext cx="14053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배열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8509" y="1572539"/>
            <a:ext cx="771715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5" dirty="0">
                <a:latin typeface="Malgun Gothic"/>
                <a:cs typeface="Malgun Gothic"/>
              </a:rPr>
              <a:t>배열은 같은 타입의 변수들의</a:t>
            </a:r>
            <a:r>
              <a:rPr sz="1600" spc="5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모임</a:t>
            </a:r>
            <a:endParaRPr sz="1600">
              <a:latin typeface="Malgun Gothic"/>
              <a:cs typeface="Malgun Gothic"/>
            </a:endParaRPr>
          </a:p>
          <a:p>
            <a:pPr marL="355600" marR="5080" indent="-342900">
              <a:lnSpc>
                <a:spcPct val="12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5" dirty="0">
                <a:latin typeface="Malgun Gothic"/>
                <a:cs typeface="Malgun Gothic"/>
              </a:rPr>
              <a:t>자바에서 배열은 객체이므로 다른 객체를 생성하는 것과 같이 참조변수를 선언하  고 객체를 생성해야</a:t>
            </a:r>
            <a:r>
              <a:rPr sz="1600" spc="2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함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333" y="3398437"/>
            <a:ext cx="1296039" cy="161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6025" y="4127851"/>
            <a:ext cx="1961074" cy="162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0178" y="3324605"/>
            <a:ext cx="814069" cy="350520"/>
          </a:xfrm>
          <a:custGeom>
            <a:avLst/>
            <a:gdLst/>
            <a:ahLst/>
            <a:cxnLst/>
            <a:rect l="l" t="t" r="r" b="b"/>
            <a:pathLst>
              <a:path w="814070" h="350520">
                <a:moveTo>
                  <a:pt x="0" y="350520"/>
                </a:moveTo>
                <a:lnTo>
                  <a:pt x="813815" y="350520"/>
                </a:lnTo>
                <a:lnTo>
                  <a:pt x="813815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06697" y="3391280"/>
            <a:ext cx="619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numbers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0178" y="4053078"/>
            <a:ext cx="814069" cy="352425"/>
          </a:xfrm>
          <a:prstGeom prst="rect">
            <a:avLst/>
          </a:prstGeom>
          <a:ln w="25907">
            <a:solidFill>
              <a:srgbClr val="7E7E7E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630"/>
              </a:spcBef>
            </a:pPr>
            <a:r>
              <a:rPr sz="1200" spc="-5" dirty="0">
                <a:latin typeface="Arial"/>
                <a:cs typeface="Arial"/>
              </a:rPr>
              <a:t>numbers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402579" y="4030979"/>
          <a:ext cx="3142612" cy="35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marL="205740" indent="-178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rs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[0]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 indent="-178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rs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[1]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indent="-178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rs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[2]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indent="-178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rs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[3]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indent="-178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rs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[4]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indent="-178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rs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[5]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23866" y="4161663"/>
            <a:ext cx="893444" cy="120650"/>
          </a:xfrm>
          <a:custGeom>
            <a:avLst/>
            <a:gdLst/>
            <a:ahLst/>
            <a:cxnLst/>
            <a:rect l="l" t="t" r="r" b="b"/>
            <a:pathLst>
              <a:path w="893445" h="120650">
                <a:moveTo>
                  <a:pt x="870750" y="46355"/>
                </a:moveTo>
                <a:lnTo>
                  <a:pt x="867156" y="46355"/>
                </a:lnTo>
                <a:lnTo>
                  <a:pt x="867410" y="72262"/>
                </a:lnTo>
                <a:lnTo>
                  <a:pt x="819497" y="72747"/>
                </a:lnTo>
                <a:lnTo>
                  <a:pt x="783336" y="94361"/>
                </a:lnTo>
                <a:lnTo>
                  <a:pt x="777240" y="97917"/>
                </a:lnTo>
                <a:lnTo>
                  <a:pt x="775208" y="105918"/>
                </a:lnTo>
                <a:lnTo>
                  <a:pt x="778891" y="112013"/>
                </a:lnTo>
                <a:lnTo>
                  <a:pt x="782574" y="118237"/>
                </a:lnTo>
                <a:lnTo>
                  <a:pt x="790575" y="120268"/>
                </a:lnTo>
                <a:lnTo>
                  <a:pt x="893063" y="59055"/>
                </a:lnTo>
                <a:lnTo>
                  <a:pt x="870750" y="46355"/>
                </a:lnTo>
                <a:close/>
              </a:path>
              <a:path w="893445" h="120650">
                <a:moveTo>
                  <a:pt x="819221" y="46839"/>
                </a:moveTo>
                <a:lnTo>
                  <a:pt x="0" y="55118"/>
                </a:lnTo>
                <a:lnTo>
                  <a:pt x="254" y="81025"/>
                </a:lnTo>
                <a:lnTo>
                  <a:pt x="819497" y="72747"/>
                </a:lnTo>
                <a:lnTo>
                  <a:pt x="841551" y="59565"/>
                </a:lnTo>
                <a:lnTo>
                  <a:pt x="819221" y="46839"/>
                </a:lnTo>
                <a:close/>
              </a:path>
              <a:path w="893445" h="120650">
                <a:moveTo>
                  <a:pt x="841551" y="59565"/>
                </a:moveTo>
                <a:lnTo>
                  <a:pt x="819497" y="72747"/>
                </a:lnTo>
                <a:lnTo>
                  <a:pt x="867410" y="72262"/>
                </a:lnTo>
                <a:lnTo>
                  <a:pt x="867393" y="70612"/>
                </a:lnTo>
                <a:lnTo>
                  <a:pt x="860933" y="70612"/>
                </a:lnTo>
                <a:lnTo>
                  <a:pt x="841551" y="59565"/>
                </a:lnTo>
                <a:close/>
              </a:path>
              <a:path w="893445" h="120650">
                <a:moveTo>
                  <a:pt x="860679" y="48132"/>
                </a:moveTo>
                <a:lnTo>
                  <a:pt x="841551" y="59565"/>
                </a:lnTo>
                <a:lnTo>
                  <a:pt x="860933" y="70612"/>
                </a:lnTo>
                <a:lnTo>
                  <a:pt x="860679" y="48132"/>
                </a:lnTo>
                <a:close/>
              </a:path>
              <a:path w="893445" h="120650">
                <a:moveTo>
                  <a:pt x="867173" y="48132"/>
                </a:moveTo>
                <a:lnTo>
                  <a:pt x="860679" y="48132"/>
                </a:lnTo>
                <a:lnTo>
                  <a:pt x="860933" y="70612"/>
                </a:lnTo>
                <a:lnTo>
                  <a:pt x="867393" y="70612"/>
                </a:lnTo>
                <a:lnTo>
                  <a:pt x="867173" y="48132"/>
                </a:lnTo>
                <a:close/>
              </a:path>
              <a:path w="893445" h="120650">
                <a:moveTo>
                  <a:pt x="867156" y="46355"/>
                </a:moveTo>
                <a:lnTo>
                  <a:pt x="819221" y="46839"/>
                </a:lnTo>
                <a:lnTo>
                  <a:pt x="841551" y="59565"/>
                </a:lnTo>
                <a:lnTo>
                  <a:pt x="860679" y="48132"/>
                </a:lnTo>
                <a:lnTo>
                  <a:pt x="867173" y="48132"/>
                </a:lnTo>
                <a:lnTo>
                  <a:pt x="867156" y="46355"/>
                </a:lnTo>
                <a:close/>
              </a:path>
              <a:path w="893445" h="120650">
                <a:moveTo>
                  <a:pt x="789305" y="0"/>
                </a:moveTo>
                <a:lnTo>
                  <a:pt x="781431" y="2159"/>
                </a:lnTo>
                <a:lnTo>
                  <a:pt x="774319" y="14605"/>
                </a:lnTo>
                <a:lnTo>
                  <a:pt x="776478" y="22479"/>
                </a:lnTo>
                <a:lnTo>
                  <a:pt x="819221" y="46839"/>
                </a:lnTo>
                <a:lnTo>
                  <a:pt x="867156" y="46355"/>
                </a:lnTo>
                <a:lnTo>
                  <a:pt x="870750" y="46355"/>
                </a:lnTo>
                <a:lnTo>
                  <a:pt x="78930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98997" y="2830829"/>
            <a:ext cx="1178560" cy="2774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참조변수</a:t>
            </a:r>
            <a:r>
              <a:rPr sz="1200" spc="-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생성</a:t>
            </a:r>
            <a:endParaRPr sz="1200">
              <a:latin typeface="Gulim"/>
              <a:cs typeface="Guli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17085" y="2956814"/>
            <a:ext cx="1584325" cy="403860"/>
          </a:xfrm>
          <a:custGeom>
            <a:avLst/>
            <a:gdLst/>
            <a:ahLst/>
            <a:cxnLst/>
            <a:rect l="l" t="t" r="r" b="b"/>
            <a:pathLst>
              <a:path w="1584325" h="403860">
                <a:moveTo>
                  <a:pt x="87375" y="286003"/>
                </a:moveTo>
                <a:lnTo>
                  <a:pt x="0" y="367284"/>
                </a:lnTo>
                <a:lnTo>
                  <a:pt x="113664" y="403351"/>
                </a:lnTo>
                <a:lnTo>
                  <a:pt x="121030" y="399541"/>
                </a:lnTo>
                <a:lnTo>
                  <a:pt x="123189" y="392811"/>
                </a:lnTo>
                <a:lnTo>
                  <a:pt x="125349" y="385952"/>
                </a:lnTo>
                <a:lnTo>
                  <a:pt x="121538" y="378713"/>
                </a:lnTo>
                <a:lnTo>
                  <a:pt x="107504" y="374269"/>
                </a:lnTo>
                <a:lnTo>
                  <a:pt x="27812" y="374269"/>
                </a:lnTo>
                <a:lnTo>
                  <a:pt x="22225" y="348996"/>
                </a:lnTo>
                <a:lnTo>
                  <a:pt x="68918" y="338524"/>
                </a:lnTo>
                <a:lnTo>
                  <a:pt x="99822" y="309880"/>
                </a:lnTo>
                <a:lnTo>
                  <a:pt x="105028" y="304926"/>
                </a:lnTo>
                <a:lnTo>
                  <a:pt x="105283" y="296799"/>
                </a:lnTo>
                <a:lnTo>
                  <a:pt x="100456" y="291591"/>
                </a:lnTo>
                <a:lnTo>
                  <a:pt x="95630" y="286258"/>
                </a:lnTo>
                <a:lnTo>
                  <a:pt x="87375" y="286003"/>
                </a:lnTo>
                <a:close/>
              </a:path>
              <a:path w="1584325" h="403860">
                <a:moveTo>
                  <a:pt x="68918" y="338524"/>
                </a:moveTo>
                <a:lnTo>
                  <a:pt x="22225" y="348996"/>
                </a:lnTo>
                <a:lnTo>
                  <a:pt x="27812" y="374269"/>
                </a:lnTo>
                <a:lnTo>
                  <a:pt x="41977" y="371094"/>
                </a:lnTo>
                <a:lnTo>
                  <a:pt x="33781" y="371094"/>
                </a:lnTo>
                <a:lnTo>
                  <a:pt x="28955" y="349250"/>
                </a:lnTo>
                <a:lnTo>
                  <a:pt x="57348" y="349250"/>
                </a:lnTo>
                <a:lnTo>
                  <a:pt x="68918" y="338524"/>
                </a:lnTo>
                <a:close/>
              </a:path>
              <a:path w="1584325" h="403860">
                <a:moveTo>
                  <a:pt x="74587" y="363784"/>
                </a:moveTo>
                <a:lnTo>
                  <a:pt x="27812" y="374269"/>
                </a:lnTo>
                <a:lnTo>
                  <a:pt x="107504" y="374269"/>
                </a:lnTo>
                <a:lnTo>
                  <a:pt x="74587" y="363784"/>
                </a:lnTo>
                <a:close/>
              </a:path>
              <a:path w="1584325" h="403860">
                <a:moveTo>
                  <a:pt x="28955" y="349250"/>
                </a:moveTo>
                <a:lnTo>
                  <a:pt x="33781" y="371094"/>
                </a:lnTo>
                <a:lnTo>
                  <a:pt x="50086" y="355980"/>
                </a:lnTo>
                <a:lnTo>
                  <a:pt x="28955" y="349250"/>
                </a:lnTo>
                <a:close/>
              </a:path>
              <a:path w="1584325" h="403860">
                <a:moveTo>
                  <a:pt x="50086" y="355980"/>
                </a:moveTo>
                <a:lnTo>
                  <a:pt x="33781" y="371094"/>
                </a:lnTo>
                <a:lnTo>
                  <a:pt x="41977" y="371094"/>
                </a:lnTo>
                <a:lnTo>
                  <a:pt x="74587" y="363784"/>
                </a:lnTo>
                <a:lnTo>
                  <a:pt x="50086" y="355980"/>
                </a:lnTo>
                <a:close/>
              </a:path>
              <a:path w="1584325" h="403860">
                <a:moveTo>
                  <a:pt x="1578483" y="0"/>
                </a:moveTo>
                <a:lnTo>
                  <a:pt x="68918" y="338524"/>
                </a:lnTo>
                <a:lnTo>
                  <a:pt x="50086" y="355980"/>
                </a:lnTo>
                <a:lnTo>
                  <a:pt x="74587" y="363784"/>
                </a:lnTo>
                <a:lnTo>
                  <a:pt x="1584198" y="25400"/>
                </a:lnTo>
                <a:lnTo>
                  <a:pt x="1578483" y="0"/>
                </a:lnTo>
                <a:close/>
              </a:path>
              <a:path w="1584325" h="403860">
                <a:moveTo>
                  <a:pt x="57348" y="349250"/>
                </a:moveTo>
                <a:lnTo>
                  <a:pt x="28955" y="349250"/>
                </a:lnTo>
                <a:lnTo>
                  <a:pt x="50086" y="355980"/>
                </a:lnTo>
                <a:lnTo>
                  <a:pt x="57348" y="349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88785" y="3612641"/>
            <a:ext cx="1308100" cy="2774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배열 객체</a:t>
            </a:r>
            <a:r>
              <a:rPr sz="1200" spc="-9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생성</a:t>
            </a:r>
            <a:endParaRPr sz="1200">
              <a:latin typeface="Gulim"/>
              <a:cs typeface="Guli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79185" y="3739641"/>
            <a:ext cx="615950" cy="314960"/>
          </a:xfrm>
          <a:custGeom>
            <a:avLst/>
            <a:gdLst/>
            <a:ahLst/>
            <a:cxnLst/>
            <a:rect l="l" t="t" r="r" b="b"/>
            <a:pathLst>
              <a:path w="615950" h="314960">
                <a:moveTo>
                  <a:pt x="74802" y="204850"/>
                </a:moveTo>
                <a:lnTo>
                  <a:pt x="66801" y="206374"/>
                </a:lnTo>
                <a:lnTo>
                  <a:pt x="62737" y="212343"/>
                </a:lnTo>
                <a:lnTo>
                  <a:pt x="0" y="305307"/>
                </a:lnTo>
                <a:lnTo>
                  <a:pt x="118872" y="314705"/>
                </a:lnTo>
                <a:lnTo>
                  <a:pt x="125094" y="309371"/>
                </a:lnTo>
                <a:lnTo>
                  <a:pt x="125412" y="305815"/>
                </a:lnTo>
                <a:lnTo>
                  <a:pt x="28701" y="305815"/>
                </a:lnTo>
                <a:lnTo>
                  <a:pt x="17525" y="282447"/>
                </a:lnTo>
                <a:lnTo>
                  <a:pt x="60600" y="261716"/>
                </a:lnTo>
                <a:lnTo>
                  <a:pt x="88264" y="220852"/>
                </a:lnTo>
                <a:lnTo>
                  <a:pt x="86613" y="212851"/>
                </a:lnTo>
                <a:lnTo>
                  <a:pt x="80772" y="208787"/>
                </a:lnTo>
                <a:lnTo>
                  <a:pt x="74802" y="204850"/>
                </a:lnTo>
                <a:close/>
              </a:path>
              <a:path w="615950" h="314960">
                <a:moveTo>
                  <a:pt x="60600" y="261716"/>
                </a:moveTo>
                <a:lnTo>
                  <a:pt x="17525" y="282447"/>
                </a:lnTo>
                <a:lnTo>
                  <a:pt x="28701" y="305815"/>
                </a:lnTo>
                <a:lnTo>
                  <a:pt x="37937" y="301370"/>
                </a:lnTo>
                <a:lnTo>
                  <a:pt x="33781" y="301370"/>
                </a:lnTo>
                <a:lnTo>
                  <a:pt x="24129" y="281177"/>
                </a:lnTo>
                <a:lnTo>
                  <a:pt x="47438" y="281177"/>
                </a:lnTo>
                <a:lnTo>
                  <a:pt x="60600" y="261716"/>
                </a:lnTo>
                <a:close/>
              </a:path>
              <a:path w="615950" h="314960">
                <a:moveTo>
                  <a:pt x="72004" y="284975"/>
                </a:moveTo>
                <a:lnTo>
                  <a:pt x="28701" y="305815"/>
                </a:lnTo>
                <a:lnTo>
                  <a:pt x="125412" y="305815"/>
                </a:lnTo>
                <a:lnTo>
                  <a:pt x="125793" y="301370"/>
                </a:lnTo>
                <a:lnTo>
                  <a:pt x="126237" y="295147"/>
                </a:lnTo>
                <a:lnTo>
                  <a:pt x="121030" y="288924"/>
                </a:lnTo>
                <a:lnTo>
                  <a:pt x="72004" y="284975"/>
                </a:lnTo>
                <a:close/>
              </a:path>
              <a:path w="615950" h="314960">
                <a:moveTo>
                  <a:pt x="24129" y="281177"/>
                </a:moveTo>
                <a:lnTo>
                  <a:pt x="33781" y="301370"/>
                </a:lnTo>
                <a:lnTo>
                  <a:pt x="46252" y="282932"/>
                </a:lnTo>
                <a:lnTo>
                  <a:pt x="24129" y="281177"/>
                </a:lnTo>
                <a:close/>
              </a:path>
              <a:path w="615950" h="314960">
                <a:moveTo>
                  <a:pt x="46252" y="282932"/>
                </a:moveTo>
                <a:lnTo>
                  <a:pt x="33781" y="301370"/>
                </a:lnTo>
                <a:lnTo>
                  <a:pt x="37937" y="301370"/>
                </a:lnTo>
                <a:lnTo>
                  <a:pt x="72004" y="284975"/>
                </a:lnTo>
                <a:lnTo>
                  <a:pt x="46252" y="282932"/>
                </a:lnTo>
                <a:close/>
              </a:path>
              <a:path w="615950" h="314960">
                <a:moveTo>
                  <a:pt x="604392" y="0"/>
                </a:moveTo>
                <a:lnTo>
                  <a:pt x="60600" y="261716"/>
                </a:lnTo>
                <a:lnTo>
                  <a:pt x="46252" y="282932"/>
                </a:lnTo>
                <a:lnTo>
                  <a:pt x="72004" y="284975"/>
                </a:lnTo>
                <a:lnTo>
                  <a:pt x="615568" y="23367"/>
                </a:lnTo>
                <a:lnTo>
                  <a:pt x="604392" y="0"/>
                </a:lnTo>
                <a:close/>
              </a:path>
              <a:path w="615950" h="314960">
                <a:moveTo>
                  <a:pt x="47438" y="281177"/>
                </a:moveTo>
                <a:lnTo>
                  <a:pt x="24129" y="281177"/>
                </a:lnTo>
                <a:lnTo>
                  <a:pt x="46252" y="282932"/>
                </a:lnTo>
                <a:lnTo>
                  <a:pt x="47438" y="2811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2407" y="4951155"/>
            <a:ext cx="3212942" cy="1000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7155" y="4841747"/>
            <a:ext cx="3660775" cy="1324610"/>
          </a:xfrm>
          <a:custGeom>
            <a:avLst/>
            <a:gdLst/>
            <a:ahLst/>
            <a:cxnLst/>
            <a:rect l="l" t="t" r="r" b="b"/>
            <a:pathLst>
              <a:path w="3660775" h="1324610">
                <a:moveTo>
                  <a:pt x="0" y="1324356"/>
                </a:moveTo>
                <a:lnTo>
                  <a:pt x="3660648" y="1324356"/>
                </a:lnTo>
                <a:lnTo>
                  <a:pt x="3660648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9756" y="5009632"/>
            <a:ext cx="2725120" cy="163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06517" y="5516117"/>
            <a:ext cx="814069" cy="350520"/>
          </a:xfrm>
          <a:prstGeom prst="rect">
            <a:avLst/>
          </a:prstGeom>
          <a:ln w="25907">
            <a:solidFill>
              <a:srgbClr val="7E7E7E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630"/>
              </a:spcBef>
            </a:pPr>
            <a:r>
              <a:rPr sz="1200" spc="-5" dirty="0">
                <a:latin typeface="Arial"/>
                <a:cs typeface="Arial"/>
              </a:rPr>
              <a:t>numbers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20207" y="5637161"/>
            <a:ext cx="881380" cy="120650"/>
          </a:xfrm>
          <a:custGeom>
            <a:avLst/>
            <a:gdLst/>
            <a:ahLst/>
            <a:cxnLst/>
            <a:rect l="l" t="t" r="r" b="b"/>
            <a:pathLst>
              <a:path w="881379" h="120650">
                <a:moveTo>
                  <a:pt x="807516" y="73308"/>
                </a:moveTo>
                <a:lnTo>
                  <a:pt x="764793" y="97777"/>
                </a:lnTo>
                <a:lnTo>
                  <a:pt x="762762" y="105702"/>
                </a:lnTo>
                <a:lnTo>
                  <a:pt x="769873" y="118110"/>
                </a:lnTo>
                <a:lnTo>
                  <a:pt x="777747" y="120256"/>
                </a:lnTo>
                <a:lnTo>
                  <a:pt x="858992" y="73672"/>
                </a:lnTo>
                <a:lnTo>
                  <a:pt x="855471" y="73672"/>
                </a:lnTo>
                <a:lnTo>
                  <a:pt x="807516" y="73308"/>
                </a:lnTo>
                <a:close/>
              </a:path>
              <a:path w="881379" h="120650">
                <a:moveTo>
                  <a:pt x="829860" y="60510"/>
                </a:moveTo>
                <a:lnTo>
                  <a:pt x="807516" y="73308"/>
                </a:lnTo>
                <a:lnTo>
                  <a:pt x="855471" y="73672"/>
                </a:lnTo>
                <a:lnTo>
                  <a:pt x="855489" y="71856"/>
                </a:lnTo>
                <a:lnTo>
                  <a:pt x="848994" y="71856"/>
                </a:lnTo>
                <a:lnTo>
                  <a:pt x="829860" y="60510"/>
                </a:lnTo>
                <a:close/>
              </a:path>
              <a:path w="881379" h="120650">
                <a:moveTo>
                  <a:pt x="778637" y="0"/>
                </a:moveTo>
                <a:lnTo>
                  <a:pt x="770763" y="2019"/>
                </a:lnTo>
                <a:lnTo>
                  <a:pt x="763396" y="14325"/>
                </a:lnTo>
                <a:lnTo>
                  <a:pt x="765428" y="22275"/>
                </a:lnTo>
                <a:lnTo>
                  <a:pt x="807749" y="47400"/>
                </a:lnTo>
                <a:lnTo>
                  <a:pt x="855725" y="47764"/>
                </a:lnTo>
                <a:lnTo>
                  <a:pt x="855471" y="73672"/>
                </a:lnTo>
                <a:lnTo>
                  <a:pt x="858992" y="73672"/>
                </a:lnTo>
                <a:lnTo>
                  <a:pt x="881252" y="60909"/>
                </a:lnTo>
                <a:lnTo>
                  <a:pt x="778637" y="0"/>
                </a:lnTo>
                <a:close/>
              </a:path>
              <a:path w="881379" h="120650">
                <a:moveTo>
                  <a:pt x="253" y="41262"/>
                </a:moveTo>
                <a:lnTo>
                  <a:pt x="0" y="67170"/>
                </a:lnTo>
                <a:lnTo>
                  <a:pt x="807516" y="73308"/>
                </a:lnTo>
                <a:lnTo>
                  <a:pt x="829860" y="60510"/>
                </a:lnTo>
                <a:lnTo>
                  <a:pt x="807749" y="47400"/>
                </a:lnTo>
                <a:lnTo>
                  <a:pt x="253" y="41262"/>
                </a:lnTo>
                <a:close/>
              </a:path>
              <a:path w="881379" h="120650">
                <a:moveTo>
                  <a:pt x="849121" y="49479"/>
                </a:moveTo>
                <a:lnTo>
                  <a:pt x="829860" y="60510"/>
                </a:lnTo>
                <a:lnTo>
                  <a:pt x="848994" y="71856"/>
                </a:lnTo>
                <a:lnTo>
                  <a:pt x="849121" y="49479"/>
                </a:lnTo>
                <a:close/>
              </a:path>
              <a:path w="881379" h="120650">
                <a:moveTo>
                  <a:pt x="855709" y="49479"/>
                </a:moveTo>
                <a:lnTo>
                  <a:pt x="849121" y="49479"/>
                </a:lnTo>
                <a:lnTo>
                  <a:pt x="848994" y="71856"/>
                </a:lnTo>
                <a:lnTo>
                  <a:pt x="855489" y="71856"/>
                </a:lnTo>
                <a:lnTo>
                  <a:pt x="855709" y="49479"/>
                </a:lnTo>
                <a:close/>
              </a:path>
              <a:path w="881379" h="120650">
                <a:moveTo>
                  <a:pt x="807749" y="47400"/>
                </a:moveTo>
                <a:lnTo>
                  <a:pt x="829860" y="60510"/>
                </a:lnTo>
                <a:lnTo>
                  <a:pt x="849121" y="49479"/>
                </a:lnTo>
                <a:lnTo>
                  <a:pt x="855709" y="49479"/>
                </a:lnTo>
                <a:lnTo>
                  <a:pt x="855725" y="47764"/>
                </a:lnTo>
                <a:lnTo>
                  <a:pt x="807749" y="47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588252" y="5510784"/>
          <a:ext cx="1572260" cy="35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smtClean="0"/>
              <a:t>1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5069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482868"/>
            <a:ext cx="154937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배열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8509" y="1621917"/>
            <a:ext cx="1517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5" dirty="0">
                <a:latin typeface="Malgun Gothic"/>
                <a:cs typeface="Malgun Gothic"/>
              </a:rPr>
              <a:t>예제 –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P.201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6319" y="2055876"/>
            <a:ext cx="6743790" cy="3317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87261" y="2964942"/>
            <a:ext cx="2390140" cy="2774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크기가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STUDENTS</a:t>
            </a:r>
            <a:r>
              <a:rPr sz="1200" spc="-5" dirty="0">
                <a:solidFill>
                  <a:srgbClr val="FF0000"/>
                </a:solidFill>
                <a:latin typeface="Gulim"/>
                <a:cs typeface="Gulim"/>
              </a:rPr>
              <a:t>인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배열</a:t>
            </a:r>
            <a:r>
              <a:rPr sz="1200" spc="-13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생성</a:t>
            </a:r>
            <a:endParaRPr sz="1200">
              <a:latin typeface="Gulim"/>
              <a:cs typeface="Guli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19521" y="3090672"/>
            <a:ext cx="968375" cy="147320"/>
          </a:xfrm>
          <a:custGeom>
            <a:avLst/>
            <a:gdLst/>
            <a:ahLst/>
            <a:cxnLst/>
            <a:rect l="l" t="t" r="r" b="b"/>
            <a:pathLst>
              <a:path w="968375" h="147319">
                <a:moveTo>
                  <a:pt x="97536" y="27177"/>
                </a:moveTo>
                <a:lnTo>
                  <a:pt x="91693" y="31368"/>
                </a:lnTo>
                <a:lnTo>
                  <a:pt x="0" y="95885"/>
                </a:lnTo>
                <a:lnTo>
                  <a:pt x="107823" y="147065"/>
                </a:lnTo>
                <a:lnTo>
                  <a:pt x="115569" y="144272"/>
                </a:lnTo>
                <a:lnTo>
                  <a:pt x="121665" y="131317"/>
                </a:lnTo>
                <a:lnTo>
                  <a:pt x="118872" y="123570"/>
                </a:lnTo>
                <a:lnTo>
                  <a:pt x="83155" y="106679"/>
                </a:lnTo>
                <a:lnTo>
                  <a:pt x="26669" y="106679"/>
                </a:lnTo>
                <a:lnTo>
                  <a:pt x="24383" y="80899"/>
                </a:lnTo>
                <a:lnTo>
                  <a:pt x="72189" y="76792"/>
                </a:lnTo>
                <a:lnTo>
                  <a:pt x="106552" y="52577"/>
                </a:lnTo>
                <a:lnTo>
                  <a:pt x="112394" y="48387"/>
                </a:lnTo>
                <a:lnTo>
                  <a:pt x="113791" y="40258"/>
                </a:lnTo>
                <a:lnTo>
                  <a:pt x="109727" y="34416"/>
                </a:lnTo>
                <a:lnTo>
                  <a:pt x="105537" y="28575"/>
                </a:lnTo>
                <a:lnTo>
                  <a:pt x="97536" y="27177"/>
                </a:lnTo>
                <a:close/>
              </a:path>
              <a:path w="968375" h="147319">
                <a:moveTo>
                  <a:pt x="72189" y="76792"/>
                </a:moveTo>
                <a:lnTo>
                  <a:pt x="24383" y="80899"/>
                </a:lnTo>
                <a:lnTo>
                  <a:pt x="26669" y="106679"/>
                </a:lnTo>
                <a:lnTo>
                  <a:pt x="53322" y="104393"/>
                </a:lnTo>
                <a:lnTo>
                  <a:pt x="33019" y="104393"/>
                </a:lnTo>
                <a:lnTo>
                  <a:pt x="31114" y="82041"/>
                </a:lnTo>
                <a:lnTo>
                  <a:pt x="64740" y="82041"/>
                </a:lnTo>
                <a:lnTo>
                  <a:pt x="72189" y="76792"/>
                </a:lnTo>
                <a:close/>
              </a:path>
              <a:path w="968375" h="147319">
                <a:moveTo>
                  <a:pt x="74491" y="102578"/>
                </a:moveTo>
                <a:lnTo>
                  <a:pt x="26669" y="106679"/>
                </a:lnTo>
                <a:lnTo>
                  <a:pt x="83155" y="106679"/>
                </a:lnTo>
                <a:lnTo>
                  <a:pt x="74491" y="102578"/>
                </a:lnTo>
                <a:close/>
              </a:path>
              <a:path w="968375" h="147319">
                <a:moveTo>
                  <a:pt x="31114" y="82041"/>
                </a:moveTo>
                <a:lnTo>
                  <a:pt x="33019" y="104393"/>
                </a:lnTo>
                <a:lnTo>
                  <a:pt x="51227" y="91563"/>
                </a:lnTo>
                <a:lnTo>
                  <a:pt x="31114" y="82041"/>
                </a:lnTo>
                <a:close/>
              </a:path>
              <a:path w="968375" h="147319">
                <a:moveTo>
                  <a:pt x="51227" y="91563"/>
                </a:moveTo>
                <a:lnTo>
                  <a:pt x="33019" y="104393"/>
                </a:lnTo>
                <a:lnTo>
                  <a:pt x="53322" y="104393"/>
                </a:lnTo>
                <a:lnTo>
                  <a:pt x="74491" y="102578"/>
                </a:lnTo>
                <a:lnTo>
                  <a:pt x="51227" y="91563"/>
                </a:lnTo>
                <a:close/>
              </a:path>
              <a:path w="968375" h="147319">
                <a:moveTo>
                  <a:pt x="966215" y="0"/>
                </a:moveTo>
                <a:lnTo>
                  <a:pt x="72189" y="76792"/>
                </a:lnTo>
                <a:lnTo>
                  <a:pt x="51227" y="91563"/>
                </a:lnTo>
                <a:lnTo>
                  <a:pt x="74491" y="102578"/>
                </a:lnTo>
                <a:lnTo>
                  <a:pt x="968375" y="25907"/>
                </a:lnTo>
                <a:lnTo>
                  <a:pt x="966215" y="0"/>
                </a:lnTo>
                <a:close/>
              </a:path>
              <a:path w="968375" h="147319">
                <a:moveTo>
                  <a:pt x="64740" y="82041"/>
                </a:moveTo>
                <a:lnTo>
                  <a:pt x="31114" y="82041"/>
                </a:lnTo>
                <a:lnTo>
                  <a:pt x="51227" y="91563"/>
                </a:lnTo>
                <a:lnTo>
                  <a:pt x="64740" y="820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8944" y="3083051"/>
            <a:ext cx="3100070" cy="207645"/>
          </a:xfrm>
          <a:custGeom>
            <a:avLst/>
            <a:gdLst/>
            <a:ahLst/>
            <a:cxnLst/>
            <a:rect l="l" t="t" r="r" b="b"/>
            <a:pathLst>
              <a:path w="3100070" h="207645">
                <a:moveTo>
                  <a:pt x="0" y="207263"/>
                </a:moveTo>
                <a:lnTo>
                  <a:pt x="3099816" y="207263"/>
                </a:lnTo>
                <a:lnTo>
                  <a:pt x="3099816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4485" y="4056126"/>
            <a:ext cx="1978660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sz="1200" spc="-5" dirty="0">
                <a:solidFill>
                  <a:srgbClr val="FF0000"/>
                </a:solidFill>
                <a:latin typeface="Gulim"/>
                <a:cs typeface="Gulim"/>
              </a:rPr>
              <a:t>번째 원소에 성적을</a:t>
            </a:r>
            <a:r>
              <a:rPr sz="1200" spc="-114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저장</a:t>
            </a:r>
            <a:endParaRPr sz="1200">
              <a:latin typeface="Gulim"/>
              <a:cs typeface="Guli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89626" y="3953764"/>
            <a:ext cx="789305" cy="248920"/>
          </a:xfrm>
          <a:custGeom>
            <a:avLst/>
            <a:gdLst/>
            <a:ahLst/>
            <a:cxnLst/>
            <a:rect l="l" t="t" r="r" b="b"/>
            <a:pathLst>
              <a:path w="789304" h="248920">
                <a:moveTo>
                  <a:pt x="74423" y="38201"/>
                </a:moveTo>
                <a:lnTo>
                  <a:pt x="49701" y="45161"/>
                </a:lnTo>
                <a:lnTo>
                  <a:pt x="67854" y="63206"/>
                </a:lnTo>
                <a:lnTo>
                  <a:pt x="782320" y="248919"/>
                </a:lnTo>
                <a:lnTo>
                  <a:pt x="788924" y="223774"/>
                </a:lnTo>
                <a:lnTo>
                  <a:pt x="74423" y="38201"/>
                </a:lnTo>
                <a:close/>
              </a:path>
              <a:path w="789304" h="248920">
                <a:moveTo>
                  <a:pt x="114808" y="0"/>
                </a:moveTo>
                <a:lnTo>
                  <a:pt x="0" y="32258"/>
                </a:lnTo>
                <a:lnTo>
                  <a:pt x="79501" y="111379"/>
                </a:lnTo>
                <a:lnTo>
                  <a:pt x="84582" y="116331"/>
                </a:lnTo>
                <a:lnTo>
                  <a:pt x="92837" y="116331"/>
                </a:lnTo>
                <a:lnTo>
                  <a:pt x="97789" y="111252"/>
                </a:lnTo>
                <a:lnTo>
                  <a:pt x="102870" y="106172"/>
                </a:lnTo>
                <a:lnTo>
                  <a:pt x="102870" y="98043"/>
                </a:lnTo>
                <a:lnTo>
                  <a:pt x="67854" y="63206"/>
                </a:lnTo>
                <a:lnTo>
                  <a:pt x="21589" y="51181"/>
                </a:lnTo>
                <a:lnTo>
                  <a:pt x="28066" y="26162"/>
                </a:lnTo>
                <a:lnTo>
                  <a:pt x="117221" y="26162"/>
                </a:lnTo>
                <a:lnTo>
                  <a:pt x="121793" y="24892"/>
                </a:lnTo>
                <a:lnTo>
                  <a:pt x="125857" y="17780"/>
                </a:lnTo>
                <a:lnTo>
                  <a:pt x="123951" y="10922"/>
                </a:lnTo>
                <a:lnTo>
                  <a:pt x="122047" y="3937"/>
                </a:lnTo>
                <a:lnTo>
                  <a:pt x="114808" y="0"/>
                </a:lnTo>
                <a:close/>
              </a:path>
              <a:path w="789304" h="248920">
                <a:moveTo>
                  <a:pt x="28066" y="26162"/>
                </a:moveTo>
                <a:lnTo>
                  <a:pt x="21589" y="51181"/>
                </a:lnTo>
                <a:lnTo>
                  <a:pt x="67854" y="63206"/>
                </a:lnTo>
                <a:lnTo>
                  <a:pt x="55756" y="51181"/>
                </a:lnTo>
                <a:lnTo>
                  <a:pt x="28321" y="51181"/>
                </a:lnTo>
                <a:lnTo>
                  <a:pt x="33909" y="29463"/>
                </a:lnTo>
                <a:lnTo>
                  <a:pt x="40780" y="29463"/>
                </a:lnTo>
                <a:lnTo>
                  <a:pt x="28066" y="26162"/>
                </a:lnTo>
                <a:close/>
              </a:path>
              <a:path w="789304" h="248920">
                <a:moveTo>
                  <a:pt x="33909" y="29463"/>
                </a:moveTo>
                <a:lnTo>
                  <a:pt x="28321" y="51181"/>
                </a:lnTo>
                <a:lnTo>
                  <a:pt x="49701" y="45161"/>
                </a:lnTo>
                <a:lnTo>
                  <a:pt x="33909" y="29463"/>
                </a:lnTo>
                <a:close/>
              </a:path>
              <a:path w="789304" h="248920">
                <a:moveTo>
                  <a:pt x="49701" y="45161"/>
                </a:moveTo>
                <a:lnTo>
                  <a:pt x="28321" y="51181"/>
                </a:lnTo>
                <a:lnTo>
                  <a:pt x="55756" y="51181"/>
                </a:lnTo>
                <a:lnTo>
                  <a:pt x="49701" y="45161"/>
                </a:lnTo>
                <a:close/>
              </a:path>
              <a:path w="789304" h="248920">
                <a:moveTo>
                  <a:pt x="40780" y="29463"/>
                </a:moveTo>
                <a:lnTo>
                  <a:pt x="33909" y="29463"/>
                </a:lnTo>
                <a:lnTo>
                  <a:pt x="49701" y="45161"/>
                </a:lnTo>
                <a:lnTo>
                  <a:pt x="74423" y="38201"/>
                </a:lnTo>
                <a:lnTo>
                  <a:pt x="40780" y="29463"/>
                </a:lnTo>
                <a:close/>
              </a:path>
              <a:path w="789304" h="248920">
                <a:moveTo>
                  <a:pt x="117221" y="26162"/>
                </a:moveTo>
                <a:lnTo>
                  <a:pt x="28066" y="26162"/>
                </a:lnTo>
                <a:lnTo>
                  <a:pt x="74423" y="38201"/>
                </a:lnTo>
                <a:lnTo>
                  <a:pt x="117221" y="261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2551" y="3880103"/>
            <a:ext cx="2496820" cy="208915"/>
          </a:xfrm>
          <a:custGeom>
            <a:avLst/>
            <a:gdLst/>
            <a:ahLst/>
            <a:cxnLst/>
            <a:rect l="l" t="t" r="r" b="b"/>
            <a:pathLst>
              <a:path w="2496820" h="208914">
                <a:moveTo>
                  <a:pt x="0" y="208788"/>
                </a:moveTo>
                <a:lnTo>
                  <a:pt x="2496312" y="208788"/>
                </a:lnTo>
                <a:lnTo>
                  <a:pt x="2496312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6376" y="4953000"/>
            <a:ext cx="2010155" cy="1487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1803" y="4948428"/>
            <a:ext cx="2019300" cy="1496695"/>
          </a:xfrm>
          <a:custGeom>
            <a:avLst/>
            <a:gdLst/>
            <a:ahLst/>
            <a:cxnLst/>
            <a:rect l="l" t="t" r="r" b="b"/>
            <a:pathLst>
              <a:path w="2019300" h="1496695">
                <a:moveTo>
                  <a:pt x="0" y="1496568"/>
                </a:moveTo>
                <a:lnTo>
                  <a:pt x="2019300" y="1496568"/>
                </a:lnTo>
                <a:lnTo>
                  <a:pt x="2019300" y="0"/>
                </a:lnTo>
                <a:lnTo>
                  <a:pt x="0" y="0"/>
                </a:lnTo>
                <a:lnTo>
                  <a:pt x="0" y="14965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smtClean="0"/>
              <a:t>2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426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482868"/>
            <a:ext cx="464572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배열</a:t>
            </a:r>
            <a:r>
              <a:rPr spc="-620" dirty="0"/>
              <a:t> </a:t>
            </a:r>
            <a:r>
              <a:rPr spc="-5" dirty="0"/>
              <a:t>-</a:t>
            </a:r>
            <a:r>
              <a:rPr spc="-615" dirty="0"/>
              <a:t> </a:t>
            </a:r>
            <a:r>
              <a:rPr spc="-204" dirty="0"/>
              <a:t>인덱스</a:t>
            </a:r>
            <a:r>
              <a:rPr spc="-620" dirty="0"/>
              <a:t> </a:t>
            </a:r>
            <a:r>
              <a:rPr spc="-310" dirty="0"/>
              <a:t>검사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8509" y="1572539"/>
            <a:ext cx="7585709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5" dirty="0">
                <a:latin typeface="Malgun Gothic"/>
                <a:cs typeface="Malgun Gothic"/>
              </a:rPr>
              <a:t>배열의 인덱스에 대한 한도</a:t>
            </a:r>
            <a:r>
              <a:rPr sz="1600" spc="3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검사</a:t>
            </a:r>
            <a:endParaRPr sz="16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5" dirty="0">
                <a:latin typeface="Malgun Gothic"/>
                <a:cs typeface="Malgun Gothic"/>
              </a:rPr>
              <a:t>허용되는 인덱스 값보다 작거나 큰 값이 인덱스로 사용되면 실시간 오류가</a:t>
            </a:r>
            <a:r>
              <a:rPr sz="1600" spc="7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발생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1722" y="2600003"/>
            <a:ext cx="2534673" cy="371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304" y="3212592"/>
            <a:ext cx="8077200" cy="428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625" y="4102300"/>
            <a:ext cx="2266950" cy="800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704" y="4030979"/>
            <a:ext cx="2638425" cy="1049020"/>
          </a:xfrm>
          <a:custGeom>
            <a:avLst/>
            <a:gdLst/>
            <a:ahLst/>
            <a:cxnLst/>
            <a:rect l="l" t="t" r="r" b="b"/>
            <a:pathLst>
              <a:path w="2638425" h="1049020">
                <a:moveTo>
                  <a:pt x="0" y="1048512"/>
                </a:moveTo>
                <a:lnTo>
                  <a:pt x="2638044" y="1048512"/>
                </a:lnTo>
                <a:lnTo>
                  <a:pt x="2638044" y="0"/>
                </a:lnTo>
                <a:lnTo>
                  <a:pt x="0" y="0"/>
                </a:lnTo>
                <a:lnTo>
                  <a:pt x="0" y="10485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5154" y="3979502"/>
            <a:ext cx="3113971" cy="583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6925" y="4735067"/>
            <a:ext cx="828675" cy="1143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smtClean="0"/>
              <a:t>3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3109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5" y="482868"/>
            <a:ext cx="186100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배열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8509" y="1621917"/>
            <a:ext cx="3976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5" dirty="0">
                <a:latin typeface="Malgun Gothic"/>
                <a:cs typeface="Malgun Gothic"/>
              </a:rPr>
              <a:t>사용자의 입력에 따른 배열의 크기</a:t>
            </a:r>
            <a:r>
              <a:rPr sz="1600" spc="-1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지정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2873" y="2392975"/>
            <a:ext cx="5744783" cy="32491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35929" y="3182873"/>
            <a:ext cx="1701164" cy="46228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23215" marR="109855" indent="-205740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변수로 배열의</a:t>
            </a:r>
            <a:r>
              <a:rPr sz="1200" spc="-16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크기를  지정할 수</a:t>
            </a:r>
            <a:r>
              <a:rPr sz="1200" spc="-9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있다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0234" y="3328923"/>
            <a:ext cx="616585" cy="120650"/>
          </a:xfrm>
          <a:custGeom>
            <a:avLst/>
            <a:gdLst/>
            <a:ahLst/>
            <a:cxnLst/>
            <a:rect l="l" t="t" r="r" b="b"/>
            <a:pathLst>
              <a:path w="616585" h="120650">
                <a:moveTo>
                  <a:pt x="105790" y="0"/>
                </a:moveTo>
                <a:lnTo>
                  <a:pt x="0" y="55117"/>
                </a:lnTo>
                <a:lnTo>
                  <a:pt x="93979" y="116331"/>
                </a:lnTo>
                <a:lnTo>
                  <a:pt x="99949" y="120141"/>
                </a:lnTo>
                <a:lnTo>
                  <a:pt x="107950" y="118490"/>
                </a:lnTo>
                <a:lnTo>
                  <a:pt x="111887" y="112522"/>
                </a:lnTo>
                <a:lnTo>
                  <a:pt x="115824" y="106425"/>
                </a:lnTo>
                <a:lnTo>
                  <a:pt x="114045" y="98425"/>
                </a:lnTo>
                <a:lnTo>
                  <a:pt x="108076" y="94614"/>
                </a:lnTo>
                <a:lnTo>
                  <a:pt x="72857" y="71669"/>
                </a:lnTo>
                <a:lnTo>
                  <a:pt x="25018" y="69341"/>
                </a:lnTo>
                <a:lnTo>
                  <a:pt x="26288" y="43434"/>
                </a:lnTo>
                <a:lnTo>
                  <a:pt x="78456" y="43434"/>
                </a:lnTo>
                <a:lnTo>
                  <a:pt x="117728" y="22987"/>
                </a:lnTo>
                <a:lnTo>
                  <a:pt x="120268" y="15239"/>
                </a:lnTo>
                <a:lnTo>
                  <a:pt x="113664" y="2539"/>
                </a:lnTo>
                <a:lnTo>
                  <a:pt x="105790" y="0"/>
                </a:lnTo>
                <a:close/>
              </a:path>
              <a:path w="616585" h="120650">
                <a:moveTo>
                  <a:pt x="73998" y="45755"/>
                </a:moveTo>
                <a:lnTo>
                  <a:pt x="51256" y="57595"/>
                </a:lnTo>
                <a:lnTo>
                  <a:pt x="72857" y="71669"/>
                </a:lnTo>
                <a:lnTo>
                  <a:pt x="615061" y="98043"/>
                </a:lnTo>
                <a:lnTo>
                  <a:pt x="616203" y="72136"/>
                </a:lnTo>
                <a:lnTo>
                  <a:pt x="73998" y="45755"/>
                </a:lnTo>
                <a:close/>
              </a:path>
              <a:path w="616585" h="120650">
                <a:moveTo>
                  <a:pt x="26288" y="43434"/>
                </a:moveTo>
                <a:lnTo>
                  <a:pt x="25018" y="69341"/>
                </a:lnTo>
                <a:lnTo>
                  <a:pt x="72857" y="71669"/>
                </a:lnTo>
                <a:lnTo>
                  <a:pt x="66946" y="67817"/>
                </a:lnTo>
                <a:lnTo>
                  <a:pt x="31623" y="67817"/>
                </a:lnTo>
                <a:lnTo>
                  <a:pt x="32638" y="45465"/>
                </a:lnTo>
                <a:lnTo>
                  <a:pt x="68052" y="45465"/>
                </a:lnTo>
                <a:lnTo>
                  <a:pt x="26288" y="43434"/>
                </a:lnTo>
                <a:close/>
              </a:path>
              <a:path w="616585" h="120650">
                <a:moveTo>
                  <a:pt x="32638" y="45465"/>
                </a:moveTo>
                <a:lnTo>
                  <a:pt x="31623" y="67817"/>
                </a:lnTo>
                <a:lnTo>
                  <a:pt x="51256" y="57595"/>
                </a:lnTo>
                <a:lnTo>
                  <a:pt x="32638" y="45465"/>
                </a:lnTo>
                <a:close/>
              </a:path>
              <a:path w="616585" h="120650">
                <a:moveTo>
                  <a:pt x="51256" y="57595"/>
                </a:moveTo>
                <a:lnTo>
                  <a:pt x="31623" y="67817"/>
                </a:lnTo>
                <a:lnTo>
                  <a:pt x="66946" y="67817"/>
                </a:lnTo>
                <a:lnTo>
                  <a:pt x="51256" y="57595"/>
                </a:lnTo>
                <a:close/>
              </a:path>
              <a:path w="616585" h="120650">
                <a:moveTo>
                  <a:pt x="68052" y="45465"/>
                </a:moveTo>
                <a:lnTo>
                  <a:pt x="32638" y="45465"/>
                </a:lnTo>
                <a:lnTo>
                  <a:pt x="51256" y="57595"/>
                </a:lnTo>
                <a:lnTo>
                  <a:pt x="73998" y="45755"/>
                </a:lnTo>
                <a:lnTo>
                  <a:pt x="68052" y="45465"/>
                </a:lnTo>
                <a:close/>
              </a:path>
              <a:path w="616585" h="120650">
                <a:moveTo>
                  <a:pt x="78456" y="43434"/>
                </a:moveTo>
                <a:lnTo>
                  <a:pt x="26288" y="43434"/>
                </a:lnTo>
                <a:lnTo>
                  <a:pt x="73998" y="45755"/>
                </a:lnTo>
                <a:lnTo>
                  <a:pt x="78456" y="43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7216" y="3069335"/>
            <a:ext cx="3572510" cy="628015"/>
          </a:xfrm>
          <a:custGeom>
            <a:avLst/>
            <a:gdLst/>
            <a:ahLst/>
            <a:cxnLst/>
            <a:rect l="l" t="t" r="r" b="b"/>
            <a:pathLst>
              <a:path w="3572510" h="628014">
                <a:moveTo>
                  <a:pt x="0" y="627888"/>
                </a:moveTo>
                <a:lnTo>
                  <a:pt x="3572255" y="627888"/>
                </a:lnTo>
                <a:lnTo>
                  <a:pt x="3572255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66182" y="3903726"/>
            <a:ext cx="2763520" cy="46228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배열 객체는 배열의 크기를</a:t>
            </a:r>
            <a:r>
              <a:rPr sz="12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나타내는</a:t>
            </a:r>
            <a:endParaRPr sz="12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length</a:t>
            </a:r>
            <a:r>
              <a:rPr sz="1200" spc="-5" dirty="0">
                <a:solidFill>
                  <a:srgbClr val="FF0000"/>
                </a:solidFill>
                <a:latin typeface="Gulim"/>
                <a:cs typeface="Gulim"/>
              </a:rPr>
              <a:t>라는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필드를</a:t>
            </a:r>
            <a:r>
              <a:rPr sz="1200" spc="-4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가진다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65853" y="3882516"/>
            <a:ext cx="1102995" cy="265430"/>
          </a:xfrm>
          <a:custGeom>
            <a:avLst/>
            <a:gdLst/>
            <a:ahLst/>
            <a:cxnLst/>
            <a:rect l="l" t="t" r="r" b="b"/>
            <a:pathLst>
              <a:path w="1102995" h="265429">
                <a:moveTo>
                  <a:pt x="74766" y="40728"/>
                </a:moveTo>
                <a:lnTo>
                  <a:pt x="50403" y="49286"/>
                </a:lnTo>
                <a:lnTo>
                  <a:pt x="69671" y="66101"/>
                </a:lnTo>
                <a:lnTo>
                  <a:pt x="1097661" y="264921"/>
                </a:lnTo>
                <a:lnTo>
                  <a:pt x="1102614" y="239521"/>
                </a:lnTo>
                <a:lnTo>
                  <a:pt x="74766" y="40728"/>
                </a:lnTo>
                <a:close/>
              </a:path>
              <a:path w="1102995" h="265429">
                <a:moveTo>
                  <a:pt x="112522" y="0"/>
                </a:moveTo>
                <a:lnTo>
                  <a:pt x="0" y="39496"/>
                </a:lnTo>
                <a:lnTo>
                  <a:pt x="84328" y="113410"/>
                </a:lnTo>
                <a:lnTo>
                  <a:pt x="89788" y="118109"/>
                </a:lnTo>
                <a:lnTo>
                  <a:pt x="97917" y="117601"/>
                </a:lnTo>
                <a:lnTo>
                  <a:pt x="102616" y="112140"/>
                </a:lnTo>
                <a:lnTo>
                  <a:pt x="107315" y="106806"/>
                </a:lnTo>
                <a:lnTo>
                  <a:pt x="106807" y="98551"/>
                </a:lnTo>
                <a:lnTo>
                  <a:pt x="69671" y="66101"/>
                </a:lnTo>
                <a:lnTo>
                  <a:pt x="22733" y="57022"/>
                </a:lnTo>
                <a:lnTo>
                  <a:pt x="27686" y="31622"/>
                </a:lnTo>
                <a:lnTo>
                  <a:pt x="100688" y="31622"/>
                </a:lnTo>
                <a:lnTo>
                  <a:pt x="114426" y="26796"/>
                </a:lnTo>
                <a:lnTo>
                  <a:pt x="121158" y="24510"/>
                </a:lnTo>
                <a:lnTo>
                  <a:pt x="124713" y="17017"/>
                </a:lnTo>
                <a:lnTo>
                  <a:pt x="122300" y="10286"/>
                </a:lnTo>
                <a:lnTo>
                  <a:pt x="120015" y="3555"/>
                </a:lnTo>
                <a:lnTo>
                  <a:pt x="112522" y="0"/>
                </a:lnTo>
                <a:close/>
              </a:path>
              <a:path w="1102995" h="265429">
                <a:moveTo>
                  <a:pt x="27686" y="31622"/>
                </a:moveTo>
                <a:lnTo>
                  <a:pt x="22733" y="57022"/>
                </a:lnTo>
                <a:lnTo>
                  <a:pt x="69671" y="66101"/>
                </a:lnTo>
                <a:lnTo>
                  <a:pt x="58832" y="56641"/>
                </a:lnTo>
                <a:lnTo>
                  <a:pt x="29463" y="56641"/>
                </a:lnTo>
                <a:lnTo>
                  <a:pt x="33655" y="34670"/>
                </a:lnTo>
                <a:lnTo>
                  <a:pt x="43445" y="34670"/>
                </a:lnTo>
                <a:lnTo>
                  <a:pt x="27686" y="31622"/>
                </a:lnTo>
                <a:close/>
              </a:path>
              <a:path w="1102995" h="265429">
                <a:moveTo>
                  <a:pt x="33655" y="34670"/>
                </a:moveTo>
                <a:lnTo>
                  <a:pt x="29463" y="56641"/>
                </a:lnTo>
                <a:lnTo>
                  <a:pt x="50403" y="49286"/>
                </a:lnTo>
                <a:lnTo>
                  <a:pt x="33655" y="34670"/>
                </a:lnTo>
                <a:close/>
              </a:path>
              <a:path w="1102995" h="265429">
                <a:moveTo>
                  <a:pt x="50403" y="49286"/>
                </a:moveTo>
                <a:lnTo>
                  <a:pt x="29463" y="56641"/>
                </a:lnTo>
                <a:lnTo>
                  <a:pt x="58832" y="56641"/>
                </a:lnTo>
                <a:lnTo>
                  <a:pt x="50403" y="49286"/>
                </a:lnTo>
                <a:close/>
              </a:path>
              <a:path w="1102995" h="265429">
                <a:moveTo>
                  <a:pt x="43445" y="34670"/>
                </a:moveTo>
                <a:lnTo>
                  <a:pt x="33655" y="34670"/>
                </a:lnTo>
                <a:lnTo>
                  <a:pt x="50403" y="49286"/>
                </a:lnTo>
                <a:lnTo>
                  <a:pt x="74766" y="40728"/>
                </a:lnTo>
                <a:lnTo>
                  <a:pt x="43445" y="34670"/>
                </a:lnTo>
                <a:close/>
              </a:path>
              <a:path w="1102995" h="265429">
                <a:moveTo>
                  <a:pt x="100688" y="31622"/>
                </a:moveTo>
                <a:lnTo>
                  <a:pt x="27686" y="31622"/>
                </a:lnTo>
                <a:lnTo>
                  <a:pt x="74766" y="40728"/>
                </a:lnTo>
                <a:lnTo>
                  <a:pt x="100688" y="316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423" y="3826764"/>
            <a:ext cx="1153795" cy="189230"/>
          </a:xfrm>
          <a:custGeom>
            <a:avLst/>
            <a:gdLst/>
            <a:ahLst/>
            <a:cxnLst/>
            <a:rect l="l" t="t" r="r" b="b"/>
            <a:pathLst>
              <a:path w="1153795" h="189229">
                <a:moveTo>
                  <a:pt x="0" y="188975"/>
                </a:moveTo>
                <a:lnTo>
                  <a:pt x="1153668" y="188975"/>
                </a:lnTo>
                <a:lnTo>
                  <a:pt x="1153668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smtClean="0"/>
              <a:t>4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5442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482868"/>
            <a:ext cx="291752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2차원</a:t>
            </a:r>
            <a:r>
              <a:rPr spc="-80" dirty="0"/>
              <a:t> </a:t>
            </a:r>
            <a:r>
              <a:rPr spc="-10" dirty="0"/>
              <a:t>배열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8509" y="1621917"/>
            <a:ext cx="279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5" dirty="0">
                <a:latin typeface="Malgun Gothic"/>
                <a:cs typeface="Malgun Gothic"/>
              </a:rPr>
              <a:t>배열은 2차원이 될 수</a:t>
            </a:r>
            <a:r>
              <a:rPr sz="1600" spc="-3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있음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509" y="3963415"/>
            <a:ext cx="3813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5" dirty="0">
                <a:latin typeface="Malgun Gothic"/>
                <a:cs typeface="Malgun Gothic"/>
              </a:rPr>
              <a:t>중괄호를 이용한 </a:t>
            </a:r>
            <a:r>
              <a:rPr sz="1600" spc="-10" dirty="0">
                <a:latin typeface="Malgun Gothic"/>
                <a:cs typeface="Malgun Gothic"/>
              </a:rPr>
              <a:t>2차원 </a:t>
            </a:r>
            <a:r>
              <a:rPr sz="1600" spc="-5" dirty="0">
                <a:latin typeface="Malgun Gothic"/>
                <a:cs typeface="Malgun Gothic"/>
              </a:rPr>
              <a:t>배열의</a:t>
            </a:r>
            <a:r>
              <a:rPr sz="160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초기화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8321" y="2207444"/>
            <a:ext cx="3019781" cy="161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07508" y="2354579"/>
          <a:ext cx="2620643" cy="1053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s[0][0]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s[0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][1]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s[0][2]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s[0][3]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[0][4]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s[1][0]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s[1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][1]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s[1][2]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s[1][3]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s[1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][4]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s[2][0]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s[2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][1]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s[2][2]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s[2][3]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s[2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][4]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85037" y="2853689"/>
            <a:ext cx="1800225" cy="46228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두개의</a:t>
            </a:r>
            <a:r>
              <a:rPr sz="1200" spc="-4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대괄호가</a:t>
            </a:r>
            <a:endParaRPr sz="1200">
              <a:latin typeface="Gulim"/>
              <a:cs typeface="Gulim"/>
            </a:endParaRPr>
          </a:p>
          <a:p>
            <a:pPr marL="8953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차원 배열을</a:t>
            </a:r>
            <a:r>
              <a:rPr sz="1200" spc="-10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나타낸다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1497" y="2398014"/>
            <a:ext cx="137160" cy="458470"/>
          </a:xfrm>
          <a:custGeom>
            <a:avLst/>
            <a:gdLst/>
            <a:ahLst/>
            <a:cxnLst/>
            <a:rect l="l" t="t" r="r" b="b"/>
            <a:pathLst>
              <a:path w="137160" h="458469">
                <a:moveTo>
                  <a:pt x="86924" y="50485"/>
                </a:moveTo>
                <a:lnTo>
                  <a:pt x="70102" y="70117"/>
                </a:lnTo>
                <a:lnTo>
                  <a:pt x="0" y="453644"/>
                </a:lnTo>
                <a:lnTo>
                  <a:pt x="25400" y="458343"/>
                </a:lnTo>
                <a:lnTo>
                  <a:pt x="95649" y="74631"/>
                </a:lnTo>
                <a:lnTo>
                  <a:pt x="86924" y="50485"/>
                </a:lnTo>
                <a:close/>
              </a:path>
              <a:path w="137160" h="458469">
                <a:moveTo>
                  <a:pt x="104429" y="22860"/>
                </a:moveTo>
                <a:lnTo>
                  <a:pt x="78740" y="22860"/>
                </a:lnTo>
                <a:lnTo>
                  <a:pt x="104266" y="27559"/>
                </a:lnTo>
                <a:lnTo>
                  <a:pt x="95649" y="74631"/>
                </a:lnTo>
                <a:lnTo>
                  <a:pt x="109982" y="114300"/>
                </a:lnTo>
                <a:lnTo>
                  <a:pt x="112395" y="121031"/>
                </a:lnTo>
                <a:lnTo>
                  <a:pt x="119760" y="124460"/>
                </a:lnTo>
                <a:lnTo>
                  <a:pt x="133222" y="119634"/>
                </a:lnTo>
                <a:lnTo>
                  <a:pt x="136778" y="112140"/>
                </a:lnTo>
                <a:lnTo>
                  <a:pt x="134365" y="105410"/>
                </a:lnTo>
                <a:lnTo>
                  <a:pt x="104429" y="22860"/>
                </a:lnTo>
                <a:close/>
              </a:path>
              <a:path w="137160" h="458469">
                <a:moveTo>
                  <a:pt x="96139" y="0"/>
                </a:moveTo>
                <a:lnTo>
                  <a:pt x="18415" y="90550"/>
                </a:lnTo>
                <a:lnTo>
                  <a:pt x="19050" y="98678"/>
                </a:lnTo>
                <a:lnTo>
                  <a:pt x="24511" y="103377"/>
                </a:lnTo>
                <a:lnTo>
                  <a:pt x="29971" y="107950"/>
                </a:lnTo>
                <a:lnTo>
                  <a:pt x="38100" y="107441"/>
                </a:lnTo>
                <a:lnTo>
                  <a:pt x="70102" y="70117"/>
                </a:lnTo>
                <a:lnTo>
                  <a:pt x="78740" y="22860"/>
                </a:lnTo>
                <a:lnTo>
                  <a:pt x="104429" y="22860"/>
                </a:lnTo>
                <a:lnTo>
                  <a:pt x="96139" y="0"/>
                </a:lnTo>
                <a:close/>
              </a:path>
              <a:path w="137160" h="458469">
                <a:moveTo>
                  <a:pt x="103894" y="29590"/>
                </a:moveTo>
                <a:lnTo>
                  <a:pt x="79375" y="29590"/>
                </a:lnTo>
                <a:lnTo>
                  <a:pt x="101346" y="33655"/>
                </a:lnTo>
                <a:lnTo>
                  <a:pt x="86924" y="50485"/>
                </a:lnTo>
                <a:lnTo>
                  <a:pt x="95649" y="74631"/>
                </a:lnTo>
                <a:lnTo>
                  <a:pt x="103894" y="29590"/>
                </a:lnTo>
                <a:close/>
              </a:path>
              <a:path w="137160" h="458469">
                <a:moveTo>
                  <a:pt x="78740" y="22860"/>
                </a:moveTo>
                <a:lnTo>
                  <a:pt x="70102" y="70117"/>
                </a:lnTo>
                <a:lnTo>
                  <a:pt x="86924" y="50485"/>
                </a:lnTo>
                <a:lnTo>
                  <a:pt x="79375" y="29590"/>
                </a:lnTo>
                <a:lnTo>
                  <a:pt x="103894" y="29590"/>
                </a:lnTo>
                <a:lnTo>
                  <a:pt x="104266" y="27559"/>
                </a:lnTo>
                <a:lnTo>
                  <a:pt x="78740" y="22860"/>
                </a:lnTo>
                <a:close/>
              </a:path>
              <a:path w="137160" h="458469">
                <a:moveTo>
                  <a:pt x="79375" y="29590"/>
                </a:moveTo>
                <a:lnTo>
                  <a:pt x="86924" y="50485"/>
                </a:lnTo>
                <a:lnTo>
                  <a:pt x="101346" y="33655"/>
                </a:lnTo>
                <a:lnTo>
                  <a:pt x="79375" y="295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4083" y="2180844"/>
            <a:ext cx="466725" cy="216535"/>
          </a:xfrm>
          <a:custGeom>
            <a:avLst/>
            <a:gdLst/>
            <a:ahLst/>
            <a:cxnLst/>
            <a:rect l="l" t="t" r="r" b="b"/>
            <a:pathLst>
              <a:path w="466725" h="216535">
                <a:moveTo>
                  <a:pt x="0" y="216408"/>
                </a:moveTo>
                <a:lnTo>
                  <a:pt x="466343" y="216408"/>
                </a:lnTo>
                <a:lnTo>
                  <a:pt x="46634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08910" y="2853689"/>
            <a:ext cx="881380" cy="2774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행의</a:t>
            </a:r>
            <a:r>
              <a:rPr sz="1200" spc="-6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개수</a:t>
            </a:r>
            <a:endParaRPr sz="1200">
              <a:latin typeface="Gulim"/>
              <a:cs typeface="Guli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8297" y="2401061"/>
            <a:ext cx="282575" cy="459740"/>
          </a:xfrm>
          <a:custGeom>
            <a:avLst/>
            <a:gdLst/>
            <a:ahLst/>
            <a:cxnLst/>
            <a:rect l="l" t="t" r="r" b="b"/>
            <a:pathLst>
              <a:path w="282575" h="459739">
                <a:moveTo>
                  <a:pt x="256130" y="44089"/>
                </a:moveTo>
                <a:lnTo>
                  <a:pt x="233550" y="56491"/>
                </a:lnTo>
                <a:lnTo>
                  <a:pt x="0" y="446277"/>
                </a:lnTo>
                <a:lnTo>
                  <a:pt x="22097" y="459613"/>
                </a:lnTo>
                <a:lnTo>
                  <a:pt x="255804" y="69756"/>
                </a:lnTo>
                <a:lnTo>
                  <a:pt x="256130" y="44089"/>
                </a:lnTo>
                <a:close/>
              </a:path>
              <a:path w="282575" h="459739">
                <a:moveTo>
                  <a:pt x="282383" y="15366"/>
                </a:moveTo>
                <a:lnTo>
                  <a:pt x="258190" y="15366"/>
                </a:lnTo>
                <a:lnTo>
                  <a:pt x="280415" y="28701"/>
                </a:lnTo>
                <a:lnTo>
                  <a:pt x="255804" y="69756"/>
                </a:lnTo>
                <a:lnTo>
                  <a:pt x="255269" y="111887"/>
                </a:lnTo>
                <a:lnTo>
                  <a:pt x="255269" y="118999"/>
                </a:lnTo>
                <a:lnTo>
                  <a:pt x="260985" y="124840"/>
                </a:lnTo>
                <a:lnTo>
                  <a:pt x="268097" y="124967"/>
                </a:lnTo>
                <a:lnTo>
                  <a:pt x="275208" y="124967"/>
                </a:lnTo>
                <a:lnTo>
                  <a:pt x="281177" y="119252"/>
                </a:lnTo>
                <a:lnTo>
                  <a:pt x="281181" y="111887"/>
                </a:lnTo>
                <a:lnTo>
                  <a:pt x="282383" y="15366"/>
                </a:lnTo>
                <a:close/>
              </a:path>
              <a:path w="282575" h="459739">
                <a:moveTo>
                  <a:pt x="282575" y="0"/>
                </a:moveTo>
                <a:lnTo>
                  <a:pt x="177926" y="57403"/>
                </a:lnTo>
                <a:lnTo>
                  <a:pt x="175640" y="65404"/>
                </a:lnTo>
                <a:lnTo>
                  <a:pt x="179069" y="71627"/>
                </a:lnTo>
                <a:lnTo>
                  <a:pt x="182625" y="77850"/>
                </a:lnTo>
                <a:lnTo>
                  <a:pt x="190500" y="80137"/>
                </a:lnTo>
                <a:lnTo>
                  <a:pt x="233550" y="56491"/>
                </a:lnTo>
                <a:lnTo>
                  <a:pt x="258190" y="15366"/>
                </a:lnTo>
                <a:lnTo>
                  <a:pt x="282383" y="15366"/>
                </a:lnTo>
                <a:lnTo>
                  <a:pt x="282575" y="0"/>
                </a:lnTo>
                <a:close/>
              </a:path>
              <a:path w="282575" h="459739">
                <a:moveTo>
                  <a:pt x="268985" y="21843"/>
                </a:moveTo>
                <a:lnTo>
                  <a:pt x="256412" y="21843"/>
                </a:lnTo>
                <a:lnTo>
                  <a:pt x="275589" y="33400"/>
                </a:lnTo>
                <a:lnTo>
                  <a:pt x="256130" y="44089"/>
                </a:lnTo>
                <a:lnTo>
                  <a:pt x="255804" y="69756"/>
                </a:lnTo>
                <a:lnTo>
                  <a:pt x="280415" y="28701"/>
                </a:lnTo>
                <a:lnTo>
                  <a:pt x="268985" y="21843"/>
                </a:lnTo>
                <a:close/>
              </a:path>
              <a:path w="282575" h="459739">
                <a:moveTo>
                  <a:pt x="258190" y="15366"/>
                </a:moveTo>
                <a:lnTo>
                  <a:pt x="233550" y="56491"/>
                </a:lnTo>
                <a:lnTo>
                  <a:pt x="256130" y="44089"/>
                </a:lnTo>
                <a:lnTo>
                  <a:pt x="256412" y="21843"/>
                </a:lnTo>
                <a:lnTo>
                  <a:pt x="268985" y="21843"/>
                </a:lnTo>
                <a:lnTo>
                  <a:pt x="258190" y="15366"/>
                </a:lnTo>
                <a:close/>
              </a:path>
              <a:path w="282575" h="459739">
                <a:moveTo>
                  <a:pt x="256412" y="21843"/>
                </a:moveTo>
                <a:lnTo>
                  <a:pt x="256130" y="44089"/>
                </a:lnTo>
                <a:lnTo>
                  <a:pt x="275589" y="33400"/>
                </a:lnTo>
                <a:lnTo>
                  <a:pt x="256412" y="218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5932" y="2183892"/>
            <a:ext cx="635635" cy="216535"/>
          </a:xfrm>
          <a:custGeom>
            <a:avLst/>
            <a:gdLst/>
            <a:ahLst/>
            <a:cxnLst/>
            <a:rect l="l" t="t" r="r" b="b"/>
            <a:pathLst>
              <a:path w="635635" h="216535">
                <a:moveTo>
                  <a:pt x="0" y="216408"/>
                </a:moveTo>
                <a:lnTo>
                  <a:pt x="635508" y="216408"/>
                </a:lnTo>
                <a:lnTo>
                  <a:pt x="63550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34561" y="2853689"/>
            <a:ext cx="881380" cy="2774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열의</a:t>
            </a:r>
            <a:r>
              <a:rPr sz="1200" spc="-6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개수</a:t>
            </a:r>
            <a:endParaRPr sz="1200">
              <a:latin typeface="Gulim"/>
              <a:cs typeface="Guli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34561" y="2401061"/>
            <a:ext cx="450215" cy="462280"/>
          </a:xfrm>
          <a:custGeom>
            <a:avLst/>
            <a:gdLst/>
            <a:ahLst/>
            <a:cxnLst/>
            <a:rect l="l" t="t" r="r" b="b"/>
            <a:pathLst>
              <a:path w="450214" h="462280">
                <a:moveTo>
                  <a:pt x="35848" y="36840"/>
                </a:moveTo>
                <a:lnTo>
                  <a:pt x="42049" y="61789"/>
                </a:lnTo>
                <a:lnTo>
                  <a:pt x="431291" y="462025"/>
                </a:lnTo>
                <a:lnTo>
                  <a:pt x="449834" y="443991"/>
                </a:lnTo>
                <a:lnTo>
                  <a:pt x="60548" y="43711"/>
                </a:lnTo>
                <a:lnTo>
                  <a:pt x="35848" y="36840"/>
                </a:lnTo>
                <a:close/>
              </a:path>
              <a:path w="450214" h="462280">
                <a:moveTo>
                  <a:pt x="0" y="0"/>
                </a:moveTo>
                <a:lnTo>
                  <a:pt x="27050" y="108838"/>
                </a:lnTo>
                <a:lnTo>
                  <a:pt x="28701" y="115824"/>
                </a:lnTo>
                <a:lnTo>
                  <a:pt x="35687" y="120014"/>
                </a:lnTo>
                <a:lnTo>
                  <a:pt x="42672" y="118237"/>
                </a:lnTo>
                <a:lnTo>
                  <a:pt x="49657" y="116586"/>
                </a:lnTo>
                <a:lnTo>
                  <a:pt x="53848" y="109600"/>
                </a:lnTo>
                <a:lnTo>
                  <a:pt x="52197" y="102615"/>
                </a:lnTo>
                <a:lnTo>
                  <a:pt x="42049" y="61789"/>
                </a:lnTo>
                <a:lnTo>
                  <a:pt x="8636" y="27432"/>
                </a:lnTo>
                <a:lnTo>
                  <a:pt x="27177" y="9398"/>
                </a:lnTo>
                <a:lnTo>
                  <a:pt x="33885" y="9398"/>
                </a:lnTo>
                <a:lnTo>
                  <a:pt x="0" y="0"/>
                </a:lnTo>
                <a:close/>
              </a:path>
              <a:path w="450214" h="462280">
                <a:moveTo>
                  <a:pt x="27177" y="9398"/>
                </a:moveTo>
                <a:lnTo>
                  <a:pt x="8636" y="27432"/>
                </a:lnTo>
                <a:lnTo>
                  <a:pt x="42049" y="61789"/>
                </a:lnTo>
                <a:lnTo>
                  <a:pt x="35848" y="36840"/>
                </a:lnTo>
                <a:lnTo>
                  <a:pt x="14350" y="30861"/>
                </a:lnTo>
                <a:lnTo>
                  <a:pt x="30479" y="15239"/>
                </a:lnTo>
                <a:lnTo>
                  <a:pt x="32859" y="15239"/>
                </a:lnTo>
                <a:lnTo>
                  <a:pt x="27177" y="9398"/>
                </a:lnTo>
                <a:close/>
              </a:path>
              <a:path w="450214" h="462280">
                <a:moveTo>
                  <a:pt x="33885" y="9398"/>
                </a:moveTo>
                <a:lnTo>
                  <a:pt x="27177" y="9398"/>
                </a:lnTo>
                <a:lnTo>
                  <a:pt x="60548" y="43711"/>
                </a:lnTo>
                <a:lnTo>
                  <a:pt x="107950" y="56896"/>
                </a:lnTo>
                <a:lnTo>
                  <a:pt x="115188" y="52832"/>
                </a:lnTo>
                <a:lnTo>
                  <a:pt x="118999" y="39115"/>
                </a:lnTo>
                <a:lnTo>
                  <a:pt x="114935" y="31876"/>
                </a:lnTo>
                <a:lnTo>
                  <a:pt x="33885" y="9398"/>
                </a:lnTo>
                <a:close/>
              </a:path>
              <a:path w="450214" h="462280">
                <a:moveTo>
                  <a:pt x="32859" y="15239"/>
                </a:moveTo>
                <a:lnTo>
                  <a:pt x="30479" y="15239"/>
                </a:lnTo>
                <a:lnTo>
                  <a:pt x="35848" y="36840"/>
                </a:lnTo>
                <a:lnTo>
                  <a:pt x="60548" y="43711"/>
                </a:lnTo>
                <a:lnTo>
                  <a:pt x="32859" y="15239"/>
                </a:lnTo>
                <a:close/>
              </a:path>
              <a:path w="450214" h="462280">
                <a:moveTo>
                  <a:pt x="30479" y="15239"/>
                </a:moveTo>
                <a:lnTo>
                  <a:pt x="14350" y="30861"/>
                </a:lnTo>
                <a:lnTo>
                  <a:pt x="35848" y="36840"/>
                </a:lnTo>
                <a:lnTo>
                  <a:pt x="30479" y="15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922776" y="4943855"/>
          <a:ext cx="1572259" cy="1055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70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1254717" y="4430990"/>
            <a:ext cx="6157345" cy="160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7590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482868"/>
            <a:ext cx="342158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2차원</a:t>
            </a:r>
            <a:r>
              <a:rPr spc="-80" dirty="0"/>
              <a:t> </a:t>
            </a:r>
            <a:r>
              <a:rPr spc="-10" dirty="0"/>
              <a:t>배열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8509" y="1572539"/>
            <a:ext cx="779462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10" dirty="0">
                <a:latin typeface="Malgun Gothic"/>
                <a:cs typeface="Malgun Gothic"/>
              </a:rPr>
              <a:t>2차원 </a:t>
            </a:r>
            <a:r>
              <a:rPr sz="1600" spc="-5" dirty="0">
                <a:latin typeface="Malgun Gothic"/>
                <a:cs typeface="Malgun Gothic"/>
              </a:rPr>
              <a:t>배열은 전체적으로 하나의 </a:t>
            </a:r>
            <a:r>
              <a:rPr sz="1600" spc="-10" dirty="0">
                <a:latin typeface="Malgun Gothic"/>
                <a:cs typeface="Malgun Gothic"/>
              </a:rPr>
              <a:t>length </a:t>
            </a:r>
            <a:r>
              <a:rPr sz="1600" spc="-5" dirty="0">
                <a:latin typeface="Malgun Gothic"/>
                <a:cs typeface="Malgun Gothic"/>
              </a:rPr>
              <a:t>필드가 있고, 이것은 행의 개수를</a:t>
            </a:r>
            <a:r>
              <a:rPr sz="1600" spc="14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나타냄.</a:t>
            </a:r>
            <a:endParaRPr sz="16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600" spc="-5" dirty="0">
                <a:latin typeface="Malgun Gothic"/>
                <a:cs typeface="Malgun Gothic"/>
              </a:rPr>
              <a:t>각 행마다 별도의 </a:t>
            </a:r>
            <a:r>
              <a:rPr sz="1600" spc="-10" dirty="0">
                <a:latin typeface="Malgun Gothic"/>
                <a:cs typeface="Malgun Gothic"/>
              </a:rPr>
              <a:t>length </a:t>
            </a:r>
            <a:r>
              <a:rPr sz="1600" spc="-5" dirty="0">
                <a:latin typeface="Malgun Gothic"/>
                <a:cs typeface="Malgun Gothic"/>
              </a:rPr>
              <a:t>필드가 있고, 이것은 각 행이 가지는 열의 개수를</a:t>
            </a:r>
            <a:r>
              <a:rPr sz="1600" spc="12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나타냄.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3061" y="2569087"/>
            <a:ext cx="5515717" cy="2267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4366" y="3272790"/>
            <a:ext cx="1224280" cy="27622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전체 행의</a:t>
            </a:r>
            <a:r>
              <a:rPr sz="1200" spc="-10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개수</a:t>
            </a:r>
            <a:endParaRPr sz="1200">
              <a:latin typeface="Gulim"/>
              <a:cs typeface="Guli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5851" y="3397250"/>
            <a:ext cx="1024890" cy="238125"/>
          </a:xfrm>
          <a:custGeom>
            <a:avLst/>
            <a:gdLst/>
            <a:ahLst/>
            <a:cxnLst/>
            <a:rect l="l" t="t" r="r" b="b"/>
            <a:pathLst>
              <a:path w="1024889" h="238125">
                <a:moveTo>
                  <a:pt x="949972" y="196450"/>
                </a:moveTo>
                <a:lnTo>
                  <a:pt x="910589" y="210819"/>
                </a:lnTo>
                <a:lnTo>
                  <a:pt x="903859" y="213360"/>
                </a:lnTo>
                <a:lnTo>
                  <a:pt x="900430" y="220725"/>
                </a:lnTo>
                <a:lnTo>
                  <a:pt x="902843" y="227456"/>
                </a:lnTo>
                <a:lnTo>
                  <a:pt x="905383" y="234187"/>
                </a:lnTo>
                <a:lnTo>
                  <a:pt x="912749" y="237617"/>
                </a:lnTo>
                <a:lnTo>
                  <a:pt x="1002277" y="204977"/>
                </a:lnTo>
                <a:lnTo>
                  <a:pt x="997331" y="204977"/>
                </a:lnTo>
                <a:lnTo>
                  <a:pt x="949972" y="196450"/>
                </a:lnTo>
                <a:close/>
              </a:path>
              <a:path w="1024889" h="238125">
                <a:moveTo>
                  <a:pt x="974275" y="187583"/>
                </a:moveTo>
                <a:lnTo>
                  <a:pt x="949972" y="196450"/>
                </a:lnTo>
                <a:lnTo>
                  <a:pt x="997331" y="204977"/>
                </a:lnTo>
                <a:lnTo>
                  <a:pt x="997854" y="202057"/>
                </a:lnTo>
                <a:lnTo>
                  <a:pt x="991235" y="202057"/>
                </a:lnTo>
                <a:lnTo>
                  <a:pt x="974275" y="187583"/>
                </a:lnTo>
                <a:close/>
              </a:path>
              <a:path w="1024889" h="238125">
                <a:moveTo>
                  <a:pt x="934085" y="119252"/>
                </a:moveTo>
                <a:lnTo>
                  <a:pt x="925957" y="119887"/>
                </a:lnTo>
                <a:lnTo>
                  <a:pt x="921258" y="125349"/>
                </a:lnTo>
                <a:lnTo>
                  <a:pt x="916686" y="130810"/>
                </a:lnTo>
                <a:lnTo>
                  <a:pt x="917321" y="139064"/>
                </a:lnTo>
                <a:lnTo>
                  <a:pt x="922782" y="143637"/>
                </a:lnTo>
                <a:lnTo>
                  <a:pt x="954820" y="170979"/>
                </a:lnTo>
                <a:lnTo>
                  <a:pt x="1001902" y="179450"/>
                </a:lnTo>
                <a:lnTo>
                  <a:pt x="997331" y="204977"/>
                </a:lnTo>
                <a:lnTo>
                  <a:pt x="1002277" y="204977"/>
                </a:lnTo>
                <a:lnTo>
                  <a:pt x="1024889" y="196723"/>
                </a:lnTo>
                <a:lnTo>
                  <a:pt x="934085" y="119252"/>
                </a:lnTo>
                <a:close/>
              </a:path>
              <a:path w="1024889" h="238125">
                <a:moveTo>
                  <a:pt x="995172" y="179959"/>
                </a:moveTo>
                <a:lnTo>
                  <a:pt x="974275" y="187583"/>
                </a:lnTo>
                <a:lnTo>
                  <a:pt x="991235" y="202057"/>
                </a:lnTo>
                <a:lnTo>
                  <a:pt x="995172" y="179959"/>
                </a:lnTo>
                <a:close/>
              </a:path>
              <a:path w="1024889" h="238125">
                <a:moveTo>
                  <a:pt x="1001812" y="179959"/>
                </a:moveTo>
                <a:lnTo>
                  <a:pt x="995172" y="179959"/>
                </a:lnTo>
                <a:lnTo>
                  <a:pt x="991235" y="202057"/>
                </a:lnTo>
                <a:lnTo>
                  <a:pt x="997854" y="202057"/>
                </a:lnTo>
                <a:lnTo>
                  <a:pt x="1001812" y="179959"/>
                </a:lnTo>
                <a:close/>
              </a:path>
              <a:path w="1024889" h="238125">
                <a:moveTo>
                  <a:pt x="4572" y="0"/>
                </a:moveTo>
                <a:lnTo>
                  <a:pt x="0" y="25400"/>
                </a:lnTo>
                <a:lnTo>
                  <a:pt x="949972" y="196450"/>
                </a:lnTo>
                <a:lnTo>
                  <a:pt x="974275" y="187583"/>
                </a:lnTo>
                <a:lnTo>
                  <a:pt x="954820" y="170979"/>
                </a:lnTo>
                <a:lnTo>
                  <a:pt x="4572" y="0"/>
                </a:lnTo>
                <a:close/>
              </a:path>
              <a:path w="1024889" h="238125">
                <a:moveTo>
                  <a:pt x="954820" y="170979"/>
                </a:moveTo>
                <a:lnTo>
                  <a:pt x="974275" y="187583"/>
                </a:lnTo>
                <a:lnTo>
                  <a:pt x="995172" y="179959"/>
                </a:lnTo>
                <a:lnTo>
                  <a:pt x="1001812" y="179959"/>
                </a:lnTo>
                <a:lnTo>
                  <a:pt x="1001902" y="179450"/>
                </a:lnTo>
                <a:lnTo>
                  <a:pt x="954820" y="1709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3593591"/>
            <a:ext cx="1203960" cy="216535"/>
          </a:xfrm>
          <a:custGeom>
            <a:avLst/>
            <a:gdLst/>
            <a:ahLst/>
            <a:cxnLst/>
            <a:rect l="l" t="t" r="r" b="b"/>
            <a:pathLst>
              <a:path w="1203960" h="216535">
                <a:moveTo>
                  <a:pt x="0" y="216408"/>
                </a:moveTo>
                <a:lnTo>
                  <a:pt x="1203960" y="216408"/>
                </a:lnTo>
                <a:lnTo>
                  <a:pt x="120396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24905" y="3466338"/>
            <a:ext cx="1224280" cy="46228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각 </a:t>
            </a:r>
            <a:r>
              <a:rPr sz="1200" spc="-5" dirty="0">
                <a:solidFill>
                  <a:srgbClr val="FF0000"/>
                </a:solidFill>
                <a:latin typeface="Gulim"/>
                <a:cs typeface="Gulim"/>
              </a:rPr>
              <a:t>행이</a:t>
            </a:r>
            <a:r>
              <a:rPr sz="1200" spc="-9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Gulim"/>
                <a:cs typeface="Gulim"/>
              </a:rPr>
              <a:t>가지는</a:t>
            </a:r>
            <a:endParaRPr sz="1200">
              <a:latin typeface="Gulim"/>
              <a:cs typeface="Gulim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열의</a:t>
            </a:r>
            <a:r>
              <a:rPr sz="1200" spc="-4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200" dirty="0">
                <a:solidFill>
                  <a:srgbClr val="FF0000"/>
                </a:solidFill>
                <a:latin typeface="Gulim"/>
                <a:cs typeface="Gulim"/>
              </a:rPr>
              <a:t>개수</a:t>
            </a:r>
            <a:endParaRPr sz="1200">
              <a:latin typeface="Gulim"/>
              <a:cs typeface="Guli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76521" y="3685032"/>
            <a:ext cx="1549400" cy="187960"/>
          </a:xfrm>
          <a:custGeom>
            <a:avLst/>
            <a:gdLst/>
            <a:ahLst/>
            <a:cxnLst/>
            <a:rect l="l" t="t" r="r" b="b"/>
            <a:pathLst>
              <a:path w="1549400" h="187960">
                <a:moveTo>
                  <a:pt x="97916" y="67691"/>
                </a:moveTo>
                <a:lnTo>
                  <a:pt x="0" y="135763"/>
                </a:lnTo>
                <a:lnTo>
                  <a:pt x="107441" y="187579"/>
                </a:lnTo>
                <a:lnTo>
                  <a:pt x="115188" y="184912"/>
                </a:lnTo>
                <a:lnTo>
                  <a:pt x="118363" y="178435"/>
                </a:lnTo>
                <a:lnTo>
                  <a:pt x="121412" y="171958"/>
                </a:lnTo>
                <a:lnTo>
                  <a:pt x="118744" y="164211"/>
                </a:lnTo>
                <a:lnTo>
                  <a:pt x="112267" y="161163"/>
                </a:lnTo>
                <a:lnTo>
                  <a:pt x="82277" y="146685"/>
                </a:lnTo>
                <a:lnTo>
                  <a:pt x="26542" y="146685"/>
                </a:lnTo>
                <a:lnTo>
                  <a:pt x="24511" y="120777"/>
                </a:lnTo>
                <a:lnTo>
                  <a:pt x="72461" y="116973"/>
                </a:lnTo>
                <a:lnTo>
                  <a:pt x="112775" y="88900"/>
                </a:lnTo>
                <a:lnTo>
                  <a:pt x="114173" y="80899"/>
                </a:lnTo>
                <a:lnTo>
                  <a:pt x="110108" y="75057"/>
                </a:lnTo>
                <a:lnTo>
                  <a:pt x="106044" y="69088"/>
                </a:lnTo>
                <a:lnTo>
                  <a:pt x="97916" y="67691"/>
                </a:lnTo>
                <a:close/>
              </a:path>
              <a:path w="1549400" h="187960">
                <a:moveTo>
                  <a:pt x="72461" y="116973"/>
                </a:moveTo>
                <a:lnTo>
                  <a:pt x="24511" y="120777"/>
                </a:lnTo>
                <a:lnTo>
                  <a:pt x="26542" y="146685"/>
                </a:lnTo>
                <a:lnTo>
                  <a:pt x="55361" y="144399"/>
                </a:lnTo>
                <a:lnTo>
                  <a:pt x="33019" y="144399"/>
                </a:lnTo>
                <a:lnTo>
                  <a:pt x="31241" y="122047"/>
                </a:lnTo>
                <a:lnTo>
                  <a:pt x="65164" y="122047"/>
                </a:lnTo>
                <a:lnTo>
                  <a:pt x="72461" y="116973"/>
                </a:lnTo>
                <a:close/>
              </a:path>
              <a:path w="1549400" h="187960">
                <a:moveTo>
                  <a:pt x="74412" y="142887"/>
                </a:moveTo>
                <a:lnTo>
                  <a:pt x="26542" y="146685"/>
                </a:lnTo>
                <a:lnTo>
                  <a:pt x="82277" y="146685"/>
                </a:lnTo>
                <a:lnTo>
                  <a:pt x="74412" y="142887"/>
                </a:lnTo>
                <a:close/>
              </a:path>
              <a:path w="1549400" h="187960">
                <a:moveTo>
                  <a:pt x="31241" y="122047"/>
                </a:moveTo>
                <a:lnTo>
                  <a:pt x="33019" y="144399"/>
                </a:lnTo>
                <a:lnTo>
                  <a:pt x="51264" y="131712"/>
                </a:lnTo>
                <a:lnTo>
                  <a:pt x="31241" y="122047"/>
                </a:lnTo>
                <a:close/>
              </a:path>
              <a:path w="1549400" h="187960">
                <a:moveTo>
                  <a:pt x="51264" y="131712"/>
                </a:moveTo>
                <a:lnTo>
                  <a:pt x="33019" y="144399"/>
                </a:lnTo>
                <a:lnTo>
                  <a:pt x="55361" y="144399"/>
                </a:lnTo>
                <a:lnTo>
                  <a:pt x="74412" y="142887"/>
                </a:lnTo>
                <a:lnTo>
                  <a:pt x="51264" y="131712"/>
                </a:lnTo>
                <a:close/>
              </a:path>
              <a:path w="1549400" h="187960">
                <a:moveTo>
                  <a:pt x="1547114" y="0"/>
                </a:moveTo>
                <a:lnTo>
                  <a:pt x="72461" y="116973"/>
                </a:lnTo>
                <a:lnTo>
                  <a:pt x="51264" y="131712"/>
                </a:lnTo>
                <a:lnTo>
                  <a:pt x="74412" y="142887"/>
                </a:lnTo>
                <a:lnTo>
                  <a:pt x="1549145" y="25908"/>
                </a:lnTo>
                <a:lnTo>
                  <a:pt x="1547114" y="0"/>
                </a:lnTo>
                <a:close/>
              </a:path>
              <a:path w="1549400" h="187960">
                <a:moveTo>
                  <a:pt x="65164" y="122047"/>
                </a:moveTo>
                <a:lnTo>
                  <a:pt x="31241" y="122047"/>
                </a:lnTo>
                <a:lnTo>
                  <a:pt x="51264" y="131712"/>
                </a:lnTo>
                <a:lnTo>
                  <a:pt x="65164" y="122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9855" y="3819144"/>
            <a:ext cx="1511935" cy="216535"/>
          </a:xfrm>
          <a:custGeom>
            <a:avLst/>
            <a:gdLst/>
            <a:ahLst/>
            <a:cxnLst/>
            <a:rect l="l" t="t" r="r" b="b"/>
            <a:pathLst>
              <a:path w="1511935" h="216535">
                <a:moveTo>
                  <a:pt x="0" y="216407"/>
                </a:moveTo>
                <a:lnTo>
                  <a:pt x="1511808" y="216407"/>
                </a:lnTo>
                <a:lnTo>
                  <a:pt x="1511808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C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8950" y="2470404"/>
            <a:ext cx="968769" cy="2063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smtClean="0"/>
              <a:t>6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8643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실습</a:t>
            </a:r>
            <a:r>
              <a:rPr lang="en-US" altLang="ko-KR" sz="3600" dirty="0" smtClean="0"/>
              <a:t>4-1 </a:t>
            </a:r>
            <a:r>
              <a:rPr lang="ko-KR" altLang="en-US" sz="3600" dirty="0" smtClean="0"/>
              <a:t>역순으로 출력하기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r>
              <a:rPr lang="en-US" altLang="ko-KR" sz="2400" dirty="0" smtClean="0"/>
              <a:t>1~100 </a:t>
            </a:r>
            <a:r>
              <a:rPr lang="ko-KR" altLang="en-US" sz="2400" dirty="0" smtClean="0"/>
              <a:t>사이 </a:t>
            </a:r>
            <a:r>
              <a:rPr lang="ko-KR" altLang="en-US" sz="2400" dirty="0"/>
              <a:t>범</a:t>
            </a:r>
            <a:r>
              <a:rPr lang="ko-KR" altLang="en-US" sz="2400" dirty="0" smtClean="0"/>
              <a:t>위의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 정수를 </a:t>
            </a:r>
            <a:r>
              <a:rPr lang="ko-KR" altLang="en-US" sz="2400" dirty="0" err="1" smtClean="0"/>
              <a:t>난수로</a:t>
            </a:r>
            <a:r>
              <a:rPr lang="ko-KR" altLang="en-US" sz="2400" dirty="0" smtClean="0"/>
              <a:t> 발생시킨다</a:t>
            </a:r>
            <a:endParaRPr lang="en-US" altLang="ko-KR" sz="2400" dirty="0" smtClean="0"/>
          </a:p>
          <a:p>
            <a:r>
              <a:rPr lang="en-US" altLang="ko-KR" sz="2400" dirty="0" smtClean="0"/>
              <a:t>10</a:t>
            </a:r>
            <a:r>
              <a:rPr lang="ko-KR" altLang="en-US" sz="2400" dirty="0" smtClean="0"/>
              <a:t>개의 정수를 배열에 저장하여 출력한다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역순으로 다시 한번 출력한다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6628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66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smtClean="0"/>
              <a:t>8</a:t>
            </a:r>
            <a:endParaRPr kumimoji="0"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56992"/>
            <a:ext cx="3880445" cy="14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62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9084</TotalTime>
  <Words>465</Words>
  <Application>Microsoft Office PowerPoint</Application>
  <PresentationFormat>화면 슬라이드 쇼(4:3)</PresentationFormat>
  <Paragraphs>129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굴림</vt:lpstr>
      <vt:lpstr>굴림체</vt:lpstr>
      <vt:lpstr>Malgun Gothic</vt:lpstr>
      <vt:lpstr>Malgun Gothic</vt:lpstr>
      <vt:lpstr>Arial</vt:lpstr>
      <vt:lpstr>Tahoma</vt:lpstr>
      <vt:lpstr>Times New Roman</vt:lpstr>
      <vt:lpstr>Wingdings</vt:lpstr>
      <vt:lpstr>조화</vt:lpstr>
      <vt:lpstr>배열</vt:lpstr>
      <vt:lpstr>목차</vt:lpstr>
      <vt:lpstr>배열</vt:lpstr>
      <vt:lpstr>배열</vt:lpstr>
      <vt:lpstr>배열 - 인덱스 검사</vt:lpstr>
      <vt:lpstr>배열</vt:lpstr>
      <vt:lpstr>2차원 배열</vt:lpstr>
      <vt:lpstr>2차원 배열</vt:lpstr>
      <vt:lpstr>실습4-1 역순으로 출력하기</vt:lpstr>
      <vt:lpstr>실습4-2 평균점수 계산하기</vt:lpstr>
      <vt:lpstr>과제4 최대 최소값 출력 프로그램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Windows 사용자</cp:lastModifiedBy>
  <cp:revision>610</cp:revision>
  <cp:lastPrinted>2000-04-28T09:11:01Z</cp:lastPrinted>
  <dcterms:created xsi:type="dcterms:W3CDTF">1998-11-23T15:12:59Z</dcterms:created>
  <dcterms:modified xsi:type="dcterms:W3CDTF">2017-10-23T00:26:45Z</dcterms:modified>
</cp:coreProperties>
</file>