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620" y="25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35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16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04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535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72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8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70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27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234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8775-5360-40EF-8FEE-C42043591309}" type="datetimeFigureOut">
              <a:rPr lang="de-CH" smtClean="0"/>
              <a:t>26.03.2014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95C6-74E4-42B4-B34F-FA21B0462DE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31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709799" y="567768"/>
            <a:ext cx="3546439" cy="2695074"/>
            <a:chOff x="899592" y="1632813"/>
            <a:chExt cx="5534004" cy="4205500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3465482" y="1632813"/>
              <a:ext cx="2961619" cy="1836204"/>
              <a:chOff x="1835696" y="1052736"/>
              <a:chExt cx="3600400" cy="2232248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183569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Model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399593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View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2915816" y="1052736"/>
                <a:ext cx="1440160" cy="792088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Controller</a:t>
                </a:r>
                <a:endParaRPr lang="de-CH" sz="900" dirty="0"/>
              </a:p>
            </p:txBody>
          </p:sp>
          <p:cxnSp>
            <p:nvCxnSpPr>
              <p:cNvPr id="29" name="Gerade Verbindung 28"/>
              <p:cNvCxnSpPr>
                <a:endCxn id="26" idx="0"/>
              </p:cNvCxnSpPr>
              <p:nvPr/>
            </p:nvCxnSpPr>
            <p:spPr>
              <a:xfrm flipH="1">
                <a:off x="255577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>
                <a:endCxn id="27" idx="0"/>
              </p:cNvCxnSpPr>
              <p:nvPr/>
            </p:nvCxnSpPr>
            <p:spPr>
              <a:xfrm>
                <a:off x="399593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>
                <a:stCxn id="26" idx="3"/>
                <a:endCxn id="27" idx="1"/>
              </p:cNvCxnSpPr>
              <p:nvPr/>
            </p:nvCxnSpPr>
            <p:spPr>
              <a:xfrm>
                <a:off x="3275856" y="2888940"/>
                <a:ext cx="72008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pieren 38"/>
            <p:cNvGrpSpPr/>
            <p:nvPr/>
          </p:nvGrpSpPr>
          <p:grpSpPr>
            <a:xfrm>
              <a:off x="3471977" y="4002109"/>
              <a:ext cx="2961619" cy="1836204"/>
              <a:chOff x="1835696" y="1052736"/>
              <a:chExt cx="3600400" cy="2232248"/>
            </a:xfrm>
          </p:grpSpPr>
          <p:sp>
            <p:nvSpPr>
              <p:cNvPr id="40" name="Abgerundetes Rechteck 39"/>
              <p:cNvSpPr/>
              <p:nvPr/>
            </p:nvSpPr>
            <p:spPr>
              <a:xfrm>
                <a:off x="183569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Model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Abgerundetes Rechteck 40"/>
              <p:cNvSpPr/>
              <p:nvPr/>
            </p:nvSpPr>
            <p:spPr>
              <a:xfrm>
                <a:off x="399593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View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Abgerundetes Rechteck 41"/>
              <p:cNvSpPr/>
              <p:nvPr/>
            </p:nvSpPr>
            <p:spPr>
              <a:xfrm>
                <a:off x="2915816" y="1052736"/>
                <a:ext cx="1440160" cy="792088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Controller</a:t>
                </a:r>
                <a:endParaRPr lang="de-CH" sz="900" dirty="0"/>
              </a:p>
            </p:txBody>
          </p:sp>
          <p:cxnSp>
            <p:nvCxnSpPr>
              <p:cNvPr id="43" name="Gerade Verbindung 42"/>
              <p:cNvCxnSpPr>
                <a:endCxn id="40" idx="0"/>
              </p:cNvCxnSpPr>
              <p:nvPr/>
            </p:nvCxnSpPr>
            <p:spPr>
              <a:xfrm flipH="1">
                <a:off x="255577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>
                <a:endCxn id="41" idx="0"/>
              </p:cNvCxnSpPr>
              <p:nvPr/>
            </p:nvCxnSpPr>
            <p:spPr>
              <a:xfrm>
                <a:off x="399593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>
                <a:stCxn id="40" idx="3"/>
                <a:endCxn id="41" idx="1"/>
              </p:cNvCxnSpPr>
              <p:nvPr/>
            </p:nvCxnSpPr>
            <p:spPr>
              <a:xfrm>
                <a:off x="3275856" y="2888940"/>
                <a:ext cx="72008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/>
          </p:nvGrpSpPr>
          <p:grpSpPr>
            <a:xfrm>
              <a:off x="899592" y="2817460"/>
              <a:ext cx="2961619" cy="1836204"/>
              <a:chOff x="1835696" y="1052736"/>
              <a:chExt cx="3600400" cy="2232248"/>
            </a:xfrm>
          </p:grpSpPr>
          <p:sp>
            <p:nvSpPr>
              <p:cNvPr id="47" name="Abgerundetes Rechteck 46"/>
              <p:cNvSpPr/>
              <p:nvPr/>
            </p:nvSpPr>
            <p:spPr>
              <a:xfrm>
                <a:off x="183569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Model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Abgerundetes Rechteck 47"/>
              <p:cNvSpPr/>
              <p:nvPr/>
            </p:nvSpPr>
            <p:spPr>
              <a:xfrm>
                <a:off x="3995936" y="2492896"/>
                <a:ext cx="1440160" cy="792088"/>
              </a:xfrm>
              <a:prstGeom prst="roundRect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View</a:t>
                </a:r>
                <a:endParaRPr lang="de-CH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Abgerundetes Rechteck 48"/>
              <p:cNvSpPr/>
              <p:nvPr/>
            </p:nvSpPr>
            <p:spPr>
              <a:xfrm>
                <a:off x="2915816" y="1052736"/>
                <a:ext cx="1440160" cy="792088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Controller</a:t>
                </a:r>
                <a:endParaRPr lang="de-CH" sz="900" dirty="0"/>
              </a:p>
            </p:txBody>
          </p:sp>
          <p:cxnSp>
            <p:nvCxnSpPr>
              <p:cNvPr id="50" name="Gerade Verbindung 49"/>
              <p:cNvCxnSpPr>
                <a:endCxn id="47" idx="0"/>
              </p:cNvCxnSpPr>
              <p:nvPr/>
            </p:nvCxnSpPr>
            <p:spPr>
              <a:xfrm flipH="1">
                <a:off x="255577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>
                <a:endCxn id="48" idx="0"/>
              </p:cNvCxnSpPr>
              <p:nvPr/>
            </p:nvCxnSpPr>
            <p:spPr>
              <a:xfrm>
                <a:off x="3995936" y="1844824"/>
                <a:ext cx="720080" cy="648072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>
                <a:stCxn id="47" idx="3"/>
                <a:endCxn id="48" idx="1"/>
              </p:cNvCxnSpPr>
              <p:nvPr/>
            </p:nvCxnSpPr>
            <p:spPr>
              <a:xfrm>
                <a:off x="3275856" y="2888940"/>
                <a:ext cx="720080" cy="0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Gerade Verbindung 52"/>
            <p:cNvCxnSpPr/>
            <p:nvPr/>
          </p:nvCxnSpPr>
          <p:spPr>
            <a:xfrm flipH="1">
              <a:off x="2771800" y="2132856"/>
              <a:ext cx="1582168" cy="684605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>
              <a:stCxn id="49" idx="0"/>
              <a:endCxn id="28" idx="1"/>
            </p:cNvCxnSpPr>
            <p:nvPr/>
          </p:nvCxnSpPr>
          <p:spPr>
            <a:xfrm flipV="1">
              <a:off x="2380402" y="1958591"/>
              <a:ext cx="1973566" cy="858869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>
              <a:off x="5148064" y="2284369"/>
              <a:ext cx="0" cy="171774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/>
          </p:nvCxnSpPr>
          <p:spPr>
            <a:xfrm flipV="1">
              <a:off x="5364088" y="2284369"/>
              <a:ext cx="0" cy="170578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49" idx="3"/>
            </p:cNvCxnSpPr>
            <p:nvPr/>
          </p:nvCxnSpPr>
          <p:spPr>
            <a:xfrm>
              <a:off x="2972726" y="3143238"/>
              <a:ext cx="1387737" cy="918102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>
              <a:stCxn id="42" idx="1"/>
            </p:cNvCxnSpPr>
            <p:nvPr/>
          </p:nvCxnSpPr>
          <p:spPr>
            <a:xfrm flipH="1" flipV="1">
              <a:off x="2972725" y="3429000"/>
              <a:ext cx="1387738" cy="898887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uppieren 31"/>
          <p:cNvGrpSpPr/>
          <p:nvPr/>
        </p:nvGrpSpPr>
        <p:grpSpPr>
          <a:xfrm>
            <a:off x="5711772" y="776541"/>
            <a:ext cx="1897938" cy="1176722"/>
            <a:chOff x="1835696" y="1052736"/>
            <a:chExt cx="3600400" cy="2232248"/>
          </a:xfrm>
        </p:grpSpPr>
        <p:sp>
          <p:nvSpPr>
            <p:cNvPr id="33" name="Abgerundetes Rechteck 32"/>
            <p:cNvSpPr/>
            <p:nvPr/>
          </p:nvSpPr>
          <p:spPr>
            <a:xfrm>
              <a:off x="1835696" y="2492896"/>
              <a:ext cx="1440160" cy="79208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>
                  <a:solidFill>
                    <a:schemeClr val="tx1"/>
                  </a:solidFill>
                </a:rPr>
                <a:t>Model</a:t>
              </a:r>
              <a:endParaRPr lang="de-CH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995936" y="2492896"/>
              <a:ext cx="1440160" cy="79208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>
                  <a:solidFill>
                    <a:schemeClr val="tx1"/>
                  </a:solidFill>
                </a:rPr>
                <a:t>View</a:t>
              </a:r>
              <a:endParaRPr lang="de-CH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2915816" y="1052736"/>
              <a:ext cx="1440160" cy="79208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>
                  <a:solidFill>
                    <a:schemeClr val="tx1"/>
                  </a:solidFill>
                </a:rPr>
                <a:t>Controller</a:t>
              </a:r>
              <a:endParaRPr lang="de-CH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35"/>
            <p:cNvCxnSpPr>
              <a:endCxn id="33" idx="0"/>
            </p:cNvCxnSpPr>
            <p:nvPr/>
          </p:nvCxnSpPr>
          <p:spPr>
            <a:xfrm flipH="1">
              <a:off x="2555776" y="1844824"/>
              <a:ext cx="720080" cy="64807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>
              <a:off x="3995936" y="1844824"/>
              <a:ext cx="720080" cy="648072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37"/>
            <p:cNvCxnSpPr>
              <a:stCxn id="33" idx="3"/>
              <a:endCxn id="34" idx="1"/>
            </p:cNvCxnSpPr>
            <p:nvPr/>
          </p:nvCxnSpPr>
          <p:spPr>
            <a:xfrm>
              <a:off x="3275856" y="2888940"/>
              <a:ext cx="7200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3" name="Gruppieren 12"/>
          <p:cNvGrpSpPr/>
          <p:nvPr/>
        </p:nvGrpSpPr>
        <p:grpSpPr>
          <a:xfrm>
            <a:off x="1279180" y="3717032"/>
            <a:ext cx="3292820" cy="1935898"/>
            <a:chOff x="1279180" y="3717032"/>
            <a:chExt cx="3292820" cy="1935898"/>
          </a:xfrm>
        </p:grpSpPr>
        <p:sp>
          <p:nvSpPr>
            <p:cNvPr id="83" name="Abgerundetes Rechteck 82"/>
            <p:cNvSpPr/>
            <p:nvPr/>
          </p:nvSpPr>
          <p:spPr>
            <a:xfrm>
              <a:off x="2923519" y="3717032"/>
              <a:ext cx="759175" cy="41754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927680" y="5235384"/>
              <a:ext cx="759175" cy="41754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1279180" y="4476207"/>
              <a:ext cx="759175" cy="4175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cxnSp>
          <p:nvCxnSpPr>
            <p:cNvPr id="61" name="Gerade Verbindung 60"/>
            <p:cNvCxnSpPr/>
            <p:nvPr/>
          </p:nvCxnSpPr>
          <p:spPr>
            <a:xfrm flipH="1">
              <a:off x="3674369" y="3861048"/>
              <a:ext cx="57354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3678532" y="3972725"/>
              <a:ext cx="56521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Abgerundetes Rechteck 86"/>
            <p:cNvSpPr/>
            <p:nvPr/>
          </p:nvSpPr>
          <p:spPr>
            <a:xfrm>
              <a:off x="4252076" y="3717032"/>
              <a:ext cx="319924" cy="193589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de-CH" sz="1400" dirty="0" smtClean="0"/>
                <a:t>Event Bus</a:t>
              </a:r>
              <a:endParaRPr lang="de-CH" sz="1400" dirty="0"/>
            </a:p>
          </p:txBody>
        </p:sp>
        <p:cxnSp>
          <p:nvCxnSpPr>
            <p:cNvPr id="88" name="Gerade Verbindung 87"/>
            <p:cNvCxnSpPr/>
            <p:nvPr/>
          </p:nvCxnSpPr>
          <p:spPr>
            <a:xfrm flipH="1">
              <a:off x="2038357" y="4634086"/>
              <a:ext cx="2213718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2038357" y="4745763"/>
              <a:ext cx="2209556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 flipH="1">
              <a:off x="3686856" y="5405555"/>
              <a:ext cx="57354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>
              <a:off x="3691019" y="5517232"/>
              <a:ext cx="56521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2228150" y="4433376"/>
              <a:ext cx="115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 smtClean="0"/>
                <a:t>receive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event</a:t>
              </a:r>
              <a:endParaRPr lang="de-CH" sz="1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379277" y="4697681"/>
              <a:ext cx="7606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 smtClean="0"/>
                <a:t>fire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event</a:t>
              </a:r>
              <a:endParaRPr lang="de-CH" sz="1000" dirty="0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5905292" y="3666137"/>
            <a:ext cx="2401858" cy="1935898"/>
            <a:chOff x="5905292" y="3666137"/>
            <a:chExt cx="2401858" cy="1935898"/>
          </a:xfrm>
        </p:grpSpPr>
        <p:sp>
          <p:nvSpPr>
            <p:cNvPr id="55" name="Abgerundetes Rechteck 54"/>
            <p:cNvSpPr/>
            <p:nvPr/>
          </p:nvSpPr>
          <p:spPr>
            <a:xfrm>
              <a:off x="6658669" y="3666137"/>
              <a:ext cx="759175" cy="41754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662830" y="5184489"/>
              <a:ext cx="759175" cy="41754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905292" y="4425312"/>
              <a:ext cx="759175" cy="417547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Controller</a:t>
              </a:r>
              <a:endParaRPr lang="de-CH" sz="900" dirty="0"/>
            </a:p>
          </p:txBody>
        </p:sp>
        <p:cxnSp>
          <p:nvCxnSpPr>
            <p:cNvPr id="59" name="Gerade Verbindung 58"/>
            <p:cNvCxnSpPr/>
            <p:nvPr/>
          </p:nvCxnSpPr>
          <p:spPr>
            <a:xfrm flipH="1">
              <a:off x="7409519" y="3810153"/>
              <a:ext cx="57354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/>
          </p:nvCxnSpPr>
          <p:spPr>
            <a:xfrm>
              <a:off x="7413682" y="3921830"/>
              <a:ext cx="56521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7987226" y="3666137"/>
              <a:ext cx="319924" cy="193589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de-CH" sz="1400" dirty="0" smtClean="0"/>
                <a:t>Event Bus</a:t>
              </a:r>
              <a:endParaRPr lang="de-CH" sz="1400" dirty="0"/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6658669" y="4556487"/>
              <a:ext cx="1328556" cy="138382"/>
              <a:chOff x="5773507" y="4583191"/>
              <a:chExt cx="2213718" cy="111677"/>
            </a:xfrm>
          </p:grpSpPr>
          <p:cxnSp>
            <p:nvCxnSpPr>
              <p:cNvPr id="64" name="Gerade Verbindung 63"/>
              <p:cNvCxnSpPr/>
              <p:nvPr/>
            </p:nvCxnSpPr>
            <p:spPr>
              <a:xfrm flipH="1">
                <a:off x="5773507" y="4583191"/>
                <a:ext cx="2213718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>
              <a:xfrm>
                <a:off x="5773507" y="4694868"/>
                <a:ext cx="2209556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Gerade Verbindung 65"/>
            <p:cNvCxnSpPr/>
            <p:nvPr/>
          </p:nvCxnSpPr>
          <p:spPr>
            <a:xfrm flipH="1">
              <a:off x="7422006" y="5354660"/>
              <a:ext cx="573544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>
              <a:off x="7426169" y="5466337"/>
              <a:ext cx="56521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6921528" y="4344381"/>
              <a:ext cx="1154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 smtClean="0"/>
                <a:t>receive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event</a:t>
              </a:r>
              <a:endParaRPr lang="de-CH" sz="10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7114427" y="4646786"/>
              <a:ext cx="7606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 smtClean="0"/>
                <a:t>fire</a:t>
              </a:r>
              <a:r>
                <a:rPr lang="de-CH" sz="1000" dirty="0" smtClean="0"/>
                <a:t> </a:t>
              </a:r>
              <a:r>
                <a:rPr lang="de-CH" sz="1000" dirty="0" err="1" smtClean="0"/>
                <a:t>event</a:t>
              </a:r>
              <a:endParaRPr lang="de-CH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6183416"/>
      </p:ext>
    </p:extLst>
  </p:cSld>
  <p:clrMapOvr>
    <a:masterClrMapping/>
  </p:clrMapOvr>
</p:sld>
</file>

<file path=ppt/theme/theme1.xml><?xml version="1.0" encoding="utf-8"?>
<a:theme xmlns:a="http://schemas.openxmlformats.org/drawingml/2006/main" name="MyDesign">
  <a:themeElements>
    <a:clrScheme name="Iapetus Mine">
      <a:dk1>
        <a:srgbClr val="535353"/>
      </a:dk1>
      <a:lt1>
        <a:srgbClr val="FFFFFF"/>
      </a:lt1>
      <a:dk2>
        <a:srgbClr val="000000"/>
      </a:dk2>
      <a:lt2>
        <a:srgbClr val="D8D8D8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C11C39"/>
      </a:accent5>
      <a:accent6>
        <a:srgbClr val="FFF008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MyDesign</Template>
  <TotalTime>0</TotalTime>
  <Words>30</Words>
  <Application>Microsoft Office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MyDesign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Jakob</dc:creator>
  <cp:lastModifiedBy>Marco Jakob</cp:lastModifiedBy>
  <cp:revision>6</cp:revision>
  <dcterms:created xsi:type="dcterms:W3CDTF">2013-04-29T08:08:45Z</dcterms:created>
  <dcterms:modified xsi:type="dcterms:W3CDTF">2014-03-26T15:03:08Z</dcterms:modified>
</cp:coreProperties>
</file>