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312" r:id="rId2"/>
    <p:sldId id="323" r:id="rId3"/>
    <p:sldId id="324" r:id="rId4"/>
    <p:sldId id="326" r:id="rId5"/>
    <p:sldId id="327" r:id="rId6"/>
    <p:sldId id="331" r:id="rId7"/>
    <p:sldId id="408" r:id="rId8"/>
    <p:sldId id="336" r:id="rId9"/>
    <p:sldId id="341" r:id="rId10"/>
    <p:sldId id="345" r:id="rId11"/>
    <p:sldId id="347" r:id="rId12"/>
    <p:sldId id="399" r:id="rId13"/>
    <p:sldId id="357" r:id="rId14"/>
    <p:sldId id="358" r:id="rId15"/>
    <p:sldId id="404" r:id="rId16"/>
    <p:sldId id="406" r:id="rId17"/>
    <p:sldId id="407" r:id="rId1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990000"/>
    <a:srgbClr val="FFFFFF"/>
    <a:srgbClr val="82302E"/>
    <a:srgbClr val="85312F"/>
    <a:srgbClr val="E6FEFD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4728" autoAdjust="0"/>
  </p:normalViewPr>
  <p:slideViewPr>
    <p:cSldViewPr>
      <p:cViewPr varScale="1">
        <p:scale>
          <a:sx n="66" d="100"/>
          <a:sy n="66" d="100"/>
        </p:scale>
        <p:origin x="-160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2400" dirty="0" smtClean="0"/>
            <a:t>Creating a subclass of </a:t>
          </a:r>
          <a:r>
            <a:rPr lang="en-US" sz="2400" dirty="0" smtClean="0">
              <a:latin typeface="Courier New" pitchFamily="49" charset="0"/>
              <a:cs typeface="Courier New" pitchFamily="49" charset="0"/>
            </a:rPr>
            <a:t>Thread</a:t>
          </a:r>
          <a:r>
            <a:rPr lang="en-US" sz="2400" dirty="0" smtClean="0"/>
            <a:t> class. </a:t>
          </a:r>
          <a:endParaRPr lang="en-IN" sz="24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2400" dirty="0" smtClean="0"/>
            <a:t>Implementing the </a:t>
          </a:r>
          <a:r>
            <a:rPr lang="en-US" sz="2400" dirty="0" smtClean="0">
              <a:latin typeface="Courier New" pitchFamily="49" charset="0"/>
              <a:cs typeface="Courier New" pitchFamily="49" charset="0"/>
            </a:rPr>
            <a:t>Runnable</a:t>
          </a:r>
          <a:r>
            <a:rPr lang="en-US" sz="2400" dirty="0" smtClean="0"/>
            <a:t> Interface.</a:t>
          </a:r>
          <a:endParaRPr lang="en-IN" sz="2400" b="1" dirty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94DF5D-5A37-4AD2-B9F4-BB21A4EBE040}" type="presOf" srcId="{8A9CBDE3-943D-44B1-AA3B-2C775C191735}" destId="{8AFF8CDB-0AF9-4EA6-BECC-E63ACC5B5E29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D14B8A7F-F361-4D9D-80CE-AE9202CE6964}" type="presOf" srcId="{77C6A721-0D40-49DF-9896-538D015E2C22}" destId="{726BFED6-59D2-4F7E-90B2-0814C54F0E71}" srcOrd="0" destOrd="0" presId="urn:microsoft.com/office/officeart/2005/8/layout/list1"/>
    <dgm:cxn modelId="{6BB76000-58B6-4774-9F1A-031D52120A31}" type="presOf" srcId="{8A9CBDE3-943D-44B1-AA3B-2C775C191735}" destId="{944BAB04-7C51-4F32-B3D9-6B3BFE861060}" srcOrd="1" destOrd="0" presId="urn:microsoft.com/office/officeart/2005/8/layout/list1"/>
    <dgm:cxn modelId="{93D7845F-1DD0-48B0-87DB-900B0F3CCA8A}" type="presOf" srcId="{0B2AD9EF-F3ED-4D54-857D-CC1F43F8AFD6}" destId="{DD0F1857-B597-431D-9A0F-C159A0C4F7FE}" srcOrd="0" destOrd="0" presId="urn:microsoft.com/office/officeart/2005/8/layout/list1"/>
    <dgm:cxn modelId="{6E09F475-B81E-4C31-A236-404B2A1C31DF}" type="presOf" srcId="{0B2AD9EF-F3ED-4D54-857D-CC1F43F8AFD6}" destId="{0BC5C34C-6965-41B3-8AB2-EFFE6BA44191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B5F99E61-C0DC-4B5E-8937-C6730A5C3D5C}" type="presParOf" srcId="{726BFED6-59D2-4F7E-90B2-0814C54F0E71}" destId="{9825C2F4-6259-4087-975F-D7E57656305B}" srcOrd="0" destOrd="0" presId="urn:microsoft.com/office/officeart/2005/8/layout/list1"/>
    <dgm:cxn modelId="{F4FE4CAB-4AD0-4281-9BA8-00DEB929FAF6}" type="presParOf" srcId="{9825C2F4-6259-4087-975F-D7E57656305B}" destId="{8AFF8CDB-0AF9-4EA6-BECC-E63ACC5B5E29}" srcOrd="0" destOrd="0" presId="urn:microsoft.com/office/officeart/2005/8/layout/list1"/>
    <dgm:cxn modelId="{0DD120A9-9F3A-4616-9231-FBE674C64A52}" type="presParOf" srcId="{9825C2F4-6259-4087-975F-D7E57656305B}" destId="{944BAB04-7C51-4F32-B3D9-6B3BFE861060}" srcOrd="1" destOrd="0" presId="urn:microsoft.com/office/officeart/2005/8/layout/list1"/>
    <dgm:cxn modelId="{96AA14F1-D34C-4CB6-89F9-4670DAA23207}" type="presParOf" srcId="{726BFED6-59D2-4F7E-90B2-0814C54F0E71}" destId="{0B92971E-CD3F-40AB-A72B-D3F249C8A999}" srcOrd="1" destOrd="0" presId="urn:microsoft.com/office/officeart/2005/8/layout/list1"/>
    <dgm:cxn modelId="{149B01C7-C18D-463A-9FB1-BD935E3DC3E6}" type="presParOf" srcId="{726BFED6-59D2-4F7E-90B2-0814C54F0E71}" destId="{A3794F34-CF38-4878-8BA7-B0E44BC4E8BE}" srcOrd="2" destOrd="0" presId="urn:microsoft.com/office/officeart/2005/8/layout/list1"/>
    <dgm:cxn modelId="{7CF6B91D-0205-499D-94E2-4E20BC248C53}" type="presParOf" srcId="{726BFED6-59D2-4F7E-90B2-0814C54F0E71}" destId="{F2E948CE-AB6E-441B-9C84-EB73198946D1}" srcOrd="3" destOrd="0" presId="urn:microsoft.com/office/officeart/2005/8/layout/list1"/>
    <dgm:cxn modelId="{342FF3EA-FE41-4226-BE09-F1B252439A3C}" type="presParOf" srcId="{726BFED6-59D2-4F7E-90B2-0814C54F0E71}" destId="{29C14D80-9378-4DBC-8F98-7A1924A78E08}" srcOrd="4" destOrd="0" presId="urn:microsoft.com/office/officeart/2005/8/layout/list1"/>
    <dgm:cxn modelId="{A3219DE7-2A0D-4F8F-AB59-BE9BD353D263}" type="presParOf" srcId="{29C14D80-9378-4DBC-8F98-7A1924A78E08}" destId="{DD0F1857-B597-431D-9A0F-C159A0C4F7FE}" srcOrd="0" destOrd="0" presId="urn:microsoft.com/office/officeart/2005/8/layout/list1"/>
    <dgm:cxn modelId="{18FDB393-4063-4355-AFCF-CC1ABF8C0547}" type="presParOf" srcId="{29C14D80-9378-4DBC-8F98-7A1924A78E08}" destId="{0BC5C34C-6965-41B3-8AB2-EFFE6BA44191}" srcOrd="1" destOrd="0" presId="urn:microsoft.com/office/officeart/2005/8/layout/list1"/>
    <dgm:cxn modelId="{12DCC742-5860-4302-B535-5966170173E0}" type="presParOf" srcId="{726BFED6-59D2-4F7E-90B2-0814C54F0E71}" destId="{CA2529F1-05C9-4708-AE54-66005BE69934}" srcOrd="5" destOrd="0" presId="urn:microsoft.com/office/officeart/2005/8/layout/list1"/>
    <dgm:cxn modelId="{B5D0B7B1-BFF9-4BD2-96A0-31E1EAB1CF4F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pPr algn="l"/>
          <a:r>
            <a:rPr lang="en-IN" sz="2000" b="1" u="none" dirty="0" smtClean="0"/>
            <a:t>Creating a Subclass of  </a:t>
          </a:r>
          <a:r>
            <a:rPr lang="en-IN" sz="2000" b="0" u="none" dirty="0" smtClean="0">
              <a:latin typeface="Courier New" pitchFamily="49" charset="0"/>
              <a:cs typeface="Courier New" pitchFamily="49" charset="0"/>
            </a:rPr>
            <a:t>Thread</a:t>
          </a:r>
          <a:r>
            <a:rPr lang="en-IN" sz="2000" b="1" u="none" dirty="0" smtClean="0"/>
            <a:t> class</a:t>
          </a:r>
          <a:endParaRPr lang="en-IN" sz="2000" b="0" u="none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pPr algn="l"/>
          <a:r>
            <a:rPr lang="en-IN" sz="2000" b="1" u="none" dirty="0" smtClean="0"/>
            <a:t>Overriding the </a:t>
          </a:r>
          <a:r>
            <a:rPr lang="en-IN" sz="2000" b="0" u="none" dirty="0" smtClean="0">
              <a:latin typeface="Courier New" pitchFamily="49" charset="0"/>
              <a:cs typeface="Courier New" pitchFamily="49" charset="0"/>
            </a:rPr>
            <a:t>run() </a:t>
          </a:r>
          <a:r>
            <a:rPr lang="en-IN" sz="2000" b="1" u="none" dirty="0" smtClean="0"/>
            <a:t>Method</a:t>
          </a:r>
          <a:endParaRPr lang="en-IN" sz="2000" b="1" u="none" dirty="0"/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BE19BBAB-01D6-4AAD-93F7-8545B103DDE8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IN" sz="2000" b="1" u="none" dirty="0" smtClean="0"/>
            <a:t>Starting the Thread</a:t>
          </a:r>
          <a:endParaRPr lang="en-GB" sz="2000" u="none" dirty="0"/>
        </a:p>
      </dgm:t>
    </dgm:pt>
    <dgm:pt modelId="{4E51405B-BFB5-4CFD-BC69-21B585801DE8}" type="parTrans" cxnId="{92B7B9F2-B535-4C3F-B4E4-C9F39707EB77}">
      <dgm:prSet/>
      <dgm:spPr/>
      <dgm:t>
        <a:bodyPr/>
        <a:lstStyle/>
        <a:p>
          <a:endParaRPr lang="en-GB"/>
        </a:p>
      </dgm:t>
    </dgm:pt>
    <dgm:pt modelId="{1FFCD34E-602E-4985-9F82-08975EBD79D3}" type="sibTrans" cxnId="{92B7B9F2-B535-4C3F-B4E4-C9F39707EB77}">
      <dgm:prSet/>
      <dgm:spPr/>
      <dgm:t>
        <a:bodyPr/>
        <a:lstStyle/>
        <a:p>
          <a:endParaRPr lang="en-GB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3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3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3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3">
        <dgm:presLayoutVars>
          <dgm:bulletEnabled val="1"/>
        </dgm:presLayoutVars>
      </dgm:prSet>
      <dgm:spPr/>
    </dgm:pt>
    <dgm:pt modelId="{87F1FC8E-C4D9-4011-A92D-150A9624D3C4}" type="pres">
      <dgm:prSet presAssocID="{5413F2E3-6E5C-4C54-83C2-8648AA013DB4}" presName="spaceBetweenRectangles" presStyleCnt="0"/>
      <dgm:spPr/>
    </dgm:pt>
    <dgm:pt modelId="{EFF55581-E588-46B3-8134-841656D865C5}" type="pres">
      <dgm:prSet presAssocID="{BE19BBAB-01D6-4AAD-93F7-8545B103DDE8}" presName="parentLin" presStyleCnt="0"/>
      <dgm:spPr/>
    </dgm:pt>
    <dgm:pt modelId="{3797CC76-34C9-442F-9ED5-31CE2CDCF85E}" type="pres">
      <dgm:prSet presAssocID="{BE19BBAB-01D6-4AAD-93F7-8545B103DDE8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B9D9F316-7B2C-492C-8B71-6DE813159882}" type="pres">
      <dgm:prSet presAssocID="{BE19BBAB-01D6-4AAD-93F7-8545B103DDE8}" presName="parentText" presStyleLbl="node1" presStyleIdx="2" presStyleCnt="3" custScaleX="12480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6BDB70-152A-404C-9472-274379A5F671}" type="pres">
      <dgm:prSet presAssocID="{BE19BBAB-01D6-4AAD-93F7-8545B103DDE8}" presName="negativeSpace" presStyleCnt="0"/>
      <dgm:spPr/>
    </dgm:pt>
    <dgm:pt modelId="{B4E8391C-7290-4278-9F0B-4E8127260368}" type="pres">
      <dgm:prSet presAssocID="{BE19BBAB-01D6-4AAD-93F7-8545B103DD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3DB287-7DFB-4B72-9A43-8F5339D6F5D4}" type="presOf" srcId="{77C6A721-0D40-49DF-9896-538D015E2C22}" destId="{726BFED6-59D2-4F7E-90B2-0814C54F0E71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A61DDF4A-AC84-43FC-9727-1BBC0BBD9D6C}" type="presOf" srcId="{8A9CBDE3-943D-44B1-AA3B-2C775C191735}" destId="{8AFF8CDB-0AF9-4EA6-BECC-E63ACC5B5E29}" srcOrd="0" destOrd="0" presId="urn:microsoft.com/office/officeart/2005/8/layout/list1"/>
    <dgm:cxn modelId="{91924BBD-CE3E-43ED-A303-A4B6D38826BB}" type="presOf" srcId="{0B2AD9EF-F3ED-4D54-857D-CC1F43F8AFD6}" destId="{0BC5C34C-6965-41B3-8AB2-EFFE6BA44191}" srcOrd="1" destOrd="0" presId="urn:microsoft.com/office/officeart/2005/8/layout/list1"/>
    <dgm:cxn modelId="{9AE30CF2-A995-4365-AB8F-41DC1AC2ED86}" type="presOf" srcId="{8A9CBDE3-943D-44B1-AA3B-2C775C191735}" destId="{944BAB04-7C51-4F32-B3D9-6B3BFE861060}" srcOrd="1" destOrd="0" presId="urn:microsoft.com/office/officeart/2005/8/layout/list1"/>
    <dgm:cxn modelId="{64B31846-A624-44DF-A8D9-2B09B11CAA3A}" type="presOf" srcId="{BE19BBAB-01D6-4AAD-93F7-8545B103DDE8}" destId="{3797CC76-34C9-442F-9ED5-31CE2CDCF85E}" srcOrd="0" destOrd="0" presId="urn:microsoft.com/office/officeart/2005/8/layout/list1"/>
    <dgm:cxn modelId="{6BC4C23C-C0A3-4FBE-9D3C-893BDD2FA956}" type="presOf" srcId="{0B2AD9EF-F3ED-4D54-857D-CC1F43F8AFD6}" destId="{DD0F1857-B597-431D-9A0F-C159A0C4F7FE}" srcOrd="0" destOrd="0" presId="urn:microsoft.com/office/officeart/2005/8/layout/list1"/>
    <dgm:cxn modelId="{92B7B9F2-B535-4C3F-B4E4-C9F39707EB77}" srcId="{77C6A721-0D40-49DF-9896-538D015E2C22}" destId="{BE19BBAB-01D6-4AAD-93F7-8545B103DDE8}" srcOrd="2" destOrd="0" parTransId="{4E51405B-BFB5-4CFD-BC69-21B585801DE8}" sibTransId="{1FFCD34E-602E-4985-9F82-08975EBD79D3}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24FCEF64-D5FE-40A0-94A7-76E769230D29}" type="presOf" srcId="{BE19BBAB-01D6-4AAD-93F7-8545B103DDE8}" destId="{B9D9F316-7B2C-492C-8B71-6DE813159882}" srcOrd="1" destOrd="0" presId="urn:microsoft.com/office/officeart/2005/8/layout/list1"/>
    <dgm:cxn modelId="{34B3C20C-A8D4-42D2-B142-A1D0FD663955}" type="presParOf" srcId="{726BFED6-59D2-4F7E-90B2-0814C54F0E71}" destId="{9825C2F4-6259-4087-975F-D7E57656305B}" srcOrd="0" destOrd="0" presId="urn:microsoft.com/office/officeart/2005/8/layout/list1"/>
    <dgm:cxn modelId="{ECD77E20-DBB2-4338-9C09-64D0887ED34C}" type="presParOf" srcId="{9825C2F4-6259-4087-975F-D7E57656305B}" destId="{8AFF8CDB-0AF9-4EA6-BECC-E63ACC5B5E29}" srcOrd="0" destOrd="0" presId="urn:microsoft.com/office/officeart/2005/8/layout/list1"/>
    <dgm:cxn modelId="{EBCF7D1C-5F44-4C15-80D2-92CFB1B2E018}" type="presParOf" srcId="{9825C2F4-6259-4087-975F-D7E57656305B}" destId="{944BAB04-7C51-4F32-B3D9-6B3BFE861060}" srcOrd="1" destOrd="0" presId="urn:microsoft.com/office/officeart/2005/8/layout/list1"/>
    <dgm:cxn modelId="{F15D7132-F40A-4357-A6E3-81A52A0AEECF}" type="presParOf" srcId="{726BFED6-59D2-4F7E-90B2-0814C54F0E71}" destId="{0B92971E-CD3F-40AB-A72B-D3F249C8A999}" srcOrd="1" destOrd="0" presId="urn:microsoft.com/office/officeart/2005/8/layout/list1"/>
    <dgm:cxn modelId="{093D6582-CCEB-4CDD-A09E-26D8D92E5978}" type="presParOf" srcId="{726BFED6-59D2-4F7E-90B2-0814C54F0E71}" destId="{A3794F34-CF38-4878-8BA7-B0E44BC4E8BE}" srcOrd="2" destOrd="0" presId="urn:microsoft.com/office/officeart/2005/8/layout/list1"/>
    <dgm:cxn modelId="{81A4652F-DD0D-48A5-93C4-EA68FFB3B155}" type="presParOf" srcId="{726BFED6-59D2-4F7E-90B2-0814C54F0E71}" destId="{F2E948CE-AB6E-441B-9C84-EB73198946D1}" srcOrd="3" destOrd="0" presId="urn:microsoft.com/office/officeart/2005/8/layout/list1"/>
    <dgm:cxn modelId="{7F46C284-6CFF-4128-9527-41612AD9594A}" type="presParOf" srcId="{726BFED6-59D2-4F7E-90B2-0814C54F0E71}" destId="{29C14D80-9378-4DBC-8F98-7A1924A78E08}" srcOrd="4" destOrd="0" presId="urn:microsoft.com/office/officeart/2005/8/layout/list1"/>
    <dgm:cxn modelId="{6AF03556-2173-4F05-97A7-5B1EF2DF1664}" type="presParOf" srcId="{29C14D80-9378-4DBC-8F98-7A1924A78E08}" destId="{DD0F1857-B597-431D-9A0F-C159A0C4F7FE}" srcOrd="0" destOrd="0" presId="urn:microsoft.com/office/officeart/2005/8/layout/list1"/>
    <dgm:cxn modelId="{25EEAFEA-0670-4D1D-B29A-19CF6B52F397}" type="presParOf" srcId="{29C14D80-9378-4DBC-8F98-7A1924A78E08}" destId="{0BC5C34C-6965-41B3-8AB2-EFFE6BA44191}" srcOrd="1" destOrd="0" presId="urn:microsoft.com/office/officeart/2005/8/layout/list1"/>
    <dgm:cxn modelId="{CCD46F5E-D490-4E2F-B7D9-10243C850C9D}" type="presParOf" srcId="{726BFED6-59D2-4F7E-90B2-0814C54F0E71}" destId="{CA2529F1-05C9-4708-AE54-66005BE69934}" srcOrd="5" destOrd="0" presId="urn:microsoft.com/office/officeart/2005/8/layout/list1"/>
    <dgm:cxn modelId="{5108A16F-9D29-49FD-BD2B-7AFAC8576B61}" type="presParOf" srcId="{726BFED6-59D2-4F7E-90B2-0814C54F0E71}" destId="{B6BC36D8-D5B0-4749-B56F-AC6C50C43627}" srcOrd="6" destOrd="0" presId="urn:microsoft.com/office/officeart/2005/8/layout/list1"/>
    <dgm:cxn modelId="{8DB21C6C-C23B-4CDF-BDDD-06F61DD6E2B9}" type="presParOf" srcId="{726BFED6-59D2-4F7E-90B2-0814C54F0E71}" destId="{87F1FC8E-C4D9-4011-A92D-150A9624D3C4}" srcOrd="7" destOrd="0" presId="urn:microsoft.com/office/officeart/2005/8/layout/list1"/>
    <dgm:cxn modelId="{AE5D541E-0453-48C3-952D-011AD62C0A33}" type="presParOf" srcId="{726BFED6-59D2-4F7E-90B2-0814C54F0E71}" destId="{EFF55581-E588-46B3-8134-841656D865C5}" srcOrd="8" destOrd="0" presId="urn:microsoft.com/office/officeart/2005/8/layout/list1"/>
    <dgm:cxn modelId="{F1F541C0-29A2-4944-AB22-1FFD26D2392D}" type="presParOf" srcId="{EFF55581-E588-46B3-8134-841656D865C5}" destId="{3797CC76-34C9-442F-9ED5-31CE2CDCF85E}" srcOrd="0" destOrd="0" presId="urn:microsoft.com/office/officeart/2005/8/layout/list1"/>
    <dgm:cxn modelId="{4E771D49-FE42-445F-A23F-8E9CE18F44A1}" type="presParOf" srcId="{EFF55581-E588-46B3-8134-841656D865C5}" destId="{B9D9F316-7B2C-492C-8B71-6DE813159882}" srcOrd="1" destOrd="0" presId="urn:microsoft.com/office/officeart/2005/8/layout/list1"/>
    <dgm:cxn modelId="{09014D2C-4391-4BE4-AE18-8517F97007FA}" type="presParOf" srcId="{726BFED6-59D2-4F7E-90B2-0814C54F0E71}" destId="{AF6BDB70-152A-404C-9472-274379A5F671}" srcOrd="9" destOrd="0" presId="urn:microsoft.com/office/officeart/2005/8/layout/list1"/>
    <dgm:cxn modelId="{CB26B764-FAAF-4D6F-A1F1-C09817BC7B50}" type="presParOf" srcId="{726BFED6-59D2-4F7E-90B2-0814C54F0E71}" destId="{B4E8391C-7290-4278-9F0B-4E81272603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pPr algn="l"/>
          <a:r>
            <a:rPr lang="en-GB" sz="1800" b="1" u="none" dirty="0" smtClean="0"/>
            <a:t>Implementing the </a:t>
          </a:r>
          <a:r>
            <a:rPr lang="en-GB" sz="1800" b="0" u="none" dirty="0" smtClean="0">
              <a:latin typeface="Courier New" pitchFamily="49" charset="0"/>
              <a:cs typeface="Courier New" pitchFamily="49" charset="0"/>
            </a:rPr>
            <a:t>Runnable</a:t>
          </a:r>
          <a:r>
            <a:rPr lang="en-GB" sz="1800" b="1" u="none" dirty="0" smtClean="0"/>
            <a:t> interface</a:t>
          </a:r>
          <a:endParaRPr lang="en-IN" sz="1800" b="0" u="none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GB" sz="1800" b="1" u="none" dirty="0" smtClean="0"/>
            <a:t>Implementing the </a:t>
          </a:r>
          <a:r>
            <a:rPr lang="en-GB" sz="1800" b="0" u="none" dirty="0" smtClean="0">
              <a:latin typeface="Courier New" pitchFamily="49" charset="0"/>
              <a:cs typeface="Courier New" pitchFamily="49" charset="0"/>
            </a:rPr>
            <a:t>run() </a:t>
          </a:r>
          <a:r>
            <a:rPr lang="en-GB" sz="1800" b="1" u="none" dirty="0" smtClean="0"/>
            <a:t>method</a:t>
          </a: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BE19BBAB-01D6-4AAD-93F7-8545B103DDE8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800" b="1" u="none" dirty="0" smtClean="0"/>
            <a:t>Starting the thread</a:t>
          </a:r>
        </a:p>
      </dgm:t>
    </dgm:pt>
    <dgm:pt modelId="{4E51405B-BFB5-4CFD-BC69-21B585801DE8}" type="parTrans" cxnId="{92B7B9F2-B535-4C3F-B4E4-C9F39707EB77}">
      <dgm:prSet/>
      <dgm:spPr/>
      <dgm:t>
        <a:bodyPr/>
        <a:lstStyle/>
        <a:p>
          <a:endParaRPr lang="en-GB"/>
        </a:p>
      </dgm:t>
    </dgm:pt>
    <dgm:pt modelId="{1FFCD34E-602E-4985-9F82-08975EBD79D3}" type="sibTrans" cxnId="{92B7B9F2-B535-4C3F-B4E4-C9F39707EB77}">
      <dgm:prSet/>
      <dgm:spPr/>
      <dgm:t>
        <a:bodyPr/>
        <a:lstStyle/>
        <a:p>
          <a:endParaRPr lang="en-GB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3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3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3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3">
        <dgm:presLayoutVars>
          <dgm:bulletEnabled val="1"/>
        </dgm:presLayoutVars>
      </dgm:prSet>
      <dgm:spPr/>
    </dgm:pt>
    <dgm:pt modelId="{87F1FC8E-C4D9-4011-A92D-150A9624D3C4}" type="pres">
      <dgm:prSet presAssocID="{5413F2E3-6E5C-4C54-83C2-8648AA013DB4}" presName="spaceBetweenRectangles" presStyleCnt="0"/>
      <dgm:spPr/>
    </dgm:pt>
    <dgm:pt modelId="{EFF55581-E588-46B3-8134-841656D865C5}" type="pres">
      <dgm:prSet presAssocID="{BE19BBAB-01D6-4AAD-93F7-8545B103DDE8}" presName="parentLin" presStyleCnt="0"/>
      <dgm:spPr/>
    </dgm:pt>
    <dgm:pt modelId="{3797CC76-34C9-442F-9ED5-31CE2CDCF85E}" type="pres">
      <dgm:prSet presAssocID="{BE19BBAB-01D6-4AAD-93F7-8545B103DDE8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B9D9F316-7B2C-492C-8B71-6DE813159882}" type="pres">
      <dgm:prSet presAssocID="{BE19BBAB-01D6-4AAD-93F7-8545B103DDE8}" presName="parentText" presStyleLbl="node1" presStyleIdx="2" presStyleCnt="3" custScaleX="12480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6BDB70-152A-404C-9472-274379A5F671}" type="pres">
      <dgm:prSet presAssocID="{BE19BBAB-01D6-4AAD-93F7-8545B103DDE8}" presName="negativeSpace" presStyleCnt="0"/>
      <dgm:spPr/>
    </dgm:pt>
    <dgm:pt modelId="{B4E8391C-7290-4278-9F0B-4E8127260368}" type="pres">
      <dgm:prSet presAssocID="{BE19BBAB-01D6-4AAD-93F7-8545B103DD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5E0625A7-0A65-4499-A2B0-95135A1202A8}" type="presOf" srcId="{77C6A721-0D40-49DF-9896-538D015E2C22}" destId="{726BFED6-59D2-4F7E-90B2-0814C54F0E71}" srcOrd="0" destOrd="0" presId="urn:microsoft.com/office/officeart/2005/8/layout/list1"/>
    <dgm:cxn modelId="{61F9FD52-A404-4B0E-8859-ED759361CD69}" type="presOf" srcId="{BE19BBAB-01D6-4AAD-93F7-8545B103DDE8}" destId="{3797CC76-34C9-442F-9ED5-31CE2CDCF85E}" srcOrd="0" destOrd="0" presId="urn:microsoft.com/office/officeart/2005/8/layout/list1"/>
    <dgm:cxn modelId="{36E321CD-80DA-49A9-9987-856D1A94C6F5}" type="presOf" srcId="{8A9CBDE3-943D-44B1-AA3B-2C775C191735}" destId="{944BAB04-7C51-4F32-B3D9-6B3BFE861060}" srcOrd="1" destOrd="0" presId="urn:microsoft.com/office/officeart/2005/8/layout/list1"/>
    <dgm:cxn modelId="{3AE5B087-CB87-4129-A673-F5FAE28559DB}" type="presOf" srcId="{BE19BBAB-01D6-4AAD-93F7-8545B103DDE8}" destId="{B9D9F316-7B2C-492C-8B71-6DE813159882}" srcOrd="1" destOrd="0" presId="urn:microsoft.com/office/officeart/2005/8/layout/list1"/>
    <dgm:cxn modelId="{F62C5537-3274-4014-83B3-4FF65B4D44F0}" type="presOf" srcId="{0B2AD9EF-F3ED-4D54-857D-CC1F43F8AFD6}" destId="{DD0F1857-B597-431D-9A0F-C159A0C4F7FE}" srcOrd="0" destOrd="0" presId="urn:microsoft.com/office/officeart/2005/8/layout/list1"/>
    <dgm:cxn modelId="{24A6297F-DC30-4378-862E-391815EC5D90}" type="presOf" srcId="{8A9CBDE3-943D-44B1-AA3B-2C775C191735}" destId="{8AFF8CDB-0AF9-4EA6-BECC-E63ACC5B5E29}" srcOrd="0" destOrd="0" presId="urn:microsoft.com/office/officeart/2005/8/layout/list1"/>
    <dgm:cxn modelId="{92B7B9F2-B535-4C3F-B4E4-C9F39707EB77}" srcId="{77C6A721-0D40-49DF-9896-538D015E2C22}" destId="{BE19BBAB-01D6-4AAD-93F7-8545B103DDE8}" srcOrd="2" destOrd="0" parTransId="{4E51405B-BFB5-4CFD-BC69-21B585801DE8}" sibTransId="{1FFCD34E-602E-4985-9F82-08975EBD79D3}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E9283C67-7B80-4E9E-BE9A-6CEA64A0CDAB}" type="presOf" srcId="{0B2AD9EF-F3ED-4D54-857D-CC1F43F8AFD6}" destId="{0BC5C34C-6965-41B3-8AB2-EFFE6BA44191}" srcOrd="1" destOrd="0" presId="urn:microsoft.com/office/officeart/2005/8/layout/list1"/>
    <dgm:cxn modelId="{E6228528-1BB5-4F00-BBFC-E551CF4E40F3}" type="presParOf" srcId="{726BFED6-59D2-4F7E-90B2-0814C54F0E71}" destId="{9825C2F4-6259-4087-975F-D7E57656305B}" srcOrd="0" destOrd="0" presId="urn:microsoft.com/office/officeart/2005/8/layout/list1"/>
    <dgm:cxn modelId="{BFF78E53-8A8B-4E42-9859-CCCF4545C92A}" type="presParOf" srcId="{9825C2F4-6259-4087-975F-D7E57656305B}" destId="{8AFF8CDB-0AF9-4EA6-BECC-E63ACC5B5E29}" srcOrd="0" destOrd="0" presId="urn:microsoft.com/office/officeart/2005/8/layout/list1"/>
    <dgm:cxn modelId="{C3301E14-564E-4428-95A3-D684B5AC8B41}" type="presParOf" srcId="{9825C2F4-6259-4087-975F-D7E57656305B}" destId="{944BAB04-7C51-4F32-B3D9-6B3BFE861060}" srcOrd="1" destOrd="0" presId="urn:microsoft.com/office/officeart/2005/8/layout/list1"/>
    <dgm:cxn modelId="{09331AE1-F321-4DFB-A739-39EE5A9FB15F}" type="presParOf" srcId="{726BFED6-59D2-4F7E-90B2-0814C54F0E71}" destId="{0B92971E-CD3F-40AB-A72B-D3F249C8A999}" srcOrd="1" destOrd="0" presId="urn:microsoft.com/office/officeart/2005/8/layout/list1"/>
    <dgm:cxn modelId="{7FAB451C-4CE5-4822-A2BD-07F99EA29BB0}" type="presParOf" srcId="{726BFED6-59D2-4F7E-90B2-0814C54F0E71}" destId="{A3794F34-CF38-4878-8BA7-B0E44BC4E8BE}" srcOrd="2" destOrd="0" presId="urn:microsoft.com/office/officeart/2005/8/layout/list1"/>
    <dgm:cxn modelId="{ED7489E1-10D5-4264-8F77-4686E47584F5}" type="presParOf" srcId="{726BFED6-59D2-4F7E-90B2-0814C54F0E71}" destId="{F2E948CE-AB6E-441B-9C84-EB73198946D1}" srcOrd="3" destOrd="0" presId="urn:microsoft.com/office/officeart/2005/8/layout/list1"/>
    <dgm:cxn modelId="{A5FE16F3-5BFD-4AC7-9488-21C5FD670EA3}" type="presParOf" srcId="{726BFED6-59D2-4F7E-90B2-0814C54F0E71}" destId="{29C14D80-9378-4DBC-8F98-7A1924A78E08}" srcOrd="4" destOrd="0" presId="urn:microsoft.com/office/officeart/2005/8/layout/list1"/>
    <dgm:cxn modelId="{EABF1716-8DEB-496A-87AF-33E7A675BA77}" type="presParOf" srcId="{29C14D80-9378-4DBC-8F98-7A1924A78E08}" destId="{DD0F1857-B597-431D-9A0F-C159A0C4F7FE}" srcOrd="0" destOrd="0" presId="urn:microsoft.com/office/officeart/2005/8/layout/list1"/>
    <dgm:cxn modelId="{4FAAABEC-284D-4A1F-BF84-192BB8F5A9EF}" type="presParOf" srcId="{29C14D80-9378-4DBC-8F98-7A1924A78E08}" destId="{0BC5C34C-6965-41B3-8AB2-EFFE6BA44191}" srcOrd="1" destOrd="0" presId="urn:microsoft.com/office/officeart/2005/8/layout/list1"/>
    <dgm:cxn modelId="{E3BFB066-86FD-49D7-83D1-C09179EB6E9B}" type="presParOf" srcId="{726BFED6-59D2-4F7E-90B2-0814C54F0E71}" destId="{CA2529F1-05C9-4708-AE54-66005BE69934}" srcOrd="5" destOrd="0" presId="urn:microsoft.com/office/officeart/2005/8/layout/list1"/>
    <dgm:cxn modelId="{48AD876C-0AEE-491E-9BF1-F0DBD5CDBDDC}" type="presParOf" srcId="{726BFED6-59D2-4F7E-90B2-0814C54F0E71}" destId="{B6BC36D8-D5B0-4749-B56F-AC6C50C43627}" srcOrd="6" destOrd="0" presId="urn:microsoft.com/office/officeart/2005/8/layout/list1"/>
    <dgm:cxn modelId="{1E773BC3-8BF1-4239-ADAA-16A7CFA15FAB}" type="presParOf" srcId="{726BFED6-59D2-4F7E-90B2-0814C54F0E71}" destId="{87F1FC8E-C4D9-4011-A92D-150A9624D3C4}" srcOrd="7" destOrd="0" presId="urn:microsoft.com/office/officeart/2005/8/layout/list1"/>
    <dgm:cxn modelId="{C763D3C6-B2B1-4524-9AF7-938227D87C5B}" type="presParOf" srcId="{726BFED6-59D2-4F7E-90B2-0814C54F0E71}" destId="{EFF55581-E588-46B3-8134-841656D865C5}" srcOrd="8" destOrd="0" presId="urn:microsoft.com/office/officeart/2005/8/layout/list1"/>
    <dgm:cxn modelId="{DAA3C249-F9BD-4D9D-83E8-CCE26F46D190}" type="presParOf" srcId="{EFF55581-E588-46B3-8134-841656D865C5}" destId="{3797CC76-34C9-442F-9ED5-31CE2CDCF85E}" srcOrd="0" destOrd="0" presId="urn:microsoft.com/office/officeart/2005/8/layout/list1"/>
    <dgm:cxn modelId="{DC0B7E2C-A5F8-4249-B1B7-8E245BC2B41D}" type="presParOf" srcId="{EFF55581-E588-46B3-8134-841656D865C5}" destId="{B9D9F316-7B2C-492C-8B71-6DE813159882}" srcOrd="1" destOrd="0" presId="urn:microsoft.com/office/officeart/2005/8/layout/list1"/>
    <dgm:cxn modelId="{7E9F7BC1-E11C-452F-B725-3242B1FCC39C}" type="presParOf" srcId="{726BFED6-59D2-4F7E-90B2-0814C54F0E71}" destId="{AF6BDB70-152A-404C-9472-274379A5F671}" srcOrd="9" destOrd="0" presId="urn:microsoft.com/office/officeart/2005/8/layout/list1"/>
    <dgm:cxn modelId="{4315BD71-D267-4E6C-B4AD-65A9CEB690E5}" type="presParOf" srcId="{726BFED6-59D2-4F7E-90B2-0814C54F0E71}" destId="{B4E8391C-7290-4278-9F0B-4E81272603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16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IN" sz="1600" dirty="0" smtClean="0">
              <a:latin typeface="Calibri" pitchFamily="34" charset="0"/>
            </a:rPr>
            <a:t>An interrupted thread can die, wait for another task, or go to next step depending on the requirement of the application.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IN" sz="16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IN" sz="1600" dirty="0" smtClean="0">
              <a:latin typeface="Calibri" pitchFamily="34" charset="0"/>
            </a:rPr>
            <a:t>It does not interrupt or stop a running thread; rather it throws an </a:t>
          </a:r>
          <a:r>
            <a:rPr lang="en-IN" sz="1600" dirty="0" smtClean="0">
              <a:latin typeface="Courier New" pitchFamily="49" charset="0"/>
              <a:cs typeface="Courier New" pitchFamily="49" charset="0"/>
            </a:rPr>
            <a:t>InterruptedException</a:t>
          </a:r>
          <a:r>
            <a:rPr lang="en-IN" sz="1600" dirty="0" smtClean="0">
              <a:latin typeface="Calibri" pitchFamily="34" charset="0"/>
            </a:rPr>
            <a:t> if the thread is blocked, so that it exits the blocked state.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2A356F61-E5F3-4A44-9739-770B0CD13702}">
      <dgm:prSet custT="1"/>
      <dgm:spPr/>
      <dgm:t>
        <a:bodyPr/>
        <a:lstStyle/>
        <a:p>
          <a:r>
            <a:rPr lang="en-GB" sz="1600" dirty="0" smtClean="0"/>
            <a:t>3</a:t>
          </a:r>
          <a:endParaRPr lang="en-GB" sz="1600" dirty="0"/>
        </a:p>
      </dgm:t>
    </dgm:pt>
    <dgm:pt modelId="{0D2E09EB-F99C-427B-B5BF-AAF9E1062425}" type="parTrans" cxnId="{63C9F19F-87EB-4251-BE3A-10A63779891C}">
      <dgm:prSet/>
      <dgm:spPr/>
      <dgm:t>
        <a:bodyPr/>
        <a:lstStyle/>
        <a:p>
          <a:endParaRPr lang="en-GB"/>
        </a:p>
      </dgm:t>
    </dgm:pt>
    <dgm:pt modelId="{8404DCD8-4223-42EB-979E-B4C38858D2AD}" type="sibTrans" cxnId="{63C9F19F-87EB-4251-BE3A-10A63779891C}">
      <dgm:prSet/>
      <dgm:spPr/>
      <dgm:t>
        <a:bodyPr/>
        <a:lstStyle/>
        <a:p>
          <a:endParaRPr lang="en-GB"/>
        </a:p>
      </dgm:t>
    </dgm:pt>
    <dgm:pt modelId="{28AE165A-90F5-4A5D-8593-F47C14E9F05E}">
      <dgm:prSet custT="1"/>
      <dgm:spPr/>
      <dgm:t>
        <a:bodyPr/>
        <a:lstStyle/>
        <a:p>
          <a:r>
            <a:rPr lang="en-IN" sz="1600" dirty="0" smtClean="0">
              <a:latin typeface="Calibri" pitchFamily="34" charset="0"/>
            </a:rPr>
            <a:t>If the thread is blocked by </a:t>
          </a:r>
          <a:r>
            <a:rPr lang="en-IN" sz="1600" dirty="0" smtClean="0">
              <a:latin typeface="Courier New" pitchFamily="49" charset="0"/>
              <a:cs typeface="Courier New" pitchFamily="49" charset="0"/>
            </a:rPr>
            <a:t>wait(), join(), or sleep() </a:t>
          </a:r>
          <a:r>
            <a:rPr lang="en-IN" sz="1600" dirty="0" smtClean="0">
              <a:latin typeface="Calibri" pitchFamily="34" charset="0"/>
            </a:rPr>
            <a:t>methods, it receives an </a:t>
          </a:r>
          <a:r>
            <a:rPr lang="en-IN" sz="1600" dirty="0" smtClean="0">
              <a:latin typeface="Courier New" pitchFamily="49" charset="0"/>
              <a:cs typeface="Courier New" pitchFamily="49" charset="0"/>
            </a:rPr>
            <a:t>InterruptedException</a:t>
          </a:r>
          <a:r>
            <a:rPr lang="en-IN" sz="1600" dirty="0" smtClean="0">
              <a:latin typeface="Calibri" pitchFamily="34" charset="0"/>
            </a:rPr>
            <a:t>, thus terminating the blocking method prematurely.</a:t>
          </a:r>
          <a:endParaRPr lang="en-GB" sz="1600" dirty="0"/>
        </a:p>
      </dgm:t>
    </dgm:pt>
    <dgm:pt modelId="{B31AFFE1-3274-44E2-BB1A-9C0F37A01787}" type="parTrans" cxnId="{9F5B6461-2E88-476D-86AB-EA468E79BAB8}">
      <dgm:prSet/>
      <dgm:spPr/>
      <dgm:t>
        <a:bodyPr/>
        <a:lstStyle/>
        <a:p>
          <a:endParaRPr lang="en-GB"/>
        </a:p>
      </dgm:t>
    </dgm:pt>
    <dgm:pt modelId="{E5032FCF-F5B1-406F-AFFB-5568948DE5C9}" type="sibTrans" cxnId="{9F5B6461-2E88-476D-86AB-EA468E79BAB8}">
      <dgm:prSet/>
      <dgm:spPr/>
      <dgm:t>
        <a:bodyPr/>
        <a:lstStyle/>
        <a:p>
          <a:endParaRPr lang="en-GB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813E7-74B9-4DA5-84E0-D6A5D3831C71}" type="pres">
      <dgm:prSet presAssocID="{C47F5C0E-480E-4857-8EA5-80698EF7B449}" presName="descendantText" presStyleLbl="alignAcc1" presStyleIdx="1" presStyleCnt="3" custScaleY="1468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035F10-E531-44D8-9CA0-1A228E8272E0}" type="pres">
      <dgm:prSet presAssocID="{1324405A-5E9F-4BD7-9078-542F171E5B3A}" presName="sp" presStyleCnt="0"/>
      <dgm:spPr/>
    </dgm:pt>
    <dgm:pt modelId="{48B80137-A9C1-48CA-8A6E-9E231B74F54E}" type="pres">
      <dgm:prSet presAssocID="{2A356F61-E5F3-4A44-9739-770B0CD13702}" presName="composite" presStyleCnt="0"/>
      <dgm:spPr/>
    </dgm:pt>
    <dgm:pt modelId="{EDE68188-5630-491A-9471-1F034CF940E1}" type="pres">
      <dgm:prSet presAssocID="{2A356F61-E5F3-4A44-9739-770B0CD1370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CCBB54-8DEA-4927-A86A-16A0935F3A6B}" type="pres">
      <dgm:prSet presAssocID="{2A356F61-E5F3-4A44-9739-770B0CD13702}" presName="descendantText" presStyleLbl="alignAcc1" presStyleIdx="2" presStyleCnt="3" custScaleY="162514" custLinFactNeighborY="1869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095279-DC7D-478A-9E7D-5CCC18C1BC50}" type="presOf" srcId="{28AE165A-90F5-4A5D-8593-F47C14E9F05E}" destId="{93CCBB54-8DEA-4927-A86A-16A0935F3A6B}" srcOrd="0" destOrd="0" presId="urn:microsoft.com/office/officeart/2005/8/layout/chevron2"/>
    <dgm:cxn modelId="{98223FDC-190B-41AB-8641-709A2D91AB8B}" type="presOf" srcId="{0E71EF99-BC11-47B0-8831-B51F9C5F6F0C}" destId="{5F853222-32E8-4EEA-9889-F2C557FAEA71}" srcOrd="0" destOrd="0" presId="urn:microsoft.com/office/officeart/2005/8/layout/chevron2"/>
    <dgm:cxn modelId="{22268B3C-24FE-49C7-B8EA-4BE17A7000C2}" type="presOf" srcId="{2A356F61-E5F3-4A44-9739-770B0CD13702}" destId="{EDE68188-5630-491A-9471-1F034CF940E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172C6A91-27C1-429C-A07A-C60BFC347F5F}" type="presOf" srcId="{C47F5C0E-480E-4857-8EA5-80698EF7B449}" destId="{1166A8A4-1813-4D44-9BFB-92CDEBDAD00B}" srcOrd="0" destOrd="0" presId="urn:microsoft.com/office/officeart/2005/8/layout/chevron2"/>
    <dgm:cxn modelId="{D7977AFF-D6EB-4DD7-B7C7-80D02DDC53A9}" type="presOf" srcId="{FB30BB82-62B6-4C7F-A588-56269CF23507}" destId="{CC64341B-5B77-4C3C-A125-490245E45573}" srcOrd="0" destOrd="0" presId="urn:microsoft.com/office/officeart/2005/8/layout/chevron2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9F5B6461-2E88-476D-86AB-EA468E79BAB8}" srcId="{2A356F61-E5F3-4A44-9739-770B0CD13702}" destId="{28AE165A-90F5-4A5D-8593-F47C14E9F05E}" srcOrd="0" destOrd="0" parTransId="{B31AFFE1-3274-44E2-BB1A-9C0F37A01787}" sibTransId="{E5032FCF-F5B1-406F-AFFB-5568948DE5C9}"/>
    <dgm:cxn modelId="{5481135A-57C9-4FBB-8B7F-37CF9EDC8D94}" type="presOf" srcId="{B7BB5EE5-5D22-4303-AB09-0BC54AF2DF10}" destId="{BEBA01B6-5951-44BE-9030-3C2626CDD71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63C9F19F-87EB-4251-BE3A-10A63779891C}" srcId="{0E71EF99-BC11-47B0-8831-B51F9C5F6F0C}" destId="{2A356F61-E5F3-4A44-9739-770B0CD13702}" srcOrd="2" destOrd="0" parTransId="{0D2E09EB-F99C-427B-B5BF-AAF9E1062425}" sibTransId="{8404DCD8-4223-42EB-979E-B4C38858D2AD}"/>
    <dgm:cxn modelId="{164CC154-3C0E-4720-B91C-A236AF0D7A4C}" type="presOf" srcId="{7C3BA12F-9A0D-4E20-9A47-C2A1B7DC1BC1}" destId="{127813E7-74B9-4DA5-84E0-D6A5D3831C71}" srcOrd="0" destOrd="0" presId="urn:microsoft.com/office/officeart/2005/8/layout/chevron2"/>
    <dgm:cxn modelId="{D71473C8-B605-4235-8553-9EC3BCD58960}" type="presParOf" srcId="{5F853222-32E8-4EEA-9889-F2C557FAEA71}" destId="{1B30553C-D39C-4F46-8893-7B3137B02F5B}" srcOrd="0" destOrd="0" presId="urn:microsoft.com/office/officeart/2005/8/layout/chevron2"/>
    <dgm:cxn modelId="{3FA381A7-82D5-449A-9A6B-6FA2C76281F8}" type="presParOf" srcId="{1B30553C-D39C-4F46-8893-7B3137B02F5B}" destId="{CC64341B-5B77-4C3C-A125-490245E45573}" srcOrd="0" destOrd="0" presId="urn:microsoft.com/office/officeart/2005/8/layout/chevron2"/>
    <dgm:cxn modelId="{0A2EEB88-BCE1-4BEE-B8C0-8D76ECCA2757}" type="presParOf" srcId="{1B30553C-D39C-4F46-8893-7B3137B02F5B}" destId="{BEBA01B6-5951-44BE-9030-3C2626CDD713}" srcOrd="1" destOrd="0" presId="urn:microsoft.com/office/officeart/2005/8/layout/chevron2"/>
    <dgm:cxn modelId="{2F6DE3E3-9EC2-45E4-96D0-EB1FDE4090F0}" type="presParOf" srcId="{5F853222-32E8-4EEA-9889-F2C557FAEA71}" destId="{03968F23-E314-42B7-ADFA-33C1EFCF901C}" srcOrd="1" destOrd="0" presId="urn:microsoft.com/office/officeart/2005/8/layout/chevron2"/>
    <dgm:cxn modelId="{AE31F5C6-DEE1-4910-95DD-313FDAF0F1DA}" type="presParOf" srcId="{5F853222-32E8-4EEA-9889-F2C557FAEA71}" destId="{EBF94501-07FB-465E-862C-2860ECCFE699}" srcOrd="2" destOrd="0" presId="urn:microsoft.com/office/officeart/2005/8/layout/chevron2"/>
    <dgm:cxn modelId="{3C3AB32B-FF39-46C0-B5A6-F187CEB9163B}" type="presParOf" srcId="{EBF94501-07FB-465E-862C-2860ECCFE699}" destId="{1166A8A4-1813-4D44-9BFB-92CDEBDAD00B}" srcOrd="0" destOrd="0" presId="urn:microsoft.com/office/officeart/2005/8/layout/chevron2"/>
    <dgm:cxn modelId="{48BE79FD-AA9D-46FD-9CC7-875FA42094F8}" type="presParOf" srcId="{EBF94501-07FB-465E-862C-2860ECCFE699}" destId="{127813E7-74B9-4DA5-84E0-D6A5D3831C71}" srcOrd="1" destOrd="0" presId="urn:microsoft.com/office/officeart/2005/8/layout/chevron2"/>
    <dgm:cxn modelId="{6E151F28-8CAF-407B-A1EB-DF5DD464F994}" type="presParOf" srcId="{5F853222-32E8-4EEA-9889-F2C557FAEA71}" destId="{CD035F10-E531-44D8-9CA0-1A228E8272E0}" srcOrd="3" destOrd="0" presId="urn:microsoft.com/office/officeart/2005/8/layout/chevron2"/>
    <dgm:cxn modelId="{13BF5B1E-3EF3-49AB-94DB-9E8C50566CA7}" type="presParOf" srcId="{5F853222-32E8-4EEA-9889-F2C557FAEA71}" destId="{48B80137-A9C1-48CA-8A6E-9E231B74F54E}" srcOrd="4" destOrd="0" presId="urn:microsoft.com/office/officeart/2005/8/layout/chevron2"/>
    <dgm:cxn modelId="{E12231C1-4334-4C03-801A-3ABBB429EB14}" type="presParOf" srcId="{48B80137-A9C1-48CA-8A6E-9E231B74F54E}" destId="{EDE68188-5630-491A-9471-1F034CF940E1}" srcOrd="0" destOrd="0" presId="urn:microsoft.com/office/officeart/2005/8/layout/chevron2"/>
    <dgm:cxn modelId="{2C94D782-64E7-4CBB-9421-BBE034C8FDBB}" type="presParOf" srcId="{48B80137-A9C1-48CA-8A6E-9E231B74F54E}" destId="{93CCBB54-8DEA-4927-A86A-16A0935F3A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BEA790-BDA3-4D23-AA59-DE7DEF8194C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6D1B6B-22C1-4636-B77A-6B42D24ED0C0}">
      <dgm:prSet phldrT="[Text]" custT="1"/>
      <dgm:spPr/>
      <dgm:t>
        <a:bodyPr/>
        <a:lstStyle/>
        <a:p>
          <a:r>
            <a:rPr lang="en-GB" sz="1400" dirty="0" smtClean="0"/>
            <a:t>process</a:t>
          </a:r>
          <a:endParaRPr lang="en-GB" sz="1400" dirty="0"/>
        </a:p>
      </dgm:t>
    </dgm:pt>
    <dgm:pt modelId="{F1CC4761-99C8-4D6D-A768-1B87B3C7CAE0}" type="parTrans" cxnId="{CCD99B2C-7008-4220-A4E3-220104F3C9F2}">
      <dgm:prSet/>
      <dgm:spPr/>
      <dgm:t>
        <a:bodyPr/>
        <a:lstStyle/>
        <a:p>
          <a:endParaRPr lang="en-GB"/>
        </a:p>
      </dgm:t>
    </dgm:pt>
    <dgm:pt modelId="{D0084055-C747-44CD-92C5-D798B59DD17D}" type="sibTrans" cxnId="{CCD99B2C-7008-4220-A4E3-220104F3C9F2}">
      <dgm:prSet/>
      <dgm:spPr/>
      <dgm:t>
        <a:bodyPr/>
        <a:lstStyle/>
        <a:p>
          <a:endParaRPr lang="en-GB"/>
        </a:p>
      </dgm:t>
    </dgm:pt>
    <dgm:pt modelId="{A4289CC0-6928-4706-8A0E-22008F88EF64}">
      <dgm:prSet phldrT="[Text]"/>
      <dgm:spPr/>
      <dgm:t>
        <a:bodyPr/>
        <a:lstStyle/>
        <a:p>
          <a:r>
            <a:rPr lang="en-GB" dirty="0" smtClean="0"/>
            <a:t>T1</a:t>
          </a:r>
          <a:endParaRPr lang="en-GB" dirty="0"/>
        </a:p>
      </dgm:t>
    </dgm:pt>
    <dgm:pt modelId="{E7EA5FCB-479E-4912-B7A2-63640F2B4F4F}" type="parTrans" cxnId="{6C40A8C4-2B9C-4BBF-972D-A3174F8954A1}">
      <dgm:prSet/>
      <dgm:spPr/>
      <dgm:t>
        <a:bodyPr/>
        <a:lstStyle/>
        <a:p>
          <a:endParaRPr lang="en-GB"/>
        </a:p>
      </dgm:t>
    </dgm:pt>
    <dgm:pt modelId="{5585A115-1556-49E0-B31D-E01F7416E344}" type="sibTrans" cxnId="{6C40A8C4-2B9C-4BBF-972D-A3174F8954A1}">
      <dgm:prSet/>
      <dgm:spPr/>
      <dgm:t>
        <a:bodyPr/>
        <a:lstStyle/>
        <a:p>
          <a:endParaRPr lang="en-GB"/>
        </a:p>
      </dgm:t>
    </dgm:pt>
    <dgm:pt modelId="{3D1FA502-AC3F-41EB-AC2C-F22707DE03AD}">
      <dgm:prSet phldrT="[Text]"/>
      <dgm:spPr/>
      <dgm:t>
        <a:bodyPr/>
        <a:lstStyle/>
        <a:p>
          <a:r>
            <a:rPr lang="en-GB" dirty="0" smtClean="0"/>
            <a:t>T2</a:t>
          </a:r>
          <a:endParaRPr lang="en-GB" dirty="0"/>
        </a:p>
      </dgm:t>
    </dgm:pt>
    <dgm:pt modelId="{52C2D117-AE57-466D-8A0E-B75A4F0CD255}" type="parTrans" cxnId="{8C3912E6-57EA-47C7-AE47-81B7BCDC71E0}">
      <dgm:prSet/>
      <dgm:spPr/>
      <dgm:t>
        <a:bodyPr/>
        <a:lstStyle/>
        <a:p>
          <a:endParaRPr lang="en-GB"/>
        </a:p>
      </dgm:t>
    </dgm:pt>
    <dgm:pt modelId="{225A9DB9-898D-4F98-939C-9BD91BE9DAFC}" type="sibTrans" cxnId="{8C3912E6-57EA-47C7-AE47-81B7BCDC71E0}">
      <dgm:prSet/>
      <dgm:spPr/>
      <dgm:t>
        <a:bodyPr/>
        <a:lstStyle/>
        <a:p>
          <a:endParaRPr lang="en-GB"/>
        </a:p>
      </dgm:t>
    </dgm:pt>
    <dgm:pt modelId="{2A4B2619-71B1-45AD-9F93-28769EC6F676}">
      <dgm:prSet/>
      <dgm:spPr/>
      <dgm:t>
        <a:bodyPr/>
        <a:lstStyle/>
        <a:p>
          <a:r>
            <a:rPr lang="en-GB" dirty="0" smtClean="0"/>
            <a:t>T3</a:t>
          </a:r>
          <a:endParaRPr lang="en-GB" dirty="0"/>
        </a:p>
      </dgm:t>
    </dgm:pt>
    <dgm:pt modelId="{6286156D-F4F0-4ED7-8B7F-223839C5A7BC}" type="parTrans" cxnId="{0F99E802-AD61-44B0-9C6A-18183D08111A}">
      <dgm:prSet/>
      <dgm:spPr/>
      <dgm:t>
        <a:bodyPr/>
        <a:lstStyle/>
        <a:p>
          <a:endParaRPr lang="en-GB"/>
        </a:p>
      </dgm:t>
    </dgm:pt>
    <dgm:pt modelId="{623A9596-DE27-468C-9262-2D868D930A47}" type="sibTrans" cxnId="{0F99E802-AD61-44B0-9C6A-18183D08111A}">
      <dgm:prSet/>
      <dgm:spPr/>
      <dgm:t>
        <a:bodyPr/>
        <a:lstStyle/>
        <a:p>
          <a:endParaRPr lang="en-GB"/>
        </a:p>
      </dgm:t>
    </dgm:pt>
    <dgm:pt modelId="{FB531FDC-DABE-4D1F-9576-0D09F3D57FCE}">
      <dgm:prSet/>
      <dgm:spPr/>
      <dgm:t>
        <a:bodyPr/>
        <a:lstStyle/>
        <a:p>
          <a:r>
            <a:rPr lang="en-GB" dirty="0" smtClean="0"/>
            <a:t>T4</a:t>
          </a:r>
          <a:endParaRPr lang="en-GB" dirty="0"/>
        </a:p>
      </dgm:t>
    </dgm:pt>
    <dgm:pt modelId="{6B66CB75-DDDD-4DA8-859E-ECC188352660}" type="parTrans" cxnId="{43FFCDF4-20A6-44F3-924C-25C995E0C97C}">
      <dgm:prSet/>
      <dgm:spPr/>
      <dgm:t>
        <a:bodyPr/>
        <a:lstStyle/>
        <a:p>
          <a:endParaRPr lang="en-GB"/>
        </a:p>
      </dgm:t>
    </dgm:pt>
    <dgm:pt modelId="{445ED1BE-05BB-44BD-B5EB-839FF0C2AB1E}" type="sibTrans" cxnId="{43FFCDF4-20A6-44F3-924C-25C995E0C97C}">
      <dgm:prSet/>
      <dgm:spPr/>
      <dgm:t>
        <a:bodyPr/>
        <a:lstStyle/>
        <a:p>
          <a:endParaRPr lang="en-GB"/>
        </a:p>
      </dgm:t>
    </dgm:pt>
    <dgm:pt modelId="{E80D92FF-25AE-45B4-B095-7924D93FA8FD}">
      <dgm:prSet/>
      <dgm:spPr/>
      <dgm:t>
        <a:bodyPr/>
        <a:lstStyle/>
        <a:p>
          <a:r>
            <a:rPr lang="en-GB" dirty="0" smtClean="0"/>
            <a:t>T5</a:t>
          </a:r>
          <a:endParaRPr lang="en-GB" dirty="0"/>
        </a:p>
      </dgm:t>
    </dgm:pt>
    <dgm:pt modelId="{848A8533-A86E-4BB9-9917-051099D26D90}" type="parTrans" cxnId="{089FC511-D05F-472C-8D72-5226433F9978}">
      <dgm:prSet/>
      <dgm:spPr/>
      <dgm:t>
        <a:bodyPr/>
        <a:lstStyle/>
        <a:p>
          <a:endParaRPr lang="en-GB"/>
        </a:p>
      </dgm:t>
    </dgm:pt>
    <dgm:pt modelId="{DFE2C5D6-C41C-4C86-B150-3A6ACB1F80CC}" type="sibTrans" cxnId="{089FC511-D05F-472C-8D72-5226433F9978}">
      <dgm:prSet/>
      <dgm:spPr/>
      <dgm:t>
        <a:bodyPr/>
        <a:lstStyle/>
        <a:p>
          <a:endParaRPr lang="en-GB"/>
        </a:p>
      </dgm:t>
    </dgm:pt>
    <dgm:pt modelId="{4F0065FE-A351-4FA1-A061-5B45A1A4B1D3}">
      <dgm:prSet/>
      <dgm:spPr/>
      <dgm:t>
        <a:bodyPr/>
        <a:lstStyle/>
        <a:p>
          <a:r>
            <a:rPr lang="en-GB" dirty="0" smtClean="0"/>
            <a:t>T6</a:t>
          </a:r>
          <a:endParaRPr lang="en-GB" dirty="0"/>
        </a:p>
      </dgm:t>
    </dgm:pt>
    <dgm:pt modelId="{AD1BB0B9-7FB0-4C9A-B674-2F55D3FDE1F8}" type="parTrans" cxnId="{A85A9C79-9FE3-45FB-B694-16FBF6382D04}">
      <dgm:prSet/>
      <dgm:spPr/>
      <dgm:t>
        <a:bodyPr/>
        <a:lstStyle/>
        <a:p>
          <a:endParaRPr lang="en-GB"/>
        </a:p>
      </dgm:t>
    </dgm:pt>
    <dgm:pt modelId="{18CCC4D0-C00E-479C-B705-2A307CEF4B2E}" type="sibTrans" cxnId="{A85A9C79-9FE3-45FB-B694-16FBF6382D04}">
      <dgm:prSet/>
      <dgm:spPr/>
      <dgm:t>
        <a:bodyPr/>
        <a:lstStyle/>
        <a:p>
          <a:endParaRPr lang="en-GB"/>
        </a:p>
      </dgm:t>
    </dgm:pt>
    <dgm:pt modelId="{B776852B-D8F8-49CB-8E5A-46DEF56FEE73}">
      <dgm:prSet/>
      <dgm:spPr/>
      <dgm:t>
        <a:bodyPr/>
        <a:lstStyle/>
        <a:p>
          <a:r>
            <a:rPr lang="en-GB" dirty="0" smtClean="0"/>
            <a:t>T7</a:t>
          </a:r>
          <a:endParaRPr lang="en-GB" dirty="0"/>
        </a:p>
      </dgm:t>
    </dgm:pt>
    <dgm:pt modelId="{A8413FBF-920E-4FFA-9C09-7C47F887CAD7}" type="parTrans" cxnId="{0C955136-8482-4A70-81F6-8DF4633D311A}">
      <dgm:prSet/>
      <dgm:spPr/>
      <dgm:t>
        <a:bodyPr/>
        <a:lstStyle/>
        <a:p>
          <a:endParaRPr lang="en-GB"/>
        </a:p>
      </dgm:t>
    </dgm:pt>
    <dgm:pt modelId="{A79685B6-821E-4B7B-A6EA-7D9DE13503E7}" type="sibTrans" cxnId="{0C955136-8482-4A70-81F6-8DF4633D311A}">
      <dgm:prSet/>
      <dgm:spPr/>
      <dgm:t>
        <a:bodyPr/>
        <a:lstStyle/>
        <a:p>
          <a:endParaRPr lang="en-GB"/>
        </a:p>
      </dgm:t>
    </dgm:pt>
    <dgm:pt modelId="{11E8FF58-CD21-4E05-A8E0-DEC3362E6428}">
      <dgm:prSet/>
      <dgm:spPr/>
      <dgm:t>
        <a:bodyPr/>
        <a:lstStyle/>
        <a:p>
          <a:r>
            <a:rPr lang="en-GB" dirty="0" smtClean="0"/>
            <a:t>T8</a:t>
          </a:r>
          <a:endParaRPr lang="en-GB" dirty="0"/>
        </a:p>
      </dgm:t>
    </dgm:pt>
    <dgm:pt modelId="{60680B8F-77BE-4522-BBEC-350D3E79EBA7}" type="parTrans" cxnId="{1886E11B-415B-4E6E-9B4D-C31565F18087}">
      <dgm:prSet/>
      <dgm:spPr/>
      <dgm:t>
        <a:bodyPr/>
        <a:lstStyle/>
        <a:p>
          <a:endParaRPr lang="en-GB"/>
        </a:p>
      </dgm:t>
    </dgm:pt>
    <dgm:pt modelId="{1D8893AD-A222-446B-945A-D02BC9948BB4}" type="sibTrans" cxnId="{1886E11B-415B-4E6E-9B4D-C31565F18087}">
      <dgm:prSet/>
      <dgm:spPr/>
      <dgm:t>
        <a:bodyPr/>
        <a:lstStyle/>
        <a:p>
          <a:endParaRPr lang="en-GB"/>
        </a:p>
      </dgm:t>
    </dgm:pt>
    <dgm:pt modelId="{3C300856-C11A-46F2-A68E-0C7F75D5F79C}" type="pres">
      <dgm:prSet presAssocID="{0EBEA790-BDA3-4D23-AA59-DE7DEF8194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E83F4B5-BD7A-4D75-9D0B-AC93DD029B04}" type="pres">
      <dgm:prSet presAssocID="{D66D1B6B-22C1-4636-B77A-6B42D24ED0C0}" presName="hierRoot1" presStyleCnt="0"/>
      <dgm:spPr/>
    </dgm:pt>
    <dgm:pt modelId="{6E65D0DA-1B5E-4C47-B218-981B0F8B988B}" type="pres">
      <dgm:prSet presAssocID="{D66D1B6B-22C1-4636-B77A-6B42D24ED0C0}" presName="composite" presStyleCnt="0"/>
      <dgm:spPr/>
    </dgm:pt>
    <dgm:pt modelId="{BBEC4929-7FE9-45D1-80A3-D702C91E43DD}" type="pres">
      <dgm:prSet presAssocID="{D66D1B6B-22C1-4636-B77A-6B42D24ED0C0}" presName="background" presStyleLbl="node0" presStyleIdx="0" presStyleCnt="1"/>
      <dgm:spPr/>
    </dgm:pt>
    <dgm:pt modelId="{DE9B886C-9284-4EF7-9C2E-95227F959EA7}" type="pres">
      <dgm:prSet presAssocID="{D66D1B6B-22C1-4636-B77A-6B42D24ED0C0}" presName="text" presStyleLbl="fgAcc0" presStyleIdx="0" presStyleCnt="1" custScaleX="245835" custLinFactNeighborX="-3547" custLinFactNeighborY="-5003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2883E10-7AF0-49C7-A6EC-287EC99115DA}" type="pres">
      <dgm:prSet presAssocID="{D66D1B6B-22C1-4636-B77A-6B42D24ED0C0}" presName="hierChild2" presStyleCnt="0"/>
      <dgm:spPr/>
    </dgm:pt>
    <dgm:pt modelId="{FF03639B-7C33-4A2F-92D4-08FD9EB484AA}" type="pres">
      <dgm:prSet presAssocID="{E7EA5FCB-479E-4912-B7A2-63640F2B4F4F}" presName="Name10" presStyleLbl="parChTrans1D2" presStyleIdx="0" presStyleCnt="8"/>
      <dgm:spPr/>
      <dgm:t>
        <a:bodyPr/>
        <a:lstStyle/>
        <a:p>
          <a:endParaRPr lang="en-GB"/>
        </a:p>
      </dgm:t>
    </dgm:pt>
    <dgm:pt modelId="{4874C0EB-E359-4AE6-AE65-AFC2A59666DE}" type="pres">
      <dgm:prSet presAssocID="{A4289CC0-6928-4706-8A0E-22008F88EF64}" presName="hierRoot2" presStyleCnt="0"/>
      <dgm:spPr/>
    </dgm:pt>
    <dgm:pt modelId="{BC496649-54FF-486A-9FD9-25965107676E}" type="pres">
      <dgm:prSet presAssocID="{A4289CC0-6928-4706-8A0E-22008F88EF64}" presName="composite2" presStyleCnt="0"/>
      <dgm:spPr/>
    </dgm:pt>
    <dgm:pt modelId="{0DB6875A-9119-42AB-91FA-DC58D29F398D}" type="pres">
      <dgm:prSet presAssocID="{A4289CC0-6928-4706-8A0E-22008F88EF64}" presName="background2" presStyleLbl="node2" presStyleIdx="0" presStyleCnt="8"/>
      <dgm:spPr/>
    </dgm:pt>
    <dgm:pt modelId="{9EEB11CF-F22F-4AEB-B747-421B8D7B5884}" type="pres">
      <dgm:prSet presAssocID="{A4289CC0-6928-4706-8A0E-22008F88EF64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A3D840-FABA-46A0-983A-F17B8F99AC70}" type="pres">
      <dgm:prSet presAssocID="{A4289CC0-6928-4706-8A0E-22008F88EF64}" presName="hierChild3" presStyleCnt="0"/>
      <dgm:spPr/>
    </dgm:pt>
    <dgm:pt modelId="{A9964901-DBDC-47AA-AEB0-2E10ADE7B9E1}" type="pres">
      <dgm:prSet presAssocID="{52C2D117-AE57-466D-8A0E-B75A4F0CD255}" presName="Name10" presStyleLbl="parChTrans1D2" presStyleIdx="1" presStyleCnt="8"/>
      <dgm:spPr/>
      <dgm:t>
        <a:bodyPr/>
        <a:lstStyle/>
        <a:p>
          <a:endParaRPr lang="en-GB"/>
        </a:p>
      </dgm:t>
    </dgm:pt>
    <dgm:pt modelId="{4AA7F358-83E8-461C-92C0-7EFFC1BC6D8E}" type="pres">
      <dgm:prSet presAssocID="{3D1FA502-AC3F-41EB-AC2C-F22707DE03AD}" presName="hierRoot2" presStyleCnt="0"/>
      <dgm:spPr/>
    </dgm:pt>
    <dgm:pt modelId="{5B5D4EB4-79EF-4D4C-BDB0-2E9644966466}" type="pres">
      <dgm:prSet presAssocID="{3D1FA502-AC3F-41EB-AC2C-F22707DE03AD}" presName="composite2" presStyleCnt="0"/>
      <dgm:spPr/>
    </dgm:pt>
    <dgm:pt modelId="{317CE747-B894-4E42-ABF0-880C80C67624}" type="pres">
      <dgm:prSet presAssocID="{3D1FA502-AC3F-41EB-AC2C-F22707DE03AD}" presName="background2" presStyleLbl="node2" presStyleIdx="1" presStyleCnt="8"/>
      <dgm:spPr/>
    </dgm:pt>
    <dgm:pt modelId="{42B9700B-5541-4B6B-AB12-7CDC37CC36CC}" type="pres">
      <dgm:prSet presAssocID="{3D1FA502-AC3F-41EB-AC2C-F22707DE03AD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EFC8277-F0F1-4EEA-8C2D-406E2ED12602}" type="pres">
      <dgm:prSet presAssocID="{3D1FA502-AC3F-41EB-AC2C-F22707DE03AD}" presName="hierChild3" presStyleCnt="0"/>
      <dgm:spPr/>
    </dgm:pt>
    <dgm:pt modelId="{B517A3BA-2302-4FD0-9A13-B0FF6CA1ED58}" type="pres">
      <dgm:prSet presAssocID="{6286156D-F4F0-4ED7-8B7F-223839C5A7BC}" presName="Name10" presStyleLbl="parChTrans1D2" presStyleIdx="2" presStyleCnt="8"/>
      <dgm:spPr/>
      <dgm:t>
        <a:bodyPr/>
        <a:lstStyle/>
        <a:p>
          <a:endParaRPr lang="en-GB"/>
        </a:p>
      </dgm:t>
    </dgm:pt>
    <dgm:pt modelId="{A04DCE89-C66F-4EE6-B82E-98776730F14F}" type="pres">
      <dgm:prSet presAssocID="{2A4B2619-71B1-45AD-9F93-28769EC6F676}" presName="hierRoot2" presStyleCnt="0"/>
      <dgm:spPr/>
    </dgm:pt>
    <dgm:pt modelId="{C69964FE-D8AA-441D-9DBB-2148DAE97DF7}" type="pres">
      <dgm:prSet presAssocID="{2A4B2619-71B1-45AD-9F93-28769EC6F676}" presName="composite2" presStyleCnt="0"/>
      <dgm:spPr/>
    </dgm:pt>
    <dgm:pt modelId="{439C4F08-4BF0-4B98-9513-EFAEE098FC9F}" type="pres">
      <dgm:prSet presAssocID="{2A4B2619-71B1-45AD-9F93-28769EC6F676}" presName="background2" presStyleLbl="node2" presStyleIdx="2" presStyleCnt="8"/>
      <dgm:spPr/>
    </dgm:pt>
    <dgm:pt modelId="{EFF90178-A13F-4592-8E10-60D718BB71A2}" type="pres">
      <dgm:prSet presAssocID="{2A4B2619-71B1-45AD-9F93-28769EC6F676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5E8EDB3-A0E2-48AD-8E04-525D4F54718F}" type="pres">
      <dgm:prSet presAssocID="{2A4B2619-71B1-45AD-9F93-28769EC6F676}" presName="hierChild3" presStyleCnt="0"/>
      <dgm:spPr/>
    </dgm:pt>
    <dgm:pt modelId="{2FA7A201-1DB1-45BC-BCC2-5F3E33033D24}" type="pres">
      <dgm:prSet presAssocID="{6B66CB75-DDDD-4DA8-859E-ECC188352660}" presName="Name10" presStyleLbl="parChTrans1D2" presStyleIdx="3" presStyleCnt="8"/>
      <dgm:spPr/>
      <dgm:t>
        <a:bodyPr/>
        <a:lstStyle/>
        <a:p>
          <a:endParaRPr lang="en-GB"/>
        </a:p>
      </dgm:t>
    </dgm:pt>
    <dgm:pt modelId="{73D8C5C0-AA7A-4F5B-9CEF-6B2A3BCACC59}" type="pres">
      <dgm:prSet presAssocID="{FB531FDC-DABE-4D1F-9576-0D09F3D57FCE}" presName="hierRoot2" presStyleCnt="0"/>
      <dgm:spPr/>
    </dgm:pt>
    <dgm:pt modelId="{BF66DF01-BAFD-436A-BD3F-5003820D1B8E}" type="pres">
      <dgm:prSet presAssocID="{FB531FDC-DABE-4D1F-9576-0D09F3D57FCE}" presName="composite2" presStyleCnt="0"/>
      <dgm:spPr/>
    </dgm:pt>
    <dgm:pt modelId="{E896CADD-BEA9-41F3-AE89-6FC97E4F21BE}" type="pres">
      <dgm:prSet presAssocID="{FB531FDC-DABE-4D1F-9576-0D09F3D57FCE}" presName="background2" presStyleLbl="node2" presStyleIdx="3" presStyleCnt="8"/>
      <dgm:spPr/>
    </dgm:pt>
    <dgm:pt modelId="{31C21A68-974F-4223-B0FC-230A74BB2C8E}" type="pres">
      <dgm:prSet presAssocID="{FB531FDC-DABE-4D1F-9576-0D09F3D57FCE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E050826-44B2-4394-8836-C1940713D950}" type="pres">
      <dgm:prSet presAssocID="{FB531FDC-DABE-4D1F-9576-0D09F3D57FCE}" presName="hierChild3" presStyleCnt="0"/>
      <dgm:spPr/>
    </dgm:pt>
    <dgm:pt modelId="{A3AEB756-EA11-4D59-8E9C-FA41C7C4ECFA}" type="pres">
      <dgm:prSet presAssocID="{848A8533-A86E-4BB9-9917-051099D26D90}" presName="Name10" presStyleLbl="parChTrans1D2" presStyleIdx="4" presStyleCnt="8"/>
      <dgm:spPr/>
      <dgm:t>
        <a:bodyPr/>
        <a:lstStyle/>
        <a:p>
          <a:endParaRPr lang="en-GB"/>
        </a:p>
      </dgm:t>
    </dgm:pt>
    <dgm:pt modelId="{303C507B-FA82-4167-889C-F45BDE809DA2}" type="pres">
      <dgm:prSet presAssocID="{E80D92FF-25AE-45B4-B095-7924D93FA8FD}" presName="hierRoot2" presStyleCnt="0"/>
      <dgm:spPr/>
    </dgm:pt>
    <dgm:pt modelId="{8026B4F3-5CDB-4897-94D6-7AB3B5B96F6B}" type="pres">
      <dgm:prSet presAssocID="{E80D92FF-25AE-45B4-B095-7924D93FA8FD}" presName="composite2" presStyleCnt="0"/>
      <dgm:spPr/>
    </dgm:pt>
    <dgm:pt modelId="{84B06AD9-8DF6-480E-9CEB-F38483EF0AA7}" type="pres">
      <dgm:prSet presAssocID="{E80D92FF-25AE-45B4-B095-7924D93FA8FD}" presName="background2" presStyleLbl="node2" presStyleIdx="4" presStyleCnt="8"/>
      <dgm:spPr/>
    </dgm:pt>
    <dgm:pt modelId="{34ADA5A4-6547-4D47-AEA5-218B865AB9CD}" type="pres">
      <dgm:prSet presAssocID="{E80D92FF-25AE-45B4-B095-7924D93FA8FD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1F5D8D2-CE1A-4908-9E5F-4017663103D1}" type="pres">
      <dgm:prSet presAssocID="{E80D92FF-25AE-45B4-B095-7924D93FA8FD}" presName="hierChild3" presStyleCnt="0"/>
      <dgm:spPr/>
    </dgm:pt>
    <dgm:pt modelId="{00B27C50-14AA-4694-BDDB-C2533AC8E7EB}" type="pres">
      <dgm:prSet presAssocID="{AD1BB0B9-7FB0-4C9A-B674-2F55D3FDE1F8}" presName="Name10" presStyleLbl="parChTrans1D2" presStyleIdx="5" presStyleCnt="8"/>
      <dgm:spPr/>
      <dgm:t>
        <a:bodyPr/>
        <a:lstStyle/>
        <a:p>
          <a:endParaRPr lang="en-GB"/>
        </a:p>
      </dgm:t>
    </dgm:pt>
    <dgm:pt modelId="{440B60AA-F6E7-4890-B656-310C685EA52B}" type="pres">
      <dgm:prSet presAssocID="{4F0065FE-A351-4FA1-A061-5B45A1A4B1D3}" presName="hierRoot2" presStyleCnt="0"/>
      <dgm:spPr/>
    </dgm:pt>
    <dgm:pt modelId="{F65884E2-3C6E-484C-9816-1785DD8807C0}" type="pres">
      <dgm:prSet presAssocID="{4F0065FE-A351-4FA1-A061-5B45A1A4B1D3}" presName="composite2" presStyleCnt="0"/>
      <dgm:spPr/>
    </dgm:pt>
    <dgm:pt modelId="{F073F9B6-E6F6-4C72-9114-64B5672B65C2}" type="pres">
      <dgm:prSet presAssocID="{4F0065FE-A351-4FA1-A061-5B45A1A4B1D3}" presName="background2" presStyleLbl="node2" presStyleIdx="5" presStyleCnt="8"/>
      <dgm:spPr/>
    </dgm:pt>
    <dgm:pt modelId="{E71BB271-A5B1-4522-B64A-F6E6A74D8D61}" type="pres">
      <dgm:prSet presAssocID="{4F0065FE-A351-4FA1-A061-5B45A1A4B1D3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6488CF-12E5-4111-9E34-AE7C9144EDED}" type="pres">
      <dgm:prSet presAssocID="{4F0065FE-A351-4FA1-A061-5B45A1A4B1D3}" presName="hierChild3" presStyleCnt="0"/>
      <dgm:spPr/>
    </dgm:pt>
    <dgm:pt modelId="{72B249A4-706B-4004-BAC3-645F389E7652}" type="pres">
      <dgm:prSet presAssocID="{A8413FBF-920E-4FFA-9C09-7C47F887CAD7}" presName="Name10" presStyleLbl="parChTrans1D2" presStyleIdx="6" presStyleCnt="8"/>
      <dgm:spPr/>
      <dgm:t>
        <a:bodyPr/>
        <a:lstStyle/>
        <a:p>
          <a:endParaRPr lang="en-GB"/>
        </a:p>
      </dgm:t>
    </dgm:pt>
    <dgm:pt modelId="{4DE0B8EE-0147-4E65-8DDF-C44603696312}" type="pres">
      <dgm:prSet presAssocID="{B776852B-D8F8-49CB-8E5A-46DEF56FEE73}" presName="hierRoot2" presStyleCnt="0"/>
      <dgm:spPr/>
    </dgm:pt>
    <dgm:pt modelId="{F44CB1BF-8601-4DD2-9289-DCD7CD7AB1CB}" type="pres">
      <dgm:prSet presAssocID="{B776852B-D8F8-49CB-8E5A-46DEF56FEE73}" presName="composite2" presStyleCnt="0"/>
      <dgm:spPr/>
    </dgm:pt>
    <dgm:pt modelId="{EC2AFBA3-0FB3-4FFE-87E3-B35EC9342C41}" type="pres">
      <dgm:prSet presAssocID="{B776852B-D8F8-49CB-8E5A-46DEF56FEE73}" presName="background2" presStyleLbl="node2" presStyleIdx="6" presStyleCnt="8"/>
      <dgm:spPr/>
    </dgm:pt>
    <dgm:pt modelId="{8A10DDA3-2481-42F0-A6F1-4F6FBCDAC558}" type="pres">
      <dgm:prSet presAssocID="{B776852B-D8F8-49CB-8E5A-46DEF56FEE73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5AD8B51-0D55-4684-B6CA-C0820E3C6616}" type="pres">
      <dgm:prSet presAssocID="{B776852B-D8F8-49CB-8E5A-46DEF56FEE73}" presName="hierChild3" presStyleCnt="0"/>
      <dgm:spPr/>
    </dgm:pt>
    <dgm:pt modelId="{540AD3FE-A1F7-420A-BEED-303D8FEEC05F}" type="pres">
      <dgm:prSet presAssocID="{60680B8F-77BE-4522-BBEC-350D3E79EBA7}" presName="Name10" presStyleLbl="parChTrans1D2" presStyleIdx="7" presStyleCnt="8"/>
      <dgm:spPr/>
      <dgm:t>
        <a:bodyPr/>
        <a:lstStyle/>
        <a:p>
          <a:endParaRPr lang="en-GB"/>
        </a:p>
      </dgm:t>
    </dgm:pt>
    <dgm:pt modelId="{A864BECF-62A3-43BC-9F76-005D2DA61980}" type="pres">
      <dgm:prSet presAssocID="{11E8FF58-CD21-4E05-A8E0-DEC3362E6428}" presName="hierRoot2" presStyleCnt="0"/>
      <dgm:spPr/>
    </dgm:pt>
    <dgm:pt modelId="{77F3BE5A-A68E-47D1-8B4A-C3EBFFCBA1D9}" type="pres">
      <dgm:prSet presAssocID="{11E8FF58-CD21-4E05-A8E0-DEC3362E6428}" presName="composite2" presStyleCnt="0"/>
      <dgm:spPr/>
    </dgm:pt>
    <dgm:pt modelId="{A459782D-DE61-42F8-BF1A-FD7832610DDA}" type="pres">
      <dgm:prSet presAssocID="{11E8FF58-CD21-4E05-A8E0-DEC3362E6428}" presName="background2" presStyleLbl="node2" presStyleIdx="7" presStyleCnt="8"/>
      <dgm:spPr/>
    </dgm:pt>
    <dgm:pt modelId="{530553FA-1B19-478F-B9B6-73477DA4BF4A}" type="pres">
      <dgm:prSet presAssocID="{11E8FF58-CD21-4E05-A8E0-DEC3362E6428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58C232-765E-4108-A3A7-593FDDAA13B4}" type="pres">
      <dgm:prSet presAssocID="{11E8FF58-CD21-4E05-A8E0-DEC3362E6428}" presName="hierChild3" presStyleCnt="0"/>
      <dgm:spPr/>
    </dgm:pt>
  </dgm:ptLst>
  <dgm:cxnLst>
    <dgm:cxn modelId="{3C133A91-4C11-4F4F-AC4B-AEE6C4F9FE44}" type="presOf" srcId="{11E8FF58-CD21-4E05-A8E0-DEC3362E6428}" destId="{530553FA-1B19-478F-B9B6-73477DA4BF4A}" srcOrd="0" destOrd="0" presId="urn:microsoft.com/office/officeart/2005/8/layout/hierarchy1"/>
    <dgm:cxn modelId="{56BFB0BD-D0F2-4E83-B5B0-997EBC74DEAF}" type="presOf" srcId="{52C2D117-AE57-466D-8A0E-B75A4F0CD255}" destId="{A9964901-DBDC-47AA-AEB0-2E10ADE7B9E1}" srcOrd="0" destOrd="0" presId="urn:microsoft.com/office/officeart/2005/8/layout/hierarchy1"/>
    <dgm:cxn modelId="{089FC511-D05F-472C-8D72-5226433F9978}" srcId="{D66D1B6B-22C1-4636-B77A-6B42D24ED0C0}" destId="{E80D92FF-25AE-45B4-B095-7924D93FA8FD}" srcOrd="4" destOrd="0" parTransId="{848A8533-A86E-4BB9-9917-051099D26D90}" sibTransId="{DFE2C5D6-C41C-4C86-B150-3A6ACB1F80CC}"/>
    <dgm:cxn modelId="{49B88A9E-638E-4D84-8327-3C34D009F532}" type="presOf" srcId="{2A4B2619-71B1-45AD-9F93-28769EC6F676}" destId="{EFF90178-A13F-4592-8E10-60D718BB71A2}" srcOrd="0" destOrd="0" presId="urn:microsoft.com/office/officeart/2005/8/layout/hierarchy1"/>
    <dgm:cxn modelId="{17D2EB8E-0C48-4B18-A2E2-992AC1EE4446}" type="presOf" srcId="{0EBEA790-BDA3-4D23-AA59-DE7DEF8194C4}" destId="{3C300856-C11A-46F2-A68E-0C7F75D5F79C}" srcOrd="0" destOrd="0" presId="urn:microsoft.com/office/officeart/2005/8/layout/hierarchy1"/>
    <dgm:cxn modelId="{A85A9C79-9FE3-45FB-B694-16FBF6382D04}" srcId="{D66D1B6B-22C1-4636-B77A-6B42D24ED0C0}" destId="{4F0065FE-A351-4FA1-A061-5B45A1A4B1D3}" srcOrd="5" destOrd="0" parTransId="{AD1BB0B9-7FB0-4C9A-B674-2F55D3FDE1F8}" sibTransId="{18CCC4D0-C00E-479C-B705-2A307CEF4B2E}"/>
    <dgm:cxn modelId="{1A0A95E8-23BC-4E85-9D00-9A126AC772E1}" type="presOf" srcId="{A4289CC0-6928-4706-8A0E-22008F88EF64}" destId="{9EEB11CF-F22F-4AEB-B747-421B8D7B5884}" srcOrd="0" destOrd="0" presId="urn:microsoft.com/office/officeart/2005/8/layout/hierarchy1"/>
    <dgm:cxn modelId="{43FFCDF4-20A6-44F3-924C-25C995E0C97C}" srcId="{D66D1B6B-22C1-4636-B77A-6B42D24ED0C0}" destId="{FB531FDC-DABE-4D1F-9576-0D09F3D57FCE}" srcOrd="3" destOrd="0" parTransId="{6B66CB75-DDDD-4DA8-859E-ECC188352660}" sibTransId="{445ED1BE-05BB-44BD-B5EB-839FF0C2AB1E}"/>
    <dgm:cxn modelId="{6C40A8C4-2B9C-4BBF-972D-A3174F8954A1}" srcId="{D66D1B6B-22C1-4636-B77A-6B42D24ED0C0}" destId="{A4289CC0-6928-4706-8A0E-22008F88EF64}" srcOrd="0" destOrd="0" parTransId="{E7EA5FCB-479E-4912-B7A2-63640F2B4F4F}" sibTransId="{5585A115-1556-49E0-B31D-E01F7416E344}"/>
    <dgm:cxn modelId="{CA01853F-2334-4B4F-9F6C-99CC646E7730}" type="presOf" srcId="{FB531FDC-DABE-4D1F-9576-0D09F3D57FCE}" destId="{31C21A68-974F-4223-B0FC-230A74BB2C8E}" srcOrd="0" destOrd="0" presId="urn:microsoft.com/office/officeart/2005/8/layout/hierarchy1"/>
    <dgm:cxn modelId="{0F1E07C8-E76B-4D94-9D08-A42F717E77B6}" type="presOf" srcId="{6286156D-F4F0-4ED7-8B7F-223839C5A7BC}" destId="{B517A3BA-2302-4FD0-9A13-B0FF6CA1ED58}" srcOrd="0" destOrd="0" presId="urn:microsoft.com/office/officeart/2005/8/layout/hierarchy1"/>
    <dgm:cxn modelId="{703D3C10-C95A-49FA-819A-9A81DA96654A}" type="presOf" srcId="{A8413FBF-920E-4FFA-9C09-7C47F887CAD7}" destId="{72B249A4-706B-4004-BAC3-645F389E7652}" srcOrd="0" destOrd="0" presId="urn:microsoft.com/office/officeart/2005/8/layout/hierarchy1"/>
    <dgm:cxn modelId="{95B90E4F-C264-4CB3-A9C8-5C668A0BAF46}" type="presOf" srcId="{E80D92FF-25AE-45B4-B095-7924D93FA8FD}" destId="{34ADA5A4-6547-4D47-AEA5-218B865AB9CD}" srcOrd="0" destOrd="0" presId="urn:microsoft.com/office/officeart/2005/8/layout/hierarchy1"/>
    <dgm:cxn modelId="{F1A3F1A1-B5BF-4C89-A793-D3CAF822DE15}" type="presOf" srcId="{60680B8F-77BE-4522-BBEC-350D3E79EBA7}" destId="{540AD3FE-A1F7-420A-BEED-303D8FEEC05F}" srcOrd="0" destOrd="0" presId="urn:microsoft.com/office/officeart/2005/8/layout/hierarchy1"/>
    <dgm:cxn modelId="{21F5ADCC-58EA-4083-9E12-21D10DDA9360}" type="presOf" srcId="{B776852B-D8F8-49CB-8E5A-46DEF56FEE73}" destId="{8A10DDA3-2481-42F0-A6F1-4F6FBCDAC558}" srcOrd="0" destOrd="0" presId="urn:microsoft.com/office/officeart/2005/8/layout/hierarchy1"/>
    <dgm:cxn modelId="{8C3912E6-57EA-47C7-AE47-81B7BCDC71E0}" srcId="{D66D1B6B-22C1-4636-B77A-6B42D24ED0C0}" destId="{3D1FA502-AC3F-41EB-AC2C-F22707DE03AD}" srcOrd="1" destOrd="0" parTransId="{52C2D117-AE57-466D-8A0E-B75A4F0CD255}" sibTransId="{225A9DB9-898D-4F98-939C-9BD91BE9DAFC}"/>
    <dgm:cxn modelId="{1886E11B-415B-4E6E-9B4D-C31565F18087}" srcId="{D66D1B6B-22C1-4636-B77A-6B42D24ED0C0}" destId="{11E8FF58-CD21-4E05-A8E0-DEC3362E6428}" srcOrd="7" destOrd="0" parTransId="{60680B8F-77BE-4522-BBEC-350D3E79EBA7}" sibTransId="{1D8893AD-A222-446B-945A-D02BC9948BB4}"/>
    <dgm:cxn modelId="{CCD99B2C-7008-4220-A4E3-220104F3C9F2}" srcId="{0EBEA790-BDA3-4D23-AA59-DE7DEF8194C4}" destId="{D66D1B6B-22C1-4636-B77A-6B42D24ED0C0}" srcOrd="0" destOrd="0" parTransId="{F1CC4761-99C8-4D6D-A768-1B87B3C7CAE0}" sibTransId="{D0084055-C747-44CD-92C5-D798B59DD17D}"/>
    <dgm:cxn modelId="{0F99E802-AD61-44B0-9C6A-18183D08111A}" srcId="{D66D1B6B-22C1-4636-B77A-6B42D24ED0C0}" destId="{2A4B2619-71B1-45AD-9F93-28769EC6F676}" srcOrd="2" destOrd="0" parTransId="{6286156D-F4F0-4ED7-8B7F-223839C5A7BC}" sibTransId="{623A9596-DE27-468C-9262-2D868D930A47}"/>
    <dgm:cxn modelId="{0E53096A-8516-426D-934D-D7173C79890B}" type="presOf" srcId="{D66D1B6B-22C1-4636-B77A-6B42D24ED0C0}" destId="{DE9B886C-9284-4EF7-9C2E-95227F959EA7}" srcOrd="0" destOrd="0" presId="urn:microsoft.com/office/officeart/2005/8/layout/hierarchy1"/>
    <dgm:cxn modelId="{0C955136-8482-4A70-81F6-8DF4633D311A}" srcId="{D66D1B6B-22C1-4636-B77A-6B42D24ED0C0}" destId="{B776852B-D8F8-49CB-8E5A-46DEF56FEE73}" srcOrd="6" destOrd="0" parTransId="{A8413FBF-920E-4FFA-9C09-7C47F887CAD7}" sibTransId="{A79685B6-821E-4B7B-A6EA-7D9DE13503E7}"/>
    <dgm:cxn modelId="{6A09BCD0-EFBE-4882-9FC7-5DD16AFD7BB4}" type="presOf" srcId="{848A8533-A86E-4BB9-9917-051099D26D90}" destId="{A3AEB756-EA11-4D59-8E9C-FA41C7C4ECFA}" srcOrd="0" destOrd="0" presId="urn:microsoft.com/office/officeart/2005/8/layout/hierarchy1"/>
    <dgm:cxn modelId="{AACF8A07-E55C-456D-B3E4-39267DE65B0D}" type="presOf" srcId="{3D1FA502-AC3F-41EB-AC2C-F22707DE03AD}" destId="{42B9700B-5541-4B6B-AB12-7CDC37CC36CC}" srcOrd="0" destOrd="0" presId="urn:microsoft.com/office/officeart/2005/8/layout/hierarchy1"/>
    <dgm:cxn modelId="{C230A5D2-A266-456F-BF40-59EC160FD8A9}" type="presOf" srcId="{E7EA5FCB-479E-4912-B7A2-63640F2B4F4F}" destId="{FF03639B-7C33-4A2F-92D4-08FD9EB484AA}" srcOrd="0" destOrd="0" presId="urn:microsoft.com/office/officeart/2005/8/layout/hierarchy1"/>
    <dgm:cxn modelId="{CE6C0B22-63A8-419C-A08E-31FA27127238}" type="presOf" srcId="{6B66CB75-DDDD-4DA8-859E-ECC188352660}" destId="{2FA7A201-1DB1-45BC-BCC2-5F3E33033D24}" srcOrd="0" destOrd="0" presId="urn:microsoft.com/office/officeart/2005/8/layout/hierarchy1"/>
    <dgm:cxn modelId="{3DA35082-CF8E-4161-A762-072B85FFB354}" type="presOf" srcId="{4F0065FE-A351-4FA1-A061-5B45A1A4B1D3}" destId="{E71BB271-A5B1-4522-B64A-F6E6A74D8D61}" srcOrd="0" destOrd="0" presId="urn:microsoft.com/office/officeart/2005/8/layout/hierarchy1"/>
    <dgm:cxn modelId="{F184CD83-C77C-476B-85CB-A4A715232F20}" type="presOf" srcId="{AD1BB0B9-7FB0-4C9A-B674-2F55D3FDE1F8}" destId="{00B27C50-14AA-4694-BDDB-C2533AC8E7EB}" srcOrd="0" destOrd="0" presId="urn:microsoft.com/office/officeart/2005/8/layout/hierarchy1"/>
    <dgm:cxn modelId="{42EA776C-54EA-4E00-8F7B-42C185CF1A92}" type="presParOf" srcId="{3C300856-C11A-46F2-A68E-0C7F75D5F79C}" destId="{BE83F4B5-BD7A-4D75-9D0B-AC93DD029B04}" srcOrd="0" destOrd="0" presId="urn:microsoft.com/office/officeart/2005/8/layout/hierarchy1"/>
    <dgm:cxn modelId="{9B589411-F753-4727-9826-197F39E02890}" type="presParOf" srcId="{BE83F4B5-BD7A-4D75-9D0B-AC93DD029B04}" destId="{6E65D0DA-1B5E-4C47-B218-981B0F8B988B}" srcOrd="0" destOrd="0" presId="urn:microsoft.com/office/officeart/2005/8/layout/hierarchy1"/>
    <dgm:cxn modelId="{0425214A-B202-43ED-9135-950E7B24F3C3}" type="presParOf" srcId="{6E65D0DA-1B5E-4C47-B218-981B0F8B988B}" destId="{BBEC4929-7FE9-45D1-80A3-D702C91E43DD}" srcOrd="0" destOrd="0" presId="urn:microsoft.com/office/officeart/2005/8/layout/hierarchy1"/>
    <dgm:cxn modelId="{D19CB181-1885-48C1-A75E-B84BE4A5EF55}" type="presParOf" srcId="{6E65D0DA-1B5E-4C47-B218-981B0F8B988B}" destId="{DE9B886C-9284-4EF7-9C2E-95227F959EA7}" srcOrd="1" destOrd="0" presId="urn:microsoft.com/office/officeart/2005/8/layout/hierarchy1"/>
    <dgm:cxn modelId="{42331E48-ED6C-417C-8BEA-595FBCEF0727}" type="presParOf" srcId="{BE83F4B5-BD7A-4D75-9D0B-AC93DD029B04}" destId="{72883E10-7AF0-49C7-A6EC-287EC99115DA}" srcOrd="1" destOrd="0" presId="urn:microsoft.com/office/officeart/2005/8/layout/hierarchy1"/>
    <dgm:cxn modelId="{24B773EA-ACDE-482F-B608-1183260B7329}" type="presParOf" srcId="{72883E10-7AF0-49C7-A6EC-287EC99115DA}" destId="{FF03639B-7C33-4A2F-92D4-08FD9EB484AA}" srcOrd="0" destOrd="0" presId="urn:microsoft.com/office/officeart/2005/8/layout/hierarchy1"/>
    <dgm:cxn modelId="{BDB61C93-BA4D-4538-84C1-B600DF2B79AE}" type="presParOf" srcId="{72883E10-7AF0-49C7-A6EC-287EC99115DA}" destId="{4874C0EB-E359-4AE6-AE65-AFC2A59666DE}" srcOrd="1" destOrd="0" presId="urn:microsoft.com/office/officeart/2005/8/layout/hierarchy1"/>
    <dgm:cxn modelId="{A6BCF5A8-21B7-42BF-A718-A425DEC268BC}" type="presParOf" srcId="{4874C0EB-E359-4AE6-AE65-AFC2A59666DE}" destId="{BC496649-54FF-486A-9FD9-25965107676E}" srcOrd="0" destOrd="0" presId="urn:microsoft.com/office/officeart/2005/8/layout/hierarchy1"/>
    <dgm:cxn modelId="{D9E61103-A2E9-4361-9318-CDA6BC0FC7AC}" type="presParOf" srcId="{BC496649-54FF-486A-9FD9-25965107676E}" destId="{0DB6875A-9119-42AB-91FA-DC58D29F398D}" srcOrd="0" destOrd="0" presId="urn:microsoft.com/office/officeart/2005/8/layout/hierarchy1"/>
    <dgm:cxn modelId="{65CF8FE8-1626-4D30-BBD7-A87226B87A55}" type="presParOf" srcId="{BC496649-54FF-486A-9FD9-25965107676E}" destId="{9EEB11CF-F22F-4AEB-B747-421B8D7B5884}" srcOrd="1" destOrd="0" presId="urn:microsoft.com/office/officeart/2005/8/layout/hierarchy1"/>
    <dgm:cxn modelId="{ABF8598B-7B4E-4CB9-B70E-E7F4012113B4}" type="presParOf" srcId="{4874C0EB-E359-4AE6-AE65-AFC2A59666DE}" destId="{FCA3D840-FABA-46A0-983A-F17B8F99AC70}" srcOrd="1" destOrd="0" presId="urn:microsoft.com/office/officeart/2005/8/layout/hierarchy1"/>
    <dgm:cxn modelId="{A215EEAC-CCEF-47F0-80A2-4635723C4E9D}" type="presParOf" srcId="{72883E10-7AF0-49C7-A6EC-287EC99115DA}" destId="{A9964901-DBDC-47AA-AEB0-2E10ADE7B9E1}" srcOrd="2" destOrd="0" presId="urn:microsoft.com/office/officeart/2005/8/layout/hierarchy1"/>
    <dgm:cxn modelId="{3C6D20AE-139D-4A75-81E8-D31C8A0931B6}" type="presParOf" srcId="{72883E10-7AF0-49C7-A6EC-287EC99115DA}" destId="{4AA7F358-83E8-461C-92C0-7EFFC1BC6D8E}" srcOrd="3" destOrd="0" presId="urn:microsoft.com/office/officeart/2005/8/layout/hierarchy1"/>
    <dgm:cxn modelId="{BEE8557D-D671-4A1E-987C-173AF763C74F}" type="presParOf" srcId="{4AA7F358-83E8-461C-92C0-7EFFC1BC6D8E}" destId="{5B5D4EB4-79EF-4D4C-BDB0-2E9644966466}" srcOrd="0" destOrd="0" presId="urn:microsoft.com/office/officeart/2005/8/layout/hierarchy1"/>
    <dgm:cxn modelId="{C5D8FF83-6257-4EC6-9E0D-E0C5C8246347}" type="presParOf" srcId="{5B5D4EB4-79EF-4D4C-BDB0-2E9644966466}" destId="{317CE747-B894-4E42-ABF0-880C80C67624}" srcOrd="0" destOrd="0" presId="urn:microsoft.com/office/officeart/2005/8/layout/hierarchy1"/>
    <dgm:cxn modelId="{153ABFB3-3274-4A10-9415-B99D7F863A00}" type="presParOf" srcId="{5B5D4EB4-79EF-4D4C-BDB0-2E9644966466}" destId="{42B9700B-5541-4B6B-AB12-7CDC37CC36CC}" srcOrd="1" destOrd="0" presId="urn:microsoft.com/office/officeart/2005/8/layout/hierarchy1"/>
    <dgm:cxn modelId="{9FE00B86-6B7E-4924-8664-A417F80A1944}" type="presParOf" srcId="{4AA7F358-83E8-461C-92C0-7EFFC1BC6D8E}" destId="{5EFC8277-F0F1-4EEA-8C2D-406E2ED12602}" srcOrd="1" destOrd="0" presId="urn:microsoft.com/office/officeart/2005/8/layout/hierarchy1"/>
    <dgm:cxn modelId="{4EF995A6-AFB3-400D-9D12-5ACBA16EA4D2}" type="presParOf" srcId="{72883E10-7AF0-49C7-A6EC-287EC99115DA}" destId="{B517A3BA-2302-4FD0-9A13-B0FF6CA1ED58}" srcOrd="4" destOrd="0" presId="urn:microsoft.com/office/officeart/2005/8/layout/hierarchy1"/>
    <dgm:cxn modelId="{68D4FDE3-DD4F-40CE-8DF8-FFF60D0A714B}" type="presParOf" srcId="{72883E10-7AF0-49C7-A6EC-287EC99115DA}" destId="{A04DCE89-C66F-4EE6-B82E-98776730F14F}" srcOrd="5" destOrd="0" presId="urn:microsoft.com/office/officeart/2005/8/layout/hierarchy1"/>
    <dgm:cxn modelId="{B26B178D-EA82-45BC-AB75-F2B4F7BAFD46}" type="presParOf" srcId="{A04DCE89-C66F-4EE6-B82E-98776730F14F}" destId="{C69964FE-D8AA-441D-9DBB-2148DAE97DF7}" srcOrd="0" destOrd="0" presId="urn:microsoft.com/office/officeart/2005/8/layout/hierarchy1"/>
    <dgm:cxn modelId="{A9E315CB-18C5-4FE3-976B-417599517C3C}" type="presParOf" srcId="{C69964FE-D8AA-441D-9DBB-2148DAE97DF7}" destId="{439C4F08-4BF0-4B98-9513-EFAEE098FC9F}" srcOrd="0" destOrd="0" presId="urn:microsoft.com/office/officeart/2005/8/layout/hierarchy1"/>
    <dgm:cxn modelId="{F0CEFB42-384B-44D2-9565-3F99436BE638}" type="presParOf" srcId="{C69964FE-D8AA-441D-9DBB-2148DAE97DF7}" destId="{EFF90178-A13F-4592-8E10-60D718BB71A2}" srcOrd="1" destOrd="0" presId="urn:microsoft.com/office/officeart/2005/8/layout/hierarchy1"/>
    <dgm:cxn modelId="{45899721-8249-4BFE-A23A-D74F73389B19}" type="presParOf" srcId="{A04DCE89-C66F-4EE6-B82E-98776730F14F}" destId="{05E8EDB3-A0E2-48AD-8E04-525D4F54718F}" srcOrd="1" destOrd="0" presId="urn:microsoft.com/office/officeart/2005/8/layout/hierarchy1"/>
    <dgm:cxn modelId="{3CEAD376-666F-4573-BA87-4135A470A5E8}" type="presParOf" srcId="{72883E10-7AF0-49C7-A6EC-287EC99115DA}" destId="{2FA7A201-1DB1-45BC-BCC2-5F3E33033D24}" srcOrd="6" destOrd="0" presId="urn:microsoft.com/office/officeart/2005/8/layout/hierarchy1"/>
    <dgm:cxn modelId="{937772C1-E54A-411B-9946-817C056586EA}" type="presParOf" srcId="{72883E10-7AF0-49C7-A6EC-287EC99115DA}" destId="{73D8C5C0-AA7A-4F5B-9CEF-6B2A3BCACC59}" srcOrd="7" destOrd="0" presId="urn:microsoft.com/office/officeart/2005/8/layout/hierarchy1"/>
    <dgm:cxn modelId="{4246A92B-EDB7-480B-8A70-1AA84A4E6C30}" type="presParOf" srcId="{73D8C5C0-AA7A-4F5B-9CEF-6B2A3BCACC59}" destId="{BF66DF01-BAFD-436A-BD3F-5003820D1B8E}" srcOrd="0" destOrd="0" presId="urn:microsoft.com/office/officeart/2005/8/layout/hierarchy1"/>
    <dgm:cxn modelId="{15AC60EA-778C-4604-B81B-7D34815D0D76}" type="presParOf" srcId="{BF66DF01-BAFD-436A-BD3F-5003820D1B8E}" destId="{E896CADD-BEA9-41F3-AE89-6FC97E4F21BE}" srcOrd="0" destOrd="0" presId="urn:microsoft.com/office/officeart/2005/8/layout/hierarchy1"/>
    <dgm:cxn modelId="{5C4B45D9-DBA0-41AF-A46D-3488C0175777}" type="presParOf" srcId="{BF66DF01-BAFD-436A-BD3F-5003820D1B8E}" destId="{31C21A68-974F-4223-B0FC-230A74BB2C8E}" srcOrd="1" destOrd="0" presId="urn:microsoft.com/office/officeart/2005/8/layout/hierarchy1"/>
    <dgm:cxn modelId="{51001FDF-9C03-4C6D-8B97-86A9A1C97B06}" type="presParOf" srcId="{73D8C5C0-AA7A-4F5B-9CEF-6B2A3BCACC59}" destId="{FE050826-44B2-4394-8836-C1940713D950}" srcOrd="1" destOrd="0" presId="urn:microsoft.com/office/officeart/2005/8/layout/hierarchy1"/>
    <dgm:cxn modelId="{2FEEABF7-EE8B-4E04-BB8D-F38FD5E71CAF}" type="presParOf" srcId="{72883E10-7AF0-49C7-A6EC-287EC99115DA}" destId="{A3AEB756-EA11-4D59-8E9C-FA41C7C4ECFA}" srcOrd="8" destOrd="0" presId="urn:microsoft.com/office/officeart/2005/8/layout/hierarchy1"/>
    <dgm:cxn modelId="{D669A98E-B3E7-4F46-A1FF-BFE67CA7A466}" type="presParOf" srcId="{72883E10-7AF0-49C7-A6EC-287EC99115DA}" destId="{303C507B-FA82-4167-889C-F45BDE809DA2}" srcOrd="9" destOrd="0" presId="urn:microsoft.com/office/officeart/2005/8/layout/hierarchy1"/>
    <dgm:cxn modelId="{FBE3BE05-BFD7-431E-A1FD-8F1BFFB1098D}" type="presParOf" srcId="{303C507B-FA82-4167-889C-F45BDE809DA2}" destId="{8026B4F3-5CDB-4897-94D6-7AB3B5B96F6B}" srcOrd="0" destOrd="0" presId="urn:microsoft.com/office/officeart/2005/8/layout/hierarchy1"/>
    <dgm:cxn modelId="{44ACD349-FFF0-4B86-A4EA-FB8FAD7AFAB9}" type="presParOf" srcId="{8026B4F3-5CDB-4897-94D6-7AB3B5B96F6B}" destId="{84B06AD9-8DF6-480E-9CEB-F38483EF0AA7}" srcOrd="0" destOrd="0" presId="urn:microsoft.com/office/officeart/2005/8/layout/hierarchy1"/>
    <dgm:cxn modelId="{62CCEFFA-D64B-421C-821C-20CBB63B0E92}" type="presParOf" srcId="{8026B4F3-5CDB-4897-94D6-7AB3B5B96F6B}" destId="{34ADA5A4-6547-4D47-AEA5-218B865AB9CD}" srcOrd="1" destOrd="0" presId="urn:microsoft.com/office/officeart/2005/8/layout/hierarchy1"/>
    <dgm:cxn modelId="{C4244203-FD9B-4C89-AD5A-8642F99B7419}" type="presParOf" srcId="{303C507B-FA82-4167-889C-F45BDE809DA2}" destId="{D1F5D8D2-CE1A-4908-9E5F-4017663103D1}" srcOrd="1" destOrd="0" presId="urn:microsoft.com/office/officeart/2005/8/layout/hierarchy1"/>
    <dgm:cxn modelId="{9B65C408-5AAC-49ED-87BC-FFEAC1AA291C}" type="presParOf" srcId="{72883E10-7AF0-49C7-A6EC-287EC99115DA}" destId="{00B27C50-14AA-4694-BDDB-C2533AC8E7EB}" srcOrd="10" destOrd="0" presId="urn:microsoft.com/office/officeart/2005/8/layout/hierarchy1"/>
    <dgm:cxn modelId="{77F89AD7-646F-4615-BAFE-9CB7A350C0F3}" type="presParOf" srcId="{72883E10-7AF0-49C7-A6EC-287EC99115DA}" destId="{440B60AA-F6E7-4890-B656-310C685EA52B}" srcOrd="11" destOrd="0" presId="urn:microsoft.com/office/officeart/2005/8/layout/hierarchy1"/>
    <dgm:cxn modelId="{3087A714-4BEE-4E5F-B024-FF0370EA16E7}" type="presParOf" srcId="{440B60AA-F6E7-4890-B656-310C685EA52B}" destId="{F65884E2-3C6E-484C-9816-1785DD8807C0}" srcOrd="0" destOrd="0" presId="urn:microsoft.com/office/officeart/2005/8/layout/hierarchy1"/>
    <dgm:cxn modelId="{73399A25-38EF-4D6E-B31A-06161970FCEF}" type="presParOf" srcId="{F65884E2-3C6E-484C-9816-1785DD8807C0}" destId="{F073F9B6-E6F6-4C72-9114-64B5672B65C2}" srcOrd="0" destOrd="0" presId="urn:microsoft.com/office/officeart/2005/8/layout/hierarchy1"/>
    <dgm:cxn modelId="{E6ECE867-EE56-41D8-85C3-CF01DDE90FE8}" type="presParOf" srcId="{F65884E2-3C6E-484C-9816-1785DD8807C0}" destId="{E71BB271-A5B1-4522-B64A-F6E6A74D8D61}" srcOrd="1" destOrd="0" presId="urn:microsoft.com/office/officeart/2005/8/layout/hierarchy1"/>
    <dgm:cxn modelId="{2C725BD4-3854-4612-949C-011A818FA84C}" type="presParOf" srcId="{440B60AA-F6E7-4890-B656-310C685EA52B}" destId="{086488CF-12E5-4111-9E34-AE7C9144EDED}" srcOrd="1" destOrd="0" presId="urn:microsoft.com/office/officeart/2005/8/layout/hierarchy1"/>
    <dgm:cxn modelId="{6976768D-C2D0-4D5E-95D5-CA4696239CBA}" type="presParOf" srcId="{72883E10-7AF0-49C7-A6EC-287EC99115DA}" destId="{72B249A4-706B-4004-BAC3-645F389E7652}" srcOrd="12" destOrd="0" presId="urn:microsoft.com/office/officeart/2005/8/layout/hierarchy1"/>
    <dgm:cxn modelId="{00ABC2D3-F15B-4FDC-83A9-863CAADB0251}" type="presParOf" srcId="{72883E10-7AF0-49C7-A6EC-287EC99115DA}" destId="{4DE0B8EE-0147-4E65-8DDF-C44603696312}" srcOrd="13" destOrd="0" presId="urn:microsoft.com/office/officeart/2005/8/layout/hierarchy1"/>
    <dgm:cxn modelId="{B9334D12-2F27-40ED-9EF0-597FD7D84BC4}" type="presParOf" srcId="{4DE0B8EE-0147-4E65-8DDF-C44603696312}" destId="{F44CB1BF-8601-4DD2-9289-DCD7CD7AB1CB}" srcOrd="0" destOrd="0" presId="urn:microsoft.com/office/officeart/2005/8/layout/hierarchy1"/>
    <dgm:cxn modelId="{A32F957F-DF0B-4FA6-BD39-29A66D2B849D}" type="presParOf" srcId="{F44CB1BF-8601-4DD2-9289-DCD7CD7AB1CB}" destId="{EC2AFBA3-0FB3-4FFE-87E3-B35EC9342C41}" srcOrd="0" destOrd="0" presId="urn:microsoft.com/office/officeart/2005/8/layout/hierarchy1"/>
    <dgm:cxn modelId="{6EE6E381-3F5B-427C-877F-CE3CB73D644F}" type="presParOf" srcId="{F44CB1BF-8601-4DD2-9289-DCD7CD7AB1CB}" destId="{8A10DDA3-2481-42F0-A6F1-4F6FBCDAC558}" srcOrd="1" destOrd="0" presId="urn:microsoft.com/office/officeart/2005/8/layout/hierarchy1"/>
    <dgm:cxn modelId="{31E6BFBC-7B6A-4231-937D-8E8A72987BD3}" type="presParOf" srcId="{4DE0B8EE-0147-4E65-8DDF-C44603696312}" destId="{D5AD8B51-0D55-4684-B6CA-C0820E3C6616}" srcOrd="1" destOrd="0" presId="urn:microsoft.com/office/officeart/2005/8/layout/hierarchy1"/>
    <dgm:cxn modelId="{828E27D5-B909-4FDA-861D-7E58E318E5B3}" type="presParOf" srcId="{72883E10-7AF0-49C7-A6EC-287EC99115DA}" destId="{540AD3FE-A1F7-420A-BEED-303D8FEEC05F}" srcOrd="14" destOrd="0" presId="urn:microsoft.com/office/officeart/2005/8/layout/hierarchy1"/>
    <dgm:cxn modelId="{F6B1E0EA-B3A5-4341-8400-33E693C497C2}" type="presParOf" srcId="{72883E10-7AF0-49C7-A6EC-287EC99115DA}" destId="{A864BECF-62A3-43BC-9F76-005D2DA61980}" srcOrd="15" destOrd="0" presId="urn:microsoft.com/office/officeart/2005/8/layout/hierarchy1"/>
    <dgm:cxn modelId="{8C527705-861E-49C9-BCA9-1C5F55D4C45D}" type="presParOf" srcId="{A864BECF-62A3-43BC-9F76-005D2DA61980}" destId="{77F3BE5A-A68E-47D1-8B4A-C3EBFFCBA1D9}" srcOrd="0" destOrd="0" presId="urn:microsoft.com/office/officeart/2005/8/layout/hierarchy1"/>
    <dgm:cxn modelId="{367B2483-AB5B-4FD4-9A95-0D4E0548B631}" type="presParOf" srcId="{77F3BE5A-A68E-47D1-8B4A-C3EBFFCBA1D9}" destId="{A459782D-DE61-42F8-BF1A-FD7832610DDA}" srcOrd="0" destOrd="0" presId="urn:microsoft.com/office/officeart/2005/8/layout/hierarchy1"/>
    <dgm:cxn modelId="{7553A977-811C-42EF-BE8F-691BADEFBAE3}" type="presParOf" srcId="{77F3BE5A-A68E-47D1-8B4A-C3EBFFCBA1D9}" destId="{530553FA-1B19-478F-B9B6-73477DA4BF4A}" srcOrd="1" destOrd="0" presId="urn:microsoft.com/office/officeart/2005/8/layout/hierarchy1"/>
    <dgm:cxn modelId="{7A1FBD75-0837-4B5A-9A7B-E3F4389D92C6}" type="presParOf" srcId="{A864BECF-62A3-43BC-9F76-005D2DA61980}" destId="{E058C232-765E-4108-A3A7-593FDDAA13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16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IN" sz="1600" dirty="0" smtClean="0"/>
            <a:t>They work in the background providing service to other threads.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IN" sz="16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IN" sz="1600" dirty="0" smtClean="0"/>
            <a:t>They are fully dependent on user threads.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2A356F61-E5F3-4A44-9739-770B0CD13702}">
      <dgm:prSet custT="1"/>
      <dgm:spPr/>
      <dgm:t>
        <a:bodyPr/>
        <a:lstStyle/>
        <a:p>
          <a:r>
            <a:rPr lang="en-GB" sz="1600" dirty="0" smtClean="0"/>
            <a:t>3</a:t>
          </a:r>
          <a:endParaRPr lang="en-GB" sz="1600" dirty="0"/>
        </a:p>
      </dgm:t>
    </dgm:pt>
    <dgm:pt modelId="{0D2E09EB-F99C-427B-B5BF-AAF9E1062425}" type="parTrans" cxnId="{63C9F19F-87EB-4251-BE3A-10A63779891C}">
      <dgm:prSet/>
      <dgm:spPr/>
      <dgm:t>
        <a:bodyPr/>
        <a:lstStyle/>
        <a:p>
          <a:endParaRPr lang="en-GB"/>
        </a:p>
      </dgm:t>
    </dgm:pt>
    <dgm:pt modelId="{8404DCD8-4223-42EB-979E-B4C38858D2AD}" type="sibTrans" cxnId="{63C9F19F-87EB-4251-BE3A-10A63779891C}">
      <dgm:prSet/>
      <dgm:spPr/>
      <dgm:t>
        <a:bodyPr/>
        <a:lstStyle/>
        <a:p>
          <a:endParaRPr lang="en-GB"/>
        </a:p>
      </dgm:t>
    </dgm:pt>
    <dgm:pt modelId="{28AE165A-90F5-4A5D-8593-F47C14E9F05E}">
      <dgm:prSet custT="1"/>
      <dgm:spPr/>
      <dgm:t>
        <a:bodyPr/>
        <a:lstStyle/>
        <a:p>
          <a:r>
            <a:rPr lang="en-IN" sz="1600" dirty="0" smtClean="0"/>
            <a:t>Java virtual machine stops once a thread dies and only daemon thread is alive.</a:t>
          </a:r>
          <a:endParaRPr lang="en-GB" sz="1600" dirty="0"/>
        </a:p>
      </dgm:t>
    </dgm:pt>
    <dgm:pt modelId="{B31AFFE1-3274-44E2-BB1A-9C0F37A01787}" type="parTrans" cxnId="{9F5B6461-2E88-476D-86AB-EA468E79BAB8}">
      <dgm:prSet/>
      <dgm:spPr/>
      <dgm:t>
        <a:bodyPr/>
        <a:lstStyle/>
        <a:p>
          <a:endParaRPr lang="en-GB"/>
        </a:p>
      </dgm:t>
    </dgm:pt>
    <dgm:pt modelId="{E5032FCF-F5B1-406F-AFFB-5568948DE5C9}" type="sibTrans" cxnId="{9F5B6461-2E88-476D-86AB-EA468E79BAB8}">
      <dgm:prSet/>
      <dgm:spPr/>
      <dgm:t>
        <a:bodyPr/>
        <a:lstStyle/>
        <a:p>
          <a:endParaRPr lang="en-GB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3" custLinFactNeighborX="-243" custLinFactNeighborY="-1276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813E7-74B9-4DA5-84E0-D6A5D3831C71}" type="pres">
      <dgm:prSet presAssocID="{C47F5C0E-480E-4857-8EA5-80698EF7B4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035F10-E531-44D8-9CA0-1A228E8272E0}" type="pres">
      <dgm:prSet presAssocID="{1324405A-5E9F-4BD7-9078-542F171E5B3A}" presName="sp" presStyleCnt="0"/>
      <dgm:spPr/>
    </dgm:pt>
    <dgm:pt modelId="{48B80137-A9C1-48CA-8A6E-9E231B74F54E}" type="pres">
      <dgm:prSet presAssocID="{2A356F61-E5F3-4A44-9739-770B0CD13702}" presName="composite" presStyleCnt="0"/>
      <dgm:spPr/>
    </dgm:pt>
    <dgm:pt modelId="{EDE68188-5630-491A-9471-1F034CF940E1}" type="pres">
      <dgm:prSet presAssocID="{2A356F61-E5F3-4A44-9739-770B0CD1370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CCBB54-8DEA-4927-A86A-16A0935F3A6B}" type="pres">
      <dgm:prSet presAssocID="{2A356F61-E5F3-4A44-9739-770B0CD1370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138005F-8175-4E62-A9AC-72A7944EFB5B}" type="presOf" srcId="{2A356F61-E5F3-4A44-9739-770B0CD13702}" destId="{EDE68188-5630-491A-9471-1F034CF940E1}" srcOrd="0" destOrd="0" presId="urn:microsoft.com/office/officeart/2005/8/layout/chevron2"/>
    <dgm:cxn modelId="{C92CE65E-D844-440B-AB31-AA3F88A530CB}" type="presOf" srcId="{B7BB5EE5-5D22-4303-AB09-0BC54AF2DF10}" destId="{BEBA01B6-5951-44BE-9030-3C2626CDD713}" srcOrd="0" destOrd="0" presId="urn:microsoft.com/office/officeart/2005/8/layout/chevron2"/>
    <dgm:cxn modelId="{8653B5E3-A167-44C9-B9FC-BD658D339F15}" type="presOf" srcId="{FB30BB82-62B6-4C7F-A588-56269CF23507}" destId="{CC64341B-5B77-4C3C-A125-490245E45573}" srcOrd="0" destOrd="0" presId="urn:microsoft.com/office/officeart/2005/8/layout/chevron2"/>
    <dgm:cxn modelId="{28BB8F9E-2F59-4625-9FEE-1FFC6BA24F0D}" type="presOf" srcId="{28AE165A-90F5-4A5D-8593-F47C14E9F05E}" destId="{93CCBB54-8DEA-4927-A86A-16A0935F3A6B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63C9F19F-87EB-4251-BE3A-10A63779891C}" srcId="{0E71EF99-BC11-47B0-8831-B51F9C5F6F0C}" destId="{2A356F61-E5F3-4A44-9739-770B0CD13702}" srcOrd="2" destOrd="0" parTransId="{0D2E09EB-F99C-427B-B5BF-AAF9E1062425}" sibTransId="{8404DCD8-4223-42EB-979E-B4C38858D2AD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A0E17342-BADD-46EE-83C0-97A2F38FB8C2}" type="presOf" srcId="{C47F5C0E-480E-4857-8EA5-80698EF7B449}" destId="{1166A8A4-1813-4D44-9BFB-92CDEBDAD00B}" srcOrd="0" destOrd="0" presId="urn:microsoft.com/office/officeart/2005/8/layout/chevron2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9F5B6461-2E88-476D-86AB-EA468E79BAB8}" srcId="{2A356F61-E5F3-4A44-9739-770B0CD13702}" destId="{28AE165A-90F5-4A5D-8593-F47C14E9F05E}" srcOrd="0" destOrd="0" parTransId="{B31AFFE1-3274-44E2-BB1A-9C0F37A01787}" sibTransId="{E5032FCF-F5B1-406F-AFFB-5568948DE5C9}"/>
    <dgm:cxn modelId="{A44670C6-EE4A-4275-8235-557D3A7E2B32}" type="presOf" srcId="{0E71EF99-BC11-47B0-8831-B51F9C5F6F0C}" destId="{5F853222-32E8-4EEA-9889-F2C557FAEA71}" srcOrd="0" destOrd="0" presId="urn:microsoft.com/office/officeart/2005/8/layout/chevron2"/>
    <dgm:cxn modelId="{6004E2F8-F8B5-4E0A-894E-3993771B1CE5}" type="presOf" srcId="{7C3BA12F-9A0D-4E20-9A47-C2A1B7DC1BC1}" destId="{127813E7-74B9-4DA5-84E0-D6A5D3831C71}" srcOrd="0" destOrd="0" presId="urn:microsoft.com/office/officeart/2005/8/layout/chevron2"/>
    <dgm:cxn modelId="{23850FE7-CA6C-4CF0-8121-6EDEBA6840E7}" type="presParOf" srcId="{5F853222-32E8-4EEA-9889-F2C557FAEA71}" destId="{1B30553C-D39C-4F46-8893-7B3137B02F5B}" srcOrd="0" destOrd="0" presId="urn:microsoft.com/office/officeart/2005/8/layout/chevron2"/>
    <dgm:cxn modelId="{DD877C78-B4D1-464F-BF6B-05A403E68B3E}" type="presParOf" srcId="{1B30553C-D39C-4F46-8893-7B3137B02F5B}" destId="{CC64341B-5B77-4C3C-A125-490245E45573}" srcOrd="0" destOrd="0" presId="urn:microsoft.com/office/officeart/2005/8/layout/chevron2"/>
    <dgm:cxn modelId="{43FCE119-2024-43AF-85EE-D9F03B2101A8}" type="presParOf" srcId="{1B30553C-D39C-4F46-8893-7B3137B02F5B}" destId="{BEBA01B6-5951-44BE-9030-3C2626CDD713}" srcOrd="1" destOrd="0" presId="urn:microsoft.com/office/officeart/2005/8/layout/chevron2"/>
    <dgm:cxn modelId="{5660D49A-C23B-4908-878C-A5B49F074C79}" type="presParOf" srcId="{5F853222-32E8-4EEA-9889-F2C557FAEA71}" destId="{03968F23-E314-42B7-ADFA-33C1EFCF901C}" srcOrd="1" destOrd="0" presId="urn:microsoft.com/office/officeart/2005/8/layout/chevron2"/>
    <dgm:cxn modelId="{A06301CF-14FE-43CA-AB8F-6844C3D792A6}" type="presParOf" srcId="{5F853222-32E8-4EEA-9889-F2C557FAEA71}" destId="{EBF94501-07FB-465E-862C-2860ECCFE699}" srcOrd="2" destOrd="0" presId="urn:microsoft.com/office/officeart/2005/8/layout/chevron2"/>
    <dgm:cxn modelId="{FCED5E7C-4FC0-4032-B6A6-181A470D777E}" type="presParOf" srcId="{EBF94501-07FB-465E-862C-2860ECCFE699}" destId="{1166A8A4-1813-4D44-9BFB-92CDEBDAD00B}" srcOrd="0" destOrd="0" presId="urn:microsoft.com/office/officeart/2005/8/layout/chevron2"/>
    <dgm:cxn modelId="{2022E7DA-758A-4242-8ED7-ACCEF436C77A}" type="presParOf" srcId="{EBF94501-07FB-465E-862C-2860ECCFE699}" destId="{127813E7-74B9-4DA5-84E0-D6A5D3831C71}" srcOrd="1" destOrd="0" presId="urn:microsoft.com/office/officeart/2005/8/layout/chevron2"/>
    <dgm:cxn modelId="{04B05F30-6BDE-4CB4-BF2F-7DDC4E6D158B}" type="presParOf" srcId="{5F853222-32E8-4EEA-9889-F2C557FAEA71}" destId="{CD035F10-E531-44D8-9CA0-1A228E8272E0}" srcOrd="3" destOrd="0" presId="urn:microsoft.com/office/officeart/2005/8/layout/chevron2"/>
    <dgm:cxn modelId="{676A25FB-DD9F-4D6B-87BB-7AAC195F6394}" type="presParOf" srcId="{5F853222-32E8-4EEA-9889-F2C557FAEA71}" destId="{48B80137-A9C1-48CA-8A6E-9E231B74F54E}" srcOrd="4" destOrd="0" presId="urn:microsoft.com/office/officeart/2005/8/layout/chevron2"/>
    <dgm:cxn modelId="{3A650CF3-667F-45B7-8974-D13C63084E49}" type="presParOf" srcId="{48B80137-A9C1-48CA-8A6E-9E231B74F54E}" destId="{EDE68188-5630-491A-9471-1F034CF940E1}" srcOrd="0" destOrd="0" presId="urn:microsoft.com/office/officeart/2005/8/layout/chevron2"/>
    <dgm:cxn modelId="{04D0CE00-E97B-42FD-AF82-339ED6CA0BA0}" type="presParOf" srcId="{48B80137-A9C1-48CA-8A6E-9E231B74F54E}" destId="{93CCBB54-8DEA-4927-A86A-16A0935F3A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18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IN" sz="1800" dirty="0" smtClean="0"/>
            <a:t>Daemon threads are service providers for other threads running in the same process.</a:t>
          </a:r>
          <a:endParaRPr lang="en-IN" sz="18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IN" sz="18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IN" sz="1800" dirty="0" smtClean="0"/>
            <a:t>Daemon threads are designed as low-level background threads that perform some tasks such as mouse events for Java program.</a:t>
          </a:r>
          <a:endParaRPr lang="en-IN" sz="1800" dirty="0">
            <a:latin typeface="Calibri" pitchFamily="34" charset="0"/>
            <a:cs typeface="Calibri" pitchFamily="34" charset="0"/>
          </a:endParaRP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813E7-74B9-4DA5-84E0-D6A5D3831C71}" type="pres">
      <dgm:prSet presAssocID="{C47F5C0E-480E-4857-8EA5-80698EF7B44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798F165-31F1-4DD6-B515-C570497CA90B}" type="presOf" srcId="{C47F5C0E-480E-4857-8EA5-80698EF7B449}" destId="{1166A8A4-1813-4D44-9BFB-92CDEBDAD00B}" srcOrd="0" destOrd="0" presId="urn:microsoft.com/office/officeart/2005/8/layout/chevron2"/>
    <dgm:cxn modelId="{4FCA0083-F83F-49AB-A91B-1B894BC0E6E6}" type="presOf" srcId="{FB30BB82-62B6-4C7F-A588-56269CF23507}" destId="{CC64341B-5B77-4C3C-A125-490245E45573}" srcOrd="0" destOrd="0" presId="urn:microsoft.com/office/officeart/2005/8/layout/chevron2"/>
    <dgm:cxn modelId="{2D62EB65-978B-442F-BFC6-D84C356F809A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C461EC35-D761-4F50-8A58-87F01AC0581D}" type="presOf" srcId="{7C3BA12F-9A0D-4E20-9A47-C2A1B7DC1BC1}" destId="{127813E7-74B9-4DA5-84E0-D6A5D3831C71}" srcOrd="0" destOrd="0" presId="urn:microsoft.com/office/officeart/2005/8/layout/chevron2"/>
    <dgm:cxn modelId="{82DBA05A-EA15-48CD-9933-ABE94F9527E7}" type="presOf" srcId="{B7BB5EE5-5D22-4303-AB09-0BC54AF2DF10}" destId="{BEBA01B6-5951-44BE-9030-3C2626CDD713}" srcOrd="0" destOrd="0" presId="urn:microsoft.com/office/officeart/2005/8/layout/chevron2"/>
    <dgm:cxn modelId="{DA4628A9-80AA-49DC-9141-0D2C1FD3E9CD}" type="presParOf" srcId="{5F853222-32E8-4EEA-9889-F2C557FAEA71}" destId="{1B30553C-D39C-4F46-8893-7B3137B02F5B}" srcOrd="0" destOrd="0" presId="urn:microsoft.com/office/officeart/2005/8/layout/chevron2"/>
    <dgm:cxn modelId="{7261BD85-C488-48FF-8774-C3AD116C1455}" type="presParOf" srcId="{1B30553C-D39C-4F46-8893-7B3137B02F5B}" destId="{CC64341B-5B77-4C3C-A125-490245E45573}" srcOrd="0" destOrd="0" presId="urn:microsoft.com/office/officeart/2005/8/layout/chevron2"/>
    <dgm:cxn modelId="{A5829010-A05D-4348-8A5A-76770BE46059}" type="presParOf" srcId="{1B30553C-D39C-4F46-8893-7B3137B02F5B}" destId="{BEBA01B6-5951-44BE-9030-3C2626CDD713}" srcOrd="1" destOrd="0" presId="urn:microsoft.com/office/officeart/2005/8/layout/chevron2"/>
    <dgm:cxn modelId="{9D31B277-CCEC-43A5-9369-E34EB49A3699}" type="presParOf" srcId="{5F853222-32E8-4EEA-9889-F2C557FAEA71}" destId="{03968F23-E314-42B7-ADFA-33C1EFCF901C}" srcOrd="1" destOrd="0" presId="urn:microsoft.com/office/officeart/2005/8/layout/chevron2"/>
    <dgm:cxn modelId="{EFF5E894-6568-455F-9EAC-99448044EB77}" type="presParOf" srcId="{5F853222-32E8-4EEA-9889-F2C557FAEA71}" destId="{EBF94501-07FB-465E-862C-2860ECCFE699}" srcOrd="2" destOrd="0" presId="urn:microsoft.com/office/officeart/2005/8/layout/chevron2"/>
    <dgm:cxn modelId="{2865C23D-A1C8-48FC-BE7C-0467167AB88C}" type="presParOf" srcId="{EBF94501-07FB-465E-862C-2860ECCFE699}" destId="{1166A8A4-1813-4D44-9BFB-92CDEBDAD00B}" srcOrd="0" destOrd="0" presId="urn:microsoft.com/office/officeart/2005/8/layout/chevron2"/>
    <dgm:cxn modelId="{9E2D2225-088C-4107-8F54-CFC1D11EF6FE}" type="presParOf" srcId="{EBF94501-07FB-465E-862C-2860ECCFE699}" destId="{127813E7-74B9-4DA5-84E0-D6A5D3831C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500240"/>
          <a:ext cx="8229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27920"/>
          <a:ext cx="7235809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Creating a subclass of </a:t>
          </a:r>
          <a:r>
            <a:rPr lang="en-US" sz="2400" kern="1200" dirty="0" smtClean="0">
              <a:latin typeface="Courier New" pitchFamily="49" charset="0"/>
              <a:cs typeface="Courier New" pitchFamily="49" charset="0"/>
            </a:rPr>
            <a:t>Thread</a:t>
          </a:r>
          <a:r>
            <a:rPr lang="en-US" sz="2400" kern="1200" dirty="0" smtClean="0"/>
            <a:t> class. </a:t>
          </a:r>
          <a:endParaRPr lang="en-IN" sz="2400" b="0" kern="1200" dirty="0">
            <a:latin typeface="Courier New" pitchFamily="49" charset="0"/>
            <a:cs typeface="Courier New" pitchFamily="49" charset="0"/>
          </a:endParaRPr>
        </a:p>
      </dsp:txBody>
      <dsp:txXfrm>
        <a:off x="457594" y="74034"/>
        <a:ext cx="7143581" cy="852412"/>
      </dsp:txXfrm>
    </dsp:sp>
    <dsp:sp modelId="{B6BC36D8-D5B0-4749-B56F-AC6C50C43627}">
      <dsp:nvSpPr>
        <dsp:cNvPr id="0" name=""/>
        <dsp:cNvSpPr/>
      </dsp:nvSpPr>
      <dsp:spPr>
        <a:xfrm>
          <a:off x="0" y="1951760"/>
          <a:ext cx="8229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1479441"/>
          <a:ext cx="7235809" cy="9446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Implementing the </a:t>
          </a:r>
          <a:r>
            <a:rPr lang="en-US" sz="2400" kern="1200" dirty="0" smtClean="0">
              <a:latin typeface="Courier New" pitchFamily="49" charset="0"/>
              <a:cs typeface="Courier New" pitchFamily="49" charset="0"/>
            </a:rPr>
            <a:t>Runnable</a:t>
          </a:r>
          <a:r>
            <a:rPr lang="en-US" sz="2400" kern="1200" dirty="0" smtClean="0"/>
            <a:t> Interface.</a:t>
          </a:r>
          <a:endParaRPr lang="en-IN" sz="2400" b="1" kern="1200" dirty="0">
            <a:latin typeface="Calibri" pitchFamily="34" charset="0"/>
            <a:cs typeface="Calibri" pitchFamily="34" charset="0"/>
          </a:endParaRPr>
        </a:p>
      </dsp:txBody>
      <dsp:txXfrm>
        <a:off x="457594" y="1525555"/>
        <a:ext cx="7143581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330860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20900"/>
          <a:ext cx="7235809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u="none" kern="1200" dirty="0" smtClean="0"/>
            <a:t>Creating a Subclass of  </a:t>
          </a:r>
          <a:r>
            <a:rPr lang="en-IN" sz="2000" b="0" u="none" kern="1200" dirty="0" smtClean="0">
              <a:latin typeface="Courier New" pitchFamily="49" charset="0"/>
              <a:cs typeface="Courier New" pitchFamily="49" charset="0"/>
            </a:rPr>
            <a:t>Thread</a:t>
          </a:r>
          <a:r>
            <a:rPr lang="en-IN" sz="2000" b="1" u="none" kern="1200" dirty="0" smtClean="0"/>
            <a:t> class</a:t>
          </a:r>
          <a:endParaRPr lang="en-IN" sz="2000" b="0" u="none" kern="1200" dirty="0">
            <a:latin typeface="Courier New" pitchFamily="49" charset="0"/>
            <a:cs typeface="Courier New" pitchFamily="49" charset="0"/>
          </a:endParaRPr>
        </a:p>
      </dsp:txBody>
      <dsp:txXfrm>
        <a:off x="441742" y="51162"/>
        <a:ext cx="7175285" cy="559396"/>
      </dsp:txXfrm>
    </dsp:sp>
    <dsp:sp modelId="{B6BC36D8-D5B0-4749-B56F-AC6C50C43627}">
      <dsp:nvSpPr>
        <dsp:cNvPr id="0" name=""/>
        <dsp:cNvSpPr/>
      </dsp:nvSpPr>
      <dsp:spPr>
        <a:xfrm>
          <a:off x="0" y="1283420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973460"/>
          <a:ext cx="7235809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u="none" kern="1200" dirty="0" smtClean="0"/>
            <a:t>Overriding the </a:t>
          </a:r>
          <a:r>
            <a:rPr lang="en-IN" sz="2000" b="0" u="none" kern="1200" dirty="0" smtClean="0">
              <a:latin typeface="Courier New" pitchFamily="49" charset="0"/>
              <a:cs typeface="Courier New" pitchFamily="49" charset="0"/>
            </a:rPr>
            <a:t>run() </a:t>
          </a:r>
          <a:r>
            <a:rPr lang="en-IN" sz="2000" b="1" u="none" kern="1200" dirty="0" smtClean="0"/>
            <a:t>Method</a:t>
          </a:r>
          <a:endParaRPr lang="en-IN" sz="2000" b="1" u="none" kern="1200" dirty="0"/>
        </a:p>
      </dsp:txBody>
      <dsp:txXfrm>
        <a:off x="441742" y="1003722"/>
        <a:ext cx="7175285" cy="559396"/>
      </dsp:txXfrm>
    </dsp:sp>
    <dsp:sp modelId="{B4E8391C-7290-4278-9F0B-4E8127260368}">
      <dsp:nvSpPr>
        <dsp:cNvPr id="0" name=""/>
        <dsp:cNvSpPr/>
      </dsp:nvSpPr>
      <dsp:spPr>
        <a:xfrm>
          <a:off x="0" y="2235981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9F316-7B2C-492C-8B71-6DE813159882}">
      <dsp:nvSpPr>
        <dsp:cNvPr id="0" name=""/>
        <dsp:cNvSpPr/>
      </dsp:nvSpPr>
      <dsp:spPr>
        <a:xfrm>
          <a:off x="411480" y="1926021"/>
          <a:ext cx="7189493" cy="619920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u="none" kern="1200" dirty="0" smtClean="0"/>
            <a:t>Starting the Thread</a:t>
          </a:r>
          <a:endParaRPr lang="en-GB" sz="2000" u="none" kern="1200" dirty="0"/>
        </a:p>
      </dsp:txBody>
      <dsp:txXfrm>
        <a:off x="441742" y="1956283"/>
        <a:ext cx="7128969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330860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20900"/>
          <a:ext cx="7235809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u="none" kern="1200" dirty="0" smtClean="0"/>
            <a:t>Implementing the </a:t>
          </a:r>
          <a:r>
            <a:rPr lang="en-GB" sz="1800" b="0" u="none" kern="1200" dirty="0" smtClean="0">
              <a:latin typeface="Courier New" pitchFamily="49" charset="0"/>
              <a:cs typeface="Courier New" pitchFamily="49" charset="0"/>
            </a:rPr>
            <a:t>Runnable</a:t>
          </a:r>
          <a:r>
            <a:rPr lang="en-GB" sz="1800" b="1" u="none" kern="1200" dirty="0" smtClean="0"/>
            <a:t> interface</a:t>
          </a:r>
          <a:endParaRPr lang="en-IN" sz="1800" b="0" u="none" kern="1200" dirty="0">
            <a:latin typeface="Courier New" pitchFamily="49" charset="0"/>
            <a:cs typeface="Courier New" pitchFamily="49" charset="0"/>
          </a:endParaRPr>
        </a:p>
      </dsp:txBody>
      <dsp:txXfrm>
        <a:off x="441742" y="51162"/>
        <a:ext cx="7175285" cy="559396"/>
      </dsp:txXfrm>
    </dsp:sp>
    <dsp:sp modelId="{B6BC36D8-D5B0-4749-B56F-AC6C50C43627}">
      <dsp:nvSpPr>
        <dsp:cNvPr id="0" name=""/>
        <dsp:cNvSpPr/>
      </dsp:nvSpPr>
      <dsp:spPr>
        <a:xfrm>
          <a:off x="0" y="1283420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973460"/>
          <a:ext cx="7235809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u="none" kern="1200" dirty="0" smtClean="0"/>
            <a:t>Implementing the </a:t>
          </a:r>
          <a:r>
            <a:rPr lang="en-GB" sz="1800" b="0" u="none" kern="1200" dirty="0" smtClean="0">
              <a:latin typeface="Courier New" pitchFamily="49" charset="0"/>
              <a:cs typeface="Courier New" pitchFamily="49" charset="0"/>
            </a:rPr>
            <a:t>run() </a:t>
          </a:r>
          <a:r>
            <a:rPr lang="en-GB" sz="1800" b="1" u="none" kern="1200" dirty="0" smtClean="0"/>
            <a:t>method</a:t>
          </a:r>
        </a:p>
      </dsp:txBody>
      <dsp:txXfrm>
        <a:off x="441742" y="1003722"/>
        <a:ext cx="7175285" cy="559396"/>
      </dsp:txXfrm>
    </dsp:sp>
    <dsp:sp modelId="{B4E8391C-7290-4278-9F0B-4E8127260368}">
      <dsp:nvSpPr>
        <dsp:cNvPr id="0" name=""/>
        <dsp:cNvSpPr/>
      </dsp:nvSpPr>
      <dsp:spPr>
        <a:xfrm>
          <a:off x="0" y="2235981"/>
          <a:ext cx="822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9F316-7B2C-492C-8B71-6DE813159882}">
      <dsp:nvSpPr>
        <dsp:cNvPr id="0" name=""/>
        <dsp:cNvSpPr/>
      </dsp:nvSpPr>
      <dsp:spPr>
        <a:xfrm>
          <a:off x="411480" y="1926021"/>
          <a:ext cx="7189493" cy="619920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u="none" kern="1200" dirty="0" smtClean="0"/>
            <a:t>Starting the thread</a:t>
          </a:r>
        </a:p>
      </dsp:txBody>
      <dsp:txXfrm>
        <a:off x="441742" y="1956283"/>
        <a:ext cx="7128969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32016" y="133442"/>
          <a:ext cx="880112" cy="6160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1" y="309464"/>
        <a:ext cx="616078" cy="264034"/>
      </dsp:txXfrm>
    </dsp:sp>
    <dsp:sp modelId="{BEBA01B6-5951-44BE-9030-3C2626CDD713}">
      <dsp:nvSpPr>
        <dsp:cNvPr id="0" name=""/>
        <dsp:cNvSpPr/>
      </dsp:nvSpPr>
      <dsp:spPr>
        <a:xfrm rot="5400000">
          <a:off x="3893928" y="-3276424"/>
          <a:ext cx="572073" cy="7127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itchFamily="34" charset="0"/>
            </a:rPr>
            <a:t>An interrupted thread can die, wait for another task, or go to next step depending on the requirement of the application.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16078" y="29352"/>
        <a:ext cx="7099847" cy="516221"/>
      </dsp:txXfrm>
    </dsp:sp>
    <dsp:sp modelId="{1166A8A4-1813-4D44-9BFB-92CDEBDAD00B}">
      <dsp:nvSpPr>
        <dsp:cNvPr id="0" name=""/>
        <dsp:cNvSpPr/>
      </dsp:nvSpPr>
      <dsp:spPr>
        <a:xfrm rot="5400000">
          <a:off x="-132016" y="965710"/>
          <a:ext cx="880112" cy="6160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1" y="1141732"/>
        <a:ext cx="616078" cy="264034"/>
      </dsp:txXfrm>
    </dsp:sp>
    <dsp:sp modelId="{127813E7-74B9-4DA5-84E0-D6A5D3831C71}">
      <dsp:nvSpPr>
        <dsp:cNvPr id="0" name=""/>
        <dsp:cNvSpPr/>
      </dsp:nvSpPr>
      <dsp:spPr>
        <a:xfrm rot="5400000">
          <a:off x="3759903" y="-2444156"/>
          <a:ext cx="840123" cy="7127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itchFamily="34" charset="0"/>
            </a:rPr>
            <a:t>It does not interrupt or stop a running thread; rather it throws an </a:t>
          </a:r>
          <a:r>
            <a:rPr lang="en-IN" sz="1600" kern="1200" dirty="0" smtClean="0">
              <a:latin typeface="Courier New" pitchFamily="49" charset="0"/>
              <a:cs typeface="Courier New" pitchFamily="49" charset="0"/>
            </a:rPr>
            <a:t>InterruptedException</a:t>
          </a:r>
          <a:r>
            <a:rPr lang="en-IN" sz="1600" kern="1200" dirty="0" smtClean="0">
              <a:latin typeface="Calibri" pitchFamily="34" charset="0"/>
            </a:rPr>
            <a:t> if the thread is blocked, so that it exits the blocked state.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16079" y="740679"/>
        <a:ext cx="7086762" cy="758101"/>
      </dsp:txXfrm>
    </dsp:sp>
    <dsp:sp modelId="{EDE68188-5630-491A-9471-1F034CF940E1}">
      <dsp:nvSpPr>
        <dsp:cNvPr id="0" name=""/>
        <dsp:cNvSpPr/>
      </dsp:nvSpPr>
      <dsp:spPr>
        <a:xfrm rot="5400000">
          <a:off x="-132016" y="1842766"/>
          <a:ext cx="880112" cy="6160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3</a:t>
          </a:r>
          <a:endParaRPr lang="en-GB" sz="1600" kern="1200" dirty="0"/>
        </a:p>
      </dsp:txBody>
      <dsp:txXfrm rot="-5400000">
        <a:off x="1" y="2018788"/>
        <a:ext cx="616078" cy="264034"/>
      </dsp:txXfrm>
    </dsp:sp>
    <dsp:sp modelId="{93CCBB54-8DEA-4927-A86A-16A0935F3A6B}">
      <dsp:nvSpPr>
        <dsp:cNvPr id="0" name=""/>
        <dsp:cNvSpPr/>
      </dsp:nvSpPr>
      <dsp:spPr>
        <a:xfrm rot="5400000">
          <a:off x="3715115" y="-1460179"/>
          <a:ext cx="929698" cy="7127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itchFamily="34" charset="0"/>
            </a:rPr>
            <a:t>If the thread is blocked by </a:t>
          </a:r>
          <a:r>
            <a:rPr lang="en-IN" sz="1600" kern="1200" dirty="0" smtClean="0">
              <a:latin typeface="Courier New" pitchFamily="49" charset="0"/>
              <a:cs typeface="Courier New" pitchFamily="49" charset="0"/>
            </a:rPr>
            <a:t>wait(), join(), or sleep() </a:t>
          </a:r>
          <a:r>
            <a:rPr lang="en-IN" sz="1600" kern="1200" dirty="0" smtClean="0">
              <a:latin typeface="Calibri" pitchFamily="34" charset="0"/>
            </a:rPr>
            <a:t>methods, it receives an </a:t>
          </a:r>
          <a:r>
            <a:rPr lang="en-IN" sz="1600" kern="1200" dirty="0" smtClean="0">
              <a:latin typeface="Courier New" pitchFamily="49" charset="0"/>
              <a:cs typeface="Courier New" pitchFamily="49" charset="0"/>
            </a:rPr>
            <a:t>InterruptedException</a:t>
          </a:r>
          <a:r>
            <a:rPr lang="en-IN" sz="1600" kern="1200" dirty="0" smtClean="0">
              <a:latin typeface="Calibri" pitchFamily="34" charset="0"/>
            </a:rPr>
            <a:t>, thus terminating the blocking method prematurely.</a:t>
          </a:r>
          <a:endParaRPr lang="en-GB" sz="1600" kern="1200" dirty="0"/>
        </a:p>
      </dsp:txBody>
      <dsp:txXfrm rot="-5400000">
        <a:off x="616078" y="1684242"/>
        <a:ext cx="7082389" cy="838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AD3FE-A1F7-420A-BEED-303D8FEEC05F}">
      <dsp:nvSpPr>
        <dsp:cNvPr id="0" name=""/>
        <dsp:cNvSpPr/>
      </dsp:nvSpPr>
      <dsp:spPr>
        <a:xfrm>
          <a:off x="2990634" y="833730"/>
          <a:ext cx="2718263" cy="383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145"/>
              </a:lnTo>
              <a:lnTo>
                <a:pt x="2718263" y="325145"/>
              </a:lnTo>
              <a:lnTo>
                <a:pt x="2718263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249A4-706B-4004-BAC3-645F389E7652}">
      <dsp:nvSpPr>
        <dsp:cNvPr id="0" name=""/>
        <dsp:cNvSpPr/>
      </dsp:nvSpPr>
      <dsp:spPr>
        <a:xfrm>
          <a:off x="2990634" y="833730"/>
          <a:ext cx="1948003" cy="383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145"/>
              </a:lnTo>
              <a:lnTo>
                <a:pt x="1948003" y="325145"/>
              </a:lnTo>
              <a:lnTo>
                <a:pt x="1948003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27C50-14AA-4694-BDDB-C2533AC8E7EB}">
      <dsp:nvSpPr>
        <dsp:cNvPr id="0" name=""/>
        <dsp:cNvSpPr/>
      </dsp:nvSpPr>
      <dsp:spPr>
        <a:xfrm>
          <a:off x="2990634" y="833730"/>
          <a:ext cx="1177743" cy="383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145"/>
              </a:lnTo>
              <a:lnTo>
                <a:pt x="1177743" y="325145"/>
              </a:lnTo>
              <a:lnTo>
                <a:pt x="1177743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B756-EA11-4D59-8E9C-FA41C7C4ECFA}">
      <dsp:nvSpPr>
        <dsp:cNvPr id="0" name=""/>
        <dsp:cNvSpPr/>
      </dsp:nvSpPr>
      <dsp:spPr>
        <a:xfrm>
          <a:off x="2990634" y="833730"/>
          <a:ext cx="407483" cy="383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145"/>
              </a:lnTo>
              <a:lnTo>
                <a:pt x="407483" y="325145"/>
              </a:lnTo>
              <a:lnTo>
                <a:pt x="407483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7A201-1DB1-45BC-BCC2-5F3E33033D24}">
      <dsp:nvSpPr>
        <dsp:cNvPr id="0" name=""/>
        <dsp:cNvSpPr/>
      </dsp:nvSpPr>
      <dsp:spPr>
        <a:xfrm>
          <a:off x="2627858" y="833730"/>
          <a:ext cx="362776" cy="383527"/>
        </a:xfrm>
        <a:custGeom>
          <a:avLst/>
          <a:gdLst/>
          <a:ahLst/>
          <a:cxnLst/>
          <a:rect l="0" t="0" r="0" b="0"/>
          <a:pathLst>
            <a:path>
              <a:moveTo>
                <a:pt x="362776" y="0"/>
              </a:moveTo>
              <a:lnTo>
                <a:pt x="362776" y="325145"/>
              </a:lnTo>
              <a:lnTo>
                <a:pt x="0" y="325145"/>
              </a:lnTo>
              <a:lnTo>
                <a:pt x="0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7A3BA-2302-4FD0-9A13-B0FF6CA1ED58}">
      <dsp:nvSpPr>
        <dsp:cNvPr id="0" name=""/>
        <dsp:cNvSpPr/>
      </dsp:nvSpPr>
      <dsp:spPr>
        <a:xfrm>
          <a:off x="1857598" y="833730"/>
          <a:ext cx="1133036" cy="383527"/>
        </a:xfrm>
        <a:custGeom>
          <a:avLst/>
          <a:gdLst/>
          <a:ahLst/>
          <a:cxnLst/>
          <a:rect l="0" t="0" r="0" b="0"/>
          <a:pathLst>
            <a:path>
              <a:moveTo>
                <a:pt x="1133036" y="0"/>
              </a:moveTo>
              <a:lnTo>
                <a:pt x="1133036" y="325145"/>
              </a:lnTo>
              <a:lnTo>
                <a:pt x="0" y="325145"/>
              </a:lnTo>
              <a:lnTo>
                <a:pt x="0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64901-DBDC-47AA-AEB0-2E10ADE7B9E1}">
      <dsp:nvSpPr>
        <dsp:cNvPr id="0" name=""/>
        <dsp:cNvSpPr/>
      </dsp:nvSpPr>
      <dsp:spPr>
        <a:xfrm>
          <a:off x="1087338" y="833730"/>
          <a:ext cx="1903296" cy="383527"/>
        </a:xfrm>
        <a:custGeom>
          <a:avLst/>
          <a:gdLst/>
          <a:ahLst/>
          <a:cxnLst/>
          <a:rect l="0" t="0" r="0" b="0"/>
          <a:pathLst>
            <a:path>
              <a:moveTo>
                <a:pt x="1903296" y="0"/>
              </a:moveTo>
              <a:lnTo>
                <a:pt x="1903296" y="325145"/>
              </a:lnTo>
              <a:lnTo>
                <a:pt x="0" y="325145"/>
              </a:lnTo>
              <a:lnTo>
                <a:pt x="0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3639B-7C33-4A2F-92D4-08FD9EB484AA}">
      <dsp:nvSpPr>
        <dsp:cNvPr id="0" name=""/>
        <dsp:cNvSpPr/>
      </dsp:nvSpPr>
      <dsp:spPr>
        <a:xfrm>
          <a:off x="317078" y="833730"/>
          <a:ext cx="2673556" cy="383527"/>
        </a:xfrm>
        <a:custGeom>
          <a:avLst/>
          <a:gdLst/>
          <a:ahLst/>
          <a:cxnLst/>
          <a:rect l="0" t="0" r="0" b="0"/>
          <a:pathLst>
            <a:path>
              <a:moveTo>
                <a:pt x="2673556" y="0"/>
              </a:moveTo>
              <a:lnTo>
                <a:pt x="2673556" y="325145"/>
              </a:lnTo>
              <a:lnTo>
                <a:pt x="0" y="325145"/>
              </a:lnTo>
              <a:lnTo>
                <a:pt x="0" y="383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C4929-7FE9-45D1-80A3-D702C91E43DD}">
      <dsp:nvSpPr>
        <dsp:cNvPr id="0" name=""/>
        <dsp:cNvSpPr/>
      </dsp:nvSpPr>
      <dsp:spPr>
        <a:xfrm>
          <a:off x="2215992" y="433545"/>
          <a:ext cx="1549283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B886C-9284-4EF7-9C2E-95227F959EA7}">
      <dsp:nvSpPr>
        <dsp:cNvPr id="0" name=""/>
        <dsp:cNvSpPr/>
      </dsp:nvSpPr>
      <dsp:spPr>
        <a:xfrm>
          <a:off x="2286016" y="500068"/>
          <a:ext cx="1549283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process</a:t>
          </a:r>
          <a:endParaRPr lang="en-GB" sz="1400" kern="1200" dirty="0"/>
        </a:p>
      </dsp:txBody>
      <dsp:txXfrm>
        <a:off x="2297737" y="511789"/>
        <a:ext cx="1525841" cy="376743"/>
      </dsp:txXfrm>
    </dsp:sp>
    <dsp:sp modelId="{0DB6875A-9119-42AB-91FA-DC58D29F398D}">
      <dsp:nvSpPr>
        <dsp:cNvPr id="0" name=""/>
        <dsp:cNvSpPr/>
      </dsp:nvSpPr>
      <dsp:spPr>
        <a:xfrm>
          <a:off x="197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B11CF-F22F-4AEB-B747-421B8D7B5884}">
      <dsp:nvSpPr>
        <dsp:cNvPr id="0" name=""/>
        <dsp:cNvSpPr/>
      </dsp:nvSpPr>
      <dsp:spPr>
        <a:xfrm>
          <a:off x="7199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T1</a:t>
          </a:r>
          <a:endParaRPr lang="en-GB" sz="1800" kern="1200" dirty="0"/>
        </a:p>
      </dsp:txBody>
      <dsp:txXfrm>
        <a:off x="83716" y="1295501"/>
        <a:ext cx="606770" cy="376743"/>
      </dsp:txXfrm>
    </dsp:sp>
    <dsp:sp modelId="{317CE747-B894-4E42-ABF0-880C80C67624}">
      <dsp:nvSpPr>
        <dsp:cNvPr id="0" name=""/>
        <dsp:cNvSpPr/>
      </dsp:nvSpPr>
      <dsp:spPr>
        <a:xfrm>
          <a:off x="77223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700B-5541-4B6B-AB12-7CDC37CC36CC}">
      <dsp:nvSpPr>
        <dsp:cNvPr id="0" name=""/>
        <dsp:cNvSpPr/>
      </dsp:nvSpPr>
      <dsp:spPr>
        <a:xfrm>
          <a:off x="84225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T2</a:t>
          </a:r>
          <a:endParaRPr lang="en-GB" sz="1800" kern="1200" dirty="0"/>
        </a:p>
      </dsp:txBody>
      <dsp:txXfrm>
        <a:off x="853976" y="1295501"/>
        <a:ext cx="606770" cy="376743"/>
      </dsp:txXfrm>
    </dsp:sp>
    <dsp:sp modelId="{439C4F08-4BF0-4B98-9513-EFAEE098FC9F}">
      <dsp:nvSpPr>
        <dsp:cNvPr id="0" name=""/>
        <dsp:cNvSpPr/>
      </dsp:nvSpPr>
      <dsp:spPr>
        <a:xfrm>
          <a:off x="154249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90178-A13F-4592-8E10-60D718BB71A2}">
      <dsp:nvSpPr>
        <dsp:cNvPr id="0" name=""/>
        <dsp:cNvSpPr/>
      </dsp:nvSpPr>
      <dsp:spPr>
        <a:xfrm>
          <a:off x="161251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T3</a:t>
          </a:r>
          <a:endParaRPr lang="en-GB" sz="1800" kern="1200" dirty="0"/>
        </a:p>
      </dsp:txBody>
      <dsp:txXfrm>
        <a:off x="1624236" y="1295501"/>
        <a:ext cx="606770" cy="376743"/>
      </dsp:txXfrm>
    </dsp:sp>
    <dsp:sp modelId="{E896CADD-BEA9-41F3-AE89-6FC97E4F21BE}">
      <dsp:nvSpPr>
        <dsp:cNvPr id="0" name=""/>
        <dsp:cNvSpPr/>
      </dsp:nvSpPr>
      <dsp:spPr>
        <a:xfrm>
          <a:off x="231275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21A68-974F-4223-B0FC-230A74BB2C8E}">
      <dsp:nvSpPr>
        <dsp:cNvPr id="0" name=""/>
        <dsp:cNvSpPr/>
      </dsp:nvSpPr>
      <dsp:spPr>
        <a:xfrm>
          <a:off x="238277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T4</a:t>
          </a:r>
          <a:endParaRPr lang="en-GB" sz="1800" kern="1200" dirty="0"/>
        </a:p>
      </dsp:txBody>
      <dsp:txXfrm>
        <a:off x="2394496" y="1295501"/>
        <a:ext cx="606770" cy="376743"/>
      </dsp:txXfrm>
    </dsp:sp>
    <dsp:sp modelId="{84B06AD9-8DF6-480E-9CEB-F38483EF0AA7}">
      <dsp:nvSpPr>
        <dsp:cNvPr id="0" name=""/>
        <dsp:cNvSpPr/>
      </dsp:nvSpPr>
      <dsp:spPr>
        <a:xfrm>
          <a:off x="308301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DA5A4-6547-4D47-AEA5-218B865AB9CD}">
      <dsp:nvSpPr>
        <dsp:cNvPr id="0" name=""/>
        <dsp:cNvSpPr/>
      </dsp:nvSpPr>
      <dsp:spPr>
        <a:xfrm>
          <a:off x="315303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T5</a:t>
          </a:r>
          <a:endParaRPr lang="en-GB" sz="1800" kern="1200" dirty="0"/>
        </a:p>
      </dsp:txBody>
      <dsp:txXfrm>
        <a:off x="3164756" y="1295501"/>
        <a:ext cx="606770" cy="376743"/>
      </dsp:txXfrm>
    </dsp:sp>
    <dsp:sp modelId="{F073F9B6-E6F6-4C72-9114-64B5672B65C2}">
      <dsp:nvSpPr>
        <dsp:cNvPr id="0" name=""/>
        <dsp:cNvSpPr/>
      </dsp:nvSpPr>
      <dsp:spPr>
        <a:xfrm>
          <a:off x="385327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BB271-A5B1-4522-B64A-F6E6A74D8D61}">
      <dsp:nvSpPr>
        <dsp:cNvPr id="0" name=""/>
        <dsp:cNvSpPr/>
      </dsp:nvSpPr>
      <dsp:spPr>
        <a:xfrm>
          <a:off x="392329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T6</a:t>
          </a:r>
          <a:endParaRPr lang="en-GB" sz="1800" kern="1200" dirty="0"/>
        </a:p>
      </dsp:txBody>
      <dsp:txXfrm>
        <a:off x="3935016" y="1295501"/>
        <a:ext cx="606770" cy="376743"/>
      </dsp:txXfrm>
    </dsp:sp>
    <dsp:sp modelId="{EC2AFBA3-0FB3-4FFE-87E3-B35EC9342C41}">
      <dsp:nvSpPr>
        <dsp:cNvPr id="0" name=""/>
        <dsp:cNvSpPr/>
      </dsp:nvSpPr>
      <dsp:spPr>
        <a:xfrm>
          <a:off x="462353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0DDA3-2481-42F0-A6F1-4F6FBCDAC558}">
      <dsp:nvSpPr>
        <dsp:cNvPr id="0" name=""/>
        <dsp:cNvSpPr/>
      </dsp:nvSpPr>
      <dsp:spPr>
        <a:xfrm>
          <a:off x="469355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T7</a:t>
          </a:r>
          <a:endParaRPr lang="en-GB" sz="1800" kern="1200" dirty="0"/>
        </a:p>
      </dsp:txBody>
      <dsp:txXfrm>
        <a:off x="4705276" y="1295501"/>
        <a:ext cx="606770" cy="376743"/>
      </dsp:txXfrm>
    </dsp:sp>
    <dsp:sp modelId="{A459782D-DE61-42F8-BF1A-FD7832610DDA}">
      <dsp:nvSpPr>
        <dsp:cNvPr id="0" name=""/>
        <dsp:cNvSpPr/>
      </dsp:nvSpPr>
      <dsp:spPr>
        <a:xfrm>
          <a:off x="5393791" y="1217258"/>
          <a:ext cx="630212" cy="40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553FA-1B19-478F-B9B6-73477DA4BF4A}">
      <dsp:nvSpPr>
        <dsp:cNvPr id="0" name=""/>
        <dsp:cNvSpPr/>
      </dsp:nvSpPr>
      <dsp:spPr>
        <a:xfrm>
          <a:off x="5463815" y="1283780"/>
          <a:ext cx="630212" cy="40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T8</a:t>
          </a:r>
          <a:endParaRPr lang="en-GB" sz="1800" kern="1200" dirty="0"/>
        </a:p>
      </dsp:txBody>
      <dsp:txXfrm>
        <a:off x="5475536" y="1295501"/>
        <a:ext cx="606770" cy="376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28557" y="128776"/>
          <a:ext cx="857046" cy="5999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0" y="300185"/>
        <a:ext cx="599932" cy="257114"/>
      </dsp:txXfrm>
    </dsp:sp>
    <dsp:sp modelId="{BEBA01B6-5951-44BE-9030-3C2626CDD713}">
      <dsp:nvSpPr>
        <dsp:cNvPr id="0" name=""/>
        <dsp:cNvSpPr/>
      </dsp:nvSpPr>
      <dsp:spPr>
        <a:xfrm rot="5400000">
          <a:off x="3875992" y="-3293419"/>
          <a:ext cx="557080" cy="7143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They work in the background providing service to other threads.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-5400000">
        <a:off x="582573" y="27194"/>
        <a:ext cx="7116725" cy="502692"/>
      </dsp:txXfrm>
    </dsp:sp>
    <dsp:sp modelId="{1166A8A4-1813-4D44-9BFB-92CDEBDAD00B}">
      <dsp:nvSpPr>
        <dsp:cNvPr id="0" name=""/>
        <dsp:cNvSpPr/>
      </dsp:nvSpPr>
      <dsp:spPr>
        <a:xfrm rot="5400000">
          <a:off x="-128557" y="771603"/>
          <a:ext cx="857046" cy="59993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0" y="943012"/>
        <a:ext cx="599932" cy="257114"/>
      </dsp:txXfrm>
    </dsp:sp>
    <dsp:sp modelId="{127813E7-74B9-4DA5-84E0-D6A5D3831C71}">
      <dsp:nvSpPr>
        <dsp:cNvPr id="0" name=""/>
        <dsp:cNvSpPr/>
      </dsp:nvSpPr>
      <dsp:spPr>
        <a:xfrm rot="5400000">
          <a:off x="3893352" y="-2650372"/>
          <a:ext cx="557080" cy="7143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They are fully dependent on user threads.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-5400000">
        <a:off x="599933" y="670241"/>
        <a:ext cx="7116725" cy="502692"/>
      </dsp:txXfrm>
    </dsp:sp>
    <dsp:sp modelId="{EDE68188-5630-491A-9471-1F034CF940E1}">
      <dsp:nvSpPr>
        <dsp:cNvPr id="0" name=""/>
        <dsp:cNvSpPr/>
      </dsp:nvSpPr>
      <dsp:spPr>
        <a:xfrm rot="5400000">
          <a:off x="-128557" y="1414430"/>
          <a:ext cx="857046" cy="59993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3</a:t>
          </a:r>
          <a:endParaRPr lang="en-GB" sz="1600" kern="1200" dirty="0"/>
        </a:p>
      </dsp:txBody>
      <dsp:txXfrm rot="-5400000">
        <a:off x="0" y="1585839"/>
        <a:ext cx="599932" cy="257114"/>
      </dsp:txXfrm>
    </dsp:sp>
    <dsp:sp modelId="{93CCBB54-8DEA-4927-A86A-16A0935F3A6B}">
      <dsp:nvSpPr>
        <dsp:cNvPr id="0" name=""/>
        <dsp:cNvSpPr/>
      </dsp:nvSpPr>
      <dsp:spPr>
        <a:xfrm rot="5400000">
          <a:off x="3893352" y="-2007545"/>
          <a:ext cx="557080" cy="7143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Java virtual machine stops once a thread dies and only daemon thread is alive.</a:t>
          </a:r>
          <a:endParaRPr lang="en-GB" sz="1600" kern="1200" dirty="0"/>
        </a:p>
      </dsp:txBody>
      <dsp:txXfrm rot="-5400000">
        <a:off x="599933" y="1313068"/>
        <a:ext cx="7116725" cy="5026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96777" y="198164"/>
          <a:ext cx="1311847" cy="91829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1" y="460534"/>
        <a:ext cx="918293" cy="393554"/>
      </dsp:txXfrm>
    </dsp:sp>
    <dsp:sp modelId="{BEBA01B6-5951-44BE-9030-3C2626CDD713}">
      <dsp:nvSpPr>
        <dsp:cNvPr id="0" name=""/>
        <dsp:cNvSpPr/>
      </dsp:nvSpPr>
      <dsp:spPr>
        <a:xfrm rot="5400000">
          <a:off x="4047598" y="-3127917"/>
          <a:ext cx="852701" cy="7111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Daemon threads are service providers for other threads running in the same process.</a:t>
          </a:r>
          <a:endParaRPr lang="en-IN" sz="1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918294" y="43012"/>
        <a:ext cx="7069685" cy="769451"/>
      </dsp:txXfrm>
    </dsp:sp>
    <dsp:sp modelId="{1166A8A4-1813-4D44-9BFB-92CDEBDAD00B}">
      <dsp:nvSpPr>
        <dsp:cNvPr id="0" name=""/>
        <dsp:cNvSpPr/>
      </dsp:nvSpPr>
      <dsp:spPr>
        <a:xfrm rot="5400000">
          <a:off x="-196777" y="1207646"/>
          <a:ext cx="1311847" cy="91829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1" y="1470016"/>
        <a:ext cx="918293" cy="393554"/>
      </dsp:txXfrm>
    </dsp:sp>
    <dsp:sp modelId="{127813E7-74B9-4DA5-84E0-D6A5D3831C71}">
      <dsp:nvSpPr>
        <dsp:cNvPr id="0" name=""/>
        <dsp:cNvSpPr/>
      </dsp:nvSpPr>
      <dsp:spPr>
        <a:xfrm rot="5400000">
          <a:off x="4047598" y="-2118435"/>
          <a:ext cx="852701" cy="7111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Daemon threads are designed as low-level background threads that perform some tasks such as mouse events for Java program.</a:t>
          </a:r>
          <a:endParaRPr lang="en-IN" sz="1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918294" y="1052494"/>
        <a:ext cx="7069685" cy="769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6/19/2014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6/19/2014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7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IN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Object-oriented Programming in Java 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590800" y="2590800"/>
            <a:ext cx="6337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4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Introduction to Threads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Life Cycle of a </a:t>
            </a:r>
            <a:r>
              <a:rPr lang="en-IN" sz="2800" b="0" dirty="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IN" sz="2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39552" y="857232"/>
            <a:ext cx="8352928" cy="5357850"/>
            <a:chOff x="468114" y="857232"/>
            <a:chExt cx="8352928" cy="5357850"/>
          </a:xfrm>
        </p:grpSpPr>
        <p:sp>
          <p:nvSpPr>
            <p:cNvPr id="11" name="Oval 10"/>
            <p:cNvSpPr/>
            <p:nvPr/>
          </p:nvSpPr>
          <p:spPr>
            <a:xfrm>
              <a:off x="468114" y="2643182"/>
              <a:ext cx="1746432" cy="17145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latin typeface="Courier New" pitchFamily="49" charset="0"/>
                  <a:cs typeface="Courier New" pitchFamily="49" charset="0"/>
                </a:rPr>
                <a:t>New Thread</a:t>
              </a:r>
              <a:endParaRPr lang="en-GB" sz="18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25" idx="2"/>
            </p:cNvCxnSpPr>
            <p:nvPr/>
          </p:nvCxnSpPr>
          <p:spPr>
            <a:xfrm>
              <a:off x="2214546" y="3500438"/>
              <a:ext cx="1283604" cy="39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72330" y="2571744"/>
              <a:ext cx="1748712" cy="16430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Runnable State</a:t>
              </a:r>
              <a:endParaRPr lang="en-GB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492450" y="4500570"/>
              <a:ext cx="1793930" cy="17145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Courier New" pitchFamily="49" charset="0"/>
                  <a:cs typeface="Courier New" pitchFamily="49" charset="0"/>
                </a:rPr>
                <a:t>Terminated State</a:t>
              </a:r>
              <a:endParaRPr lang="en-GB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98150" y="2715760"/>
              <a:ext cx="1722492" cy="16493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latin typeface="Courier New" pitchFamily="49" charset="0"/>
                  <a:cs typeface="Courier New" pitchFamily="49" charset="0"/>
                </a:rPr>
                <a:t>Waiting </a:t>
              </a:r>
            </a:p>
            <a:p>
              <a:pPr algn="ctr"/>
              <a:r>
                <a:rPr lang="en-GB" sz="1800" dirty="0" smtClean="0">
                  <a:latin typeface="Courier New" pitchFamily="49" charset="0"/>
                  <a:cs typeface="Courier New" pitchFamily="49" charset="0"/>
                </a:rPr>
                <a:t>State</a:t>
              </a:r>
              <a:endParaRPr lang="en-GB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492450" y="857232"/>
              <a:ext cx="1728192" cy="17076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latin typeface="Courier New" pitchFamily="49" charset="0"/>
                  <a:cs typeface="Courier New" pitchFamily="49" charset="0"/>
                </a:rPr>
                <a:t>Blocked </a:t>
              </a:r>
            </a:p>
            <a:p>
              <a:pPr algn="ctr"/>
              <a:r>
                <a:rPr lang="en-GB" sz="1800" dirty="0" smtClean="0">
                  <a:latin typeface="Courier New" pitchFamily="49" charset="0"/>
                  <a:cs typeface="Courier New" pitchFamily="49" charset="0"/>
                </a:rPr>
                <a:t>State</a:t>
              </a:r>
              <a:endParaRPr lang="en-GB" sz="18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214942" y="3286124"/>
              <a:ext cx="185738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220642" y="3571875"/>
              <a:ext cx="1851688" cy="73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214942" y="1500174"/>
              <a:ext cx="2309956" cy="1064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Straight Arrow Connector 50"/>
            <p:cNvCxnSpPr>
              <a:stCxn id="23" idx="1"/>
            </p:cNvCxnSpPr>
            <p:nvPr/>
          </p:nvCxnSpPr>
          <p:spPr>
            <a:xfrm flipH="1" flipV="1">
              <a:off x="5143509" y="1857364"/>
              <a:ext cx="2184914" cy="9550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0800000" flipV="1">
              <a:off x="5214942" y="4000504"/>
              <a:ext cx="2143140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2339752" y="3573016"/>
            <a:ext cx="936104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start()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 rot="1489799">
            <a:off x="5128420" y="2363604"/>
            <a:ext cx="221457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suspend(), sleep(), wait()</a:t>
            </a:r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5724128" y="3645024"/>
            <a:ext cx="829073" cy="259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wait()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148064" y="3002149"/>
            <a:ext cx="1968809" cy="21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cs typeface="Courier New" pitchFamily="49" charset="0"/>
              </a:rPr>
              <a:t>notify(), notifyAll()</a:t>
            </a:r>
            <a:endParaRPr lang="en-GB" sz="1100" dirty="0">
              <a:cs typeface="Courier New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 rot="19971235">
            <a:off x="5678466" y="4568950"/>
            <a:ext cx="1903085" cy="259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stop(),destroy()</a:t>
            </a:r>
            <a:endParaRPr lang="en-GB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Some important methods of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GB" sz="2400" dirty="0" smtClean="0"/>
              <a:t> Class are: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getName()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start()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sleep()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interrupt()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</a:t>
            </a:r>
            <a:r>
              <a:rPr lang="en-IN" b="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Courier New" pitchFamily="49" charset="0"/>
                <a:cs typeface="Courier New" pitchFamily="49" charset="0"/>
              </a:rPr>
              <a:t>interrupt() </a:t>
            </a:r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49868"/>
            <a:ext cx="8610600" cy="53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</a:t>
            </a:r>
            <a:r>
              <a:rPr lang="en-IN" sz="2000" dirty="0" smtClean="0">
                <a:cs typeface="Courier New" pitchFamily="49" charset="0"/>
              </a:rPr>
              <a:t>interrupt() </a:t>
            </a:r>
            <a:r>
              <a:rPr lang="en-IN" sz="2000" dirty="0" smtClean="0">
                <a:latin typeface="Calibri" pitchFamily="34" charset="0"/>
              </a:rPr>
              <a:t>method interrupts the thread.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method tells the thread to stop what it was doing even before it has completed the task. 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</a:t>
            </a:r>
            <a:r>
              <a:rPr lang="en-IN" sz="2000" dirty="0" smtClean="0">
                <a:cs typeface="Courier New" pitchFamily="49" charset="0"/>
              </a:rPr>
              <a:t>interrupt() </a:t>
            </a:r>
            <a:r>
              <a:rPr lang="en-IN" sz="2000" dirty="0" smtClean="0">
                <a:latin typeface="Calibri" pitchFamily="34" charset="0"/>
              </a:rPr>
              <a:t>method has the following characteristics: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q"/>
              <a:defRPr/>
            </a:pPr>
            <a:endParaRPr lang="en-IN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1800" b="1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1800" b="1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1800" b="1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1800" b="1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1800" b="1" dirty="0" smtClean="0">
              <a:latin typeface="Calibri" pitchFamily="34" charset="0"/>
            </a:endParaRP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IN" sz="1800" b="1" dirty="0" smtClean="0">
                <a:latin typeface="Calibri" pitchFamily="34" charset="0"/>
              </a:rPr>
              <a:t>         Syntax</a:t>
            </a:r>
            <a:r>
              <a:rPr lang="en-IN" sz="1800" dirty="0" smtClean="0">
                <a:latin typeface="Calibri" pitchFamily="34" charset="0"/>
              </a:rPr>
              <a:t>: </a:t>
            </a:r>
            <a:r>
              <a:rPr lang="en-IN" sz="1800" dirty="0" smtClean="0">
                <a:cs typeface="Courier New" pitchFamily="49" charset="0"/>
              </a:rPr>
              <a:t>public void interrupt()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899592" y="3068960"/>
          <a:ext cx="774385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Threads are self-executing entities inside a </a:t>
            </a:r>
            <a:r>
              <a:rPr lang="en-IN" sz="2000" dirty="0" smtClean="0"/>
              <a:t>program,  can </a:t>
            </a:r>
            <a:r>
              <a:rPr lang="en-IN" sz="2000" dirty="0" smtClean="0"/>
              <a:t>execute independent of each other.	</a:t>
            </a:r>
          </a:p>
          <a:p>
            <a:r>
              <a:rPr lang="en-IN" sz="2000" dirty="0" smtClean="0"/>
              <a:t>Sometimes, it may happen that a particular run-time resource has	to be shared by many threads, running simultaneously. </a:t>
            </a:r>
          </a:p>
          <a:p>
            <a:r>
              <a:rPr lang="en-IN" sz="2000" dirty="0" smtClean="0"/>
              <a:t>This forces other running threads to enter the blocked state. </a:t>
            </a:r>
          </a:p>
          <a:p>
            <a:r>
              <a:rPr lang="en-IN" sz="2000" dirty="0" smtClean="0"/>
              <a:t>So, in such situations some internal control or management of the threads is required so that the threads are executed simultaneously.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Threads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357290" y="3500438"/>
          <a:ext cx="6096000" cy="231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3571868" y="5786454"/>
            <a:ext cx="1903085" cy="259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Managing Threads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/>
              <a:t>While creating multi-threaded applications, situations may come up where a thread is already running and you need to run another thread of greater importance.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This is where thread </a:t>
            </a:r>
            <a:r>
              <a:rPr lang="en-IN" sz="2000" dirty="0" smtClean="0"/>
              <a:t>priorities play an important </a:t>
            </a:r>
            <a:r>
              <a:rPr lang="en-IN" sz="2000" dirty="0" smtClean="0"/>
              <a:t>role.</a:t>
            </a:r>
            <a:endParaRPr lang="en-IN" sz="2000" dirty="0" smtClean="0"/>
          </a:p>
          <a:p>
            <a:r>
              <a:rPr lang="en-IN" sz="2000" dirty="0" smtClean="0"/>
              <a:t>Higher </a:t>
            </a:r>
            <a:r>
              <a:rPr lang="en-IN" sz="2000" dirty="0"/>
              <a:t>priority thread gets more CPU time than a low priority thread.</a:t>
            </a:r>
          </a:p>
          <a:p>
            <a:r>
              <a:rPr lang="en-IN" sz="2000" dirty="0" smtClean="0"/>
              <a:t>Thread </a:t>
            </a:r>
            <a:r>
              <a:rPr lang="en-IN" sz="2000" dirty="0"/>
              <a:t>priorities are integers ranging from </a:t>
            </a:r>
            <a:r>
              <a:rPr lang="en-IN" sz="2000" b="1" dirty="0"/>
              <a:t>1 </a:t>
            </a:r>
            <a:r>
              <a:rPr lang="en-IN" sz="2000" dirty="0"/>
              <a:t>to </a:t>
            </a:r>
            <a:r>
              <a:rPr lang="en-IN" sz="2000" b="1" dirty="0"/>
              <a:t>10</a:t>
            </a:r>
            <a:r>
              <a:rPr lang="en-IN" sz="2000" dirty="0"/>
              <a:t>.</a:t>
            </a:r>
          </a:p>
          <a:p>
            <a:r>
              <a:rPr lang="en-GB" sz="2000" dirty="0" smtClean="0"/>
              <a:t>They</a:t>
            </a:r>
            <a:r>
              <a:rPr lang="en-GB" sz="2000" dirty="0"/>
              <a:t>	are:</a:t>
            </a:r>
          </a:p>
          <a:p>
            <a:pPr lvl="1"/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Thread.MAX_PRIORITY</a:t>
            </a:r>
            <a:r>
              <a:rPr lang="en-GB" sz="1800" b="1" dirty="0"/>
              <a:t>:</a:t>
            </a:r>
            <a:r>
              <a:rPr lang="en-IN" sz="1800" b="1" dirty="0"/>
              <a:t> </a:t>
            </a:r>
            <a:r>
              <a:rPr lang="en-IN" sz="1800" dirty="0"/>
              <a:t>It has a constant value of 10. </a:t>
            </a:r>
            <a:endParaRPr lang="en-GB" sz="1800" dirty="0"/>
          </a:p>
          <a:p>
            <a:pPr lvl="1"/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Thread.NORM_PRIORITY</a:t>
            </a:r>
            <a:r>
              <a:rPr lang="en-GB" sz="1800" b="1" dirty="0"/>
              <a:t>: </a:t>
            </a:r>
            <a:r>
              <a:rPr lang="en-IN" sz="1800" dirty="0"/>
              <a:t>It has a constant value of 5. It is the default priority.</a:t>
            </a:r>
          </a:p>
          <a:p>
            <a:pPr lvl="1"/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Thread.MIN_PRIORITY</a:t>
            </a:r>
            <a:r>
              <a:rPr lang="en-GB" sz="1800" b="1" dirty="0"/>
              <a:t>: </a:t>
            </a:r>
            <a:r>
              <a:rPr lang="en-IN" sz="1800" dirty="0"/>
              <a:t>It has a constant value of 1. </a:t>
            </a:r>
            <a:endParaRPr lang="en-IN" sz="1800" dirty="0" smtClean="0"/>
          </a:p>
          <a:p>
            <a:r>
              <a:rPr lang="en-IN" sz="2000" dirty="0" smtClean="0"/>
              <a:t>To </a:t>
            </a:r>
            <a:r>
              <a:rPr lang="en-IN" sz="2000" dirty="0"/>
              <a:t>change the priority of a </a:t>
            </a:r>
            <a:r>
              <a:rPr lang="en-IN" sz="2000" dirty="0" smtClean="0"/>
              <a:t>thread, </a:t>
            </a:r>
            <a:r>
              <a:rPr lang="en-IN" sz="2000" dirty="0"/>
              <a:t>the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setPriority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sz="2000" dirty="0"/>
              <a:t>method is used.</a:t>
            </a:r>
          </a:p>
          <a:p>
            <a:r>
              <a:rPr lang="en-IN" sz="2000" dirty="0" smtClean="0"/>
              <a:t>To </a:t>
            </a:r>
            <a:r>
              <a:rPr lang="en-IN" sz="2000" dirty="0"/>
              <a:t>retrieve the </a:t>
            </a:r>
            <a:r>
              <a:rPr lang="en-IN" sz="2000" dirty="0" smtClean="0"/>
              <a:t>priority  </a:t>
            </a:r>
            <a:r>
              <a:rPr lang="en-IN" sz="2000" dirty="0"/>
              <a:t>of any </a:t>
            </a:r>
            <a:r>
              <a:rPr lang="en-IN" sz="2000" dirty="0" smtClean="0"/>
              <a:t>thread, using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getPriority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 method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</a:t>
            </a:r>
            <a:r>
              <a:rPr lang="en-IN" b="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IN" dirty="0" smtClean="0"/>
              <a:t> Priority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109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/>
              <a:t>A daemon thread runs continuously to perform a service, without having any connection with the overall state of the program.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The characteristics of good daemon threads are: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The two </a:t>
            </a:r>
            <a:r>
              <a:rPr lang="en-IN" sz="2000" dirty="0"/>
              <a:t>methods related to daemon </a:t>
            </a:r>
            <a:r>
              <a:rPr lang="en-IN" sz="2000" dirty="0" smtClean="0"/>
              <a:t>threads:</a:t>
            </a:r>
            <a:endParaRPr lang="en-IN" sz="2000" dirty="0"/>
          </a:p>
          <a:p>
            <a:pPr lvl="1">
              <a:lnSpc>
                <a:spcPct val="150000"/>
              </a:lnSpc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setDaemon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value)</a:t>
            </a:r>
          </a:p>
          <a:p>
            <a:pPr lvl="1">
              <a:lnSpc>
                <a:spcPct val="150000"/>
              </a:lnSpc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isDaemon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Daemon </a:t>
            </a:r>
            <a:r>
              <a:rPr lang="en-IN" dirty="0" smtClean="0"/>
              <a:t>Threads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99645146"/>
              </p:ext>
            </p:extLst>
          </p:nvPr>
        </p:nvGraphicFramePr>
        <p:xfrm>
          <a:off x="755576" y="2564904"/>
          <a:ext cx="7743852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The task performed by the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en-IN" sz="2000" dirty="0" smtClean="0"/>
              <a:t> threads are: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for Daemon Threads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676400"/>
          <a:ext cx="8029604" cy="232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66928"/>
          </a:xfrm>
        </p:spPr>
        <p:txBody>
          <a:bodyPr/>
          <a:lstStyle/>
          <a:p>
            <a:r>
              <a:rPr lang="en-IN" sz="2000" dirty="0" smtClean="0"/>
              <a:t>A process consists of many semi-processes known as threads. </a:t>
            </a:r>
          </a:p>
          <a:p>
            <a:r>
              <a:rPr lang="en-IN" sz="2000" dirty="0" smtClean="0"/>
              <a:t>A thread is the smallest executable code in a Java program, which contributes in making it possible to run multiple tasks at a time.</a:t>
            </a:r>
          </a:p>
          <a:p>
            <a:r>
              <a:rPr lang="en-IN" sz="2000" dirty="0" smtClean="0"/>
              <a:t>A thread object can be created by extending the </a:t>
            </a:r>
            <a:r>
              <a:rPr lang="en-IN" sz="2000" dirty="0" smtClean="0">
                <a:cs typeface="Courier New" pitchFamily="49" charset="0"/>
              </a:rPr>
              <a:t>Thread</a:t>
            </a:r>
            <a:r>
              <a:rPr lang="en-IN" sz="2000" dirty="0" smtClean="0"/>
              <a:t> class that defines the </a:t>
            </a:r>
            <a:r>
              <a:rPr lang="en-IN" sz="2000" dirty="0" smtClean="0">
                <a:cs typeface="Courier New" pitchFamily="49" charset="0"/>
              </a:rPr>
              <a:t>run() </a:t>
            </a:r>
            <a:r>
              <a:rPr lang="en-IN" sz="2000" dirty="0" smtClean="0"/>
              <a:t>method. </a:t>
            </a:r>
          </a:p>
          <a:p>
            <a:r>
              <a:rPr lang="en-IN" sz="2000" dirty="0" smtClean="0"/>
              <a:t>It can also be created by declaring a class that implements the </a:t>
            </a:r>
            <a:r>
              <a:rPr lang="en-IN" sz="2000" dirty="0" smtClean="0">
                <a:cs typeface="Courier New" pitchFamily="49" charset="0"/>
              </a:rPr>
              <a:t>Runnable</a:t>
            </a:r>
            <a:r>
              <a:rPr lang="en-IN" sz="2000" dirty="0" smtClean="0"/>
              <a:t> interface and passing the object to the </a:t>
            </a:r>
            <a:r>
              <a:rPr lang="en-IN" sz="2000" dirty="0" smtClean="0">
                <a:cs typeface="Courier New" pitchFamily="49" charset="0"/>
              </a:rPr>
              <a:t>Thread</a:t>
            </a:r>
            <a:r>
              <a:rPr lang="en-IN" sz="2000" dirty="0" smtClean="0"/>
              <a:t> constructor.</a:t>
            </a:r>
          </a:p>
          <a:p>
            <a:r>
              <a:rPr lang="en-IN" sz="2000" dirty="0" smtClean="0"/>
              <a:t>A newly created thread can be in following states: </a:t>
            </a:r>
            <a:r>
              <a:rPr lang="en-IN" sz="2000" dirty="0" smtClean="0">
                <a:cs typeface="Courier New" pitchFamily="49" charset="0"/>
              </a:rPr>
              <a:t>new, runnable, waiting, blocked, and terminated</a:t>
            </a:r>
            <a:r>
              <a:rPr lang="en-IN" sz="2000" dirty="0" smtClean="0"/>
              <a:t>. </a:t>
            </a:r>
          </a:p>
          <a:p>
            <a:r>
              <a:rPr lang="en-IN" sz="2000" dirty="0" smtClean="0"/>
              <a:t>The </a:t>
            </a:r>
            <a:r>
              <a:rPr lang="en-IN" sz="2000" dirty="0" smtClean="0">
                <a:cs typeface="Courier New" pitchFamily="49" charset="0"/>
              </a:rPr>
              <a:t>getName() </a:t>
            </a:r>
            <a:r>
              <a:rPr lang="en-IN" sz="2000" dirty="0" smtClean="0"/>
              <a:t>method returns the name of the thread while </a:t>
            </a:r>
            <a:r>
              <a:rPr lang="en-IN" sz="2000" dirty="0" smtClean="0">
                <a:cs typeface="Courier New" pitchFamily="49" charset="0"/>
              </a:rPr>
              <a:t>start() </a:t>
            </a:r>
            <a:r>
              <a:rPr lang="en-IN" sz="2000" dirty="0" smtClean="0"/>
              <a:t>allows a thread to be in runnable state.</a:t>
            </a:r>
          </a:p>
          <a:p>
            <a:r>
              <a:rPr lang="en-IN" sz="2000" dirty="0" smtClean="0"/>
              <a:t>The </a:t>
            </a:r>
            <a:r>
              <a:rPr lang="en-IN" sz="2000" dirty="0" smtClean="0">
                <a:cs typeface="Courier New" pitchFamily="49" charset="0"/>
              </a:rPr>
              <a:t>setPriority() </a:t>
            </a:r>
            <a:r>
              <a:rPr lang="en-IN" sz="2000" dirty="0" smtClean="0"/>
              <a:t>and </a:t>
            </a:r>
            <a:r>
              <a:rPr lang="en-IN" sz="2000" dirty="0" smtClean="0">
                <a:cs typeface="Courier New" pitchFamily="49" charset="0"/>
              </a:rPr>
              <a:t>getPriority() </a:t>
            </a:r>
            <a:r>
              <a:rPr lang="en-IN" sz="2000" dirty="0" smtClean="0"/>
              <a:t>methods are used to assign and retrieve the priority of any thread respectively.</a:t>
            </a:r>
          </a:p>
          <a:p>
            <a:r>
              <a:rPr lang="en-IN" sz="2000" dirty="0" smtClean="0"/>
              <a:t>The daemon thread runs independently of the default user thread in a program, providing back ground service like the mouse event, garbage collection, and so on.</a:t>
            </a:r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Introduction to Threads/Session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lvl="0"/>
            <a:r>
              <a:rPr lang="en-IN" sz="2400" dirty="0" smtClean="0"/>
              <a:t>Introduction to Threads</a:t>
            </a:r>
          </a:p>
          <a:p>
            <a:pPr lvl="0"/>
            <a:r>
              <a:rPr lang="en-IN" sz="2400" dirty="0" smtClean="0"/>
              <a:t>Creating Threads</a:t>
            </a:r>
          </a:p>
          <a:p>
            <a:pPr lvl="0"/>
            <a:r>
              <a:rPr lang="en-IN" sz="2400" dirty="0" smtClean="0"/>
              <a:t>Thread States</a:t>
            </a:r>
          </a:p>
          <a:p>
            <a:pPr lvl="0"/>
            <a:r>
              <a:rPr lang="en-IN" sz="2400" dirty="0" smtClean="0"/>
              <a:t>Methods of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IN" sz="2400" dirty="0" smtClean="0"/>
              <a:t> class</a:t>
            </a:r>
          </a:p>
          <a:p>
            <a:pPr lvl="0"/>
            <a:r>
              <a:rPr lang="en-IN" sz="2400" dirty="0" smtClean="0"/>
              <a:t>Managing Threads</a:t>
            </a:r>
          </a:p>
          <a:p>
            <a:pPr lvl="0"/>
            <a:r>
              <a:rPr lang="en-IN" sz="2400" dirty="0" smtClean="0"/>
              <a:t>Daemon Threads</a:t>
            </a:r>
          </a:p>
          <a:p>
            <a:pPr>
              <a:defRPr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Threads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eaLnBrk="1" hangingPunct="1"/>
            <a:r>
              <a:rPr lang="en-IN" sz="2400" dirty="0" smtClean="0"/>
              <a:t>A process </a:t>
            </a:r>
            <a:r>
              <a:rPr lang="en-IN" sz="2400" dirty="0" smtClean="0"/>
              <a:t>: </a:t>
            </a:r>
          </a:p>
          <a:p>
            <a:pPr lvl="1" eaLnBrk="1" hangingPunct="1"/>
            <a:r>
              <a:rPr lang="en-IN" sz="2000" dirty="0" smtClean="0"/>
              <a:t>is </a:t>
            </a:r>
            <a:r>
              <a:rPr lang="en-IN" sz="2000" dirty="0" smtClean="0"/>
              <a:t>a program </a:t>
            </a:r>
            <a:r>
              <a:rPr lang="en-IN" sz="2000" dirty="0" smtClean="0"/>
              <a:t>(application) that </a:t>
            </a:r>
            <a:r>
              <a:rPr lang="en-IN" sz="2000" dirty="0" smtClean="0"/>
              <a:t>is executing. </a:t>
            </a:r>
          </a:p>
          <a:p>
            <a:pPr lvl="1" eaLnBrk="1" hangingPunct="1"/>
            <a:r>
              <a:rPr lang="en-IN" sz="2000" dirty="0" smtClean="0"/>
              <a:t>has </a:t>
            </a:r>
            <a:r>
              <a:rPr lang="en-IN" sz="2000" dirty="0" smtClean="0"/>
              <a:t>its own run-time resources, such as their own data, variables, and memory space.</a:t>
            </a:r>
          </a:p>
          <a:p>
            <a:pPr eaLnBrk="1" hangingPunct="1"/>
            <a:r>
              <a:rPr lang="en-IN" sz="2400" dirty="0" smtClean="0"/>
              <a:t>A </a:t>
            </a:r>
            <a:r>
              <a:rPr lang="en-IN" sz="2400" dirty="0" smtClean="0"/>
              <a:t>thread </a:t>
            </a:r>
            <a:r>
              <a:rPr lang="en-IN" sz="2400" dirty="0" smtClean="0"/>
              <a:t>:</a:t>
            </a:r>
          </a:p>
          <a:p>
            <a:pPr lvl="1" eaLnBrk="1" hangingPunct="1"/>
            <a:r>
              <a:rPr lang="en-IN" sz="2000" dirty="0" smtClean="0"/>
              <a:t>is </a:t>
            </a:r>
            <a:r>
              <a:rPr lang="en-IN" sz="2000" dirty="0"/>
              <a:t>the smallest unit of executable code in an application that performs a particular job </a:t>
            </a:r>
            <a:r>
              <a:rPr lang="en-IN" sz="2000" dirty="0" smtClean="0"/>
              <a:t>and </a:t>
            </a:r>
            <a:r>
              <a:rPr lang="en-IN" sz="2000" dirty="0"/>
              <a:t>can be scheduled for </a:t>
            </a:r>
            <a:r>
              <a:rPr lang="en-IN" sz="2000" dirty="0" smtClean="0"/>
              <a:t>execution.</a:t>
            </a:r>
          </a:p>
          <a:p>
            <a:pPr lvl="1" eaLnBrk="1" hangingPunct="1"/>
            <a:r>
              <a:rPr lang="en-IN" sz="2000" dirty="0" smtClean="0"/>
              <a:t>is </a:t>
            </a:r>
            <a:r>
              <a:rPr lang="en-IN" sz="2000" dirty="0" smtClean="0"/>
              <a:t>started with a single </a:t>
            </a:r>
            <a:r>
              <a:rPr lang="en-IN" sz="2000" dirty="0" smtClean="0"/>
              <a:t>thread (the </a:t>
            </a:r>
            <a:r>
              <a:rPr lang="en-IN" sz="2000" dirty="0" smtClean="0"/>
              <a:t>primary, default, or main </a:t>
            </a:r>
            <a:r>
              <a:rPr lang="en-IN" sz="2000" dirty="0" smtClean="0"/>
              <a:t>thread).</a:t>
            </a:r>
          </a:p>
          <a:p>
            <a:pPr lvl="1"/>
            <a:r>
              <a:rPr lang="en-IN" sz="2000" dirty="0" smtClean="0"/>
              <a:t>has </a:t>
            </a:r>
            <a:r>
              <a:rPr lang="en-IN" sz="2000" dirty="0"/>
              <a:t>its own complete set of basic run-time resources to run it independently.</a:t>
            </a:r>
          </a:p>
          <a:p>
            <a:pPr lvl="1"/>
            <a:r>
              <a:rPr lang="en-IN" sz="2000" dirty="0" smtClean="0"/>
              <a:t>Several </a:t>
            </a:r>
            <a:r>
              <a:rPr lang="en-IN" sz="2000" dirty="0"/>
              <a:t>threads can be executed at a time, facilitating execution of several tasks of a single application simultaneously.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Processes and </a:t>
            </a:r>
            <a:r>
              <a:rPr lang="en-US" dirty="0" smtClean="0"/>
              <a:t>Threads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79368"/>
          </a:xfrm>
        </p:spPr>
        <p:txBody>
          <a:bodyPr/>
          <a:lstStyle/>
          <a:p>
            <a:pPr>
              <a:defRPr/>
            </a:pPr>
            <a:r>
              <a:rPr lang="en-IN" sz="2400" dirty="0" smtClean="0"/>
              <a:t>Similarities :</a:t>
            </a:r>
          </a:p>
          <a:p>
            <a:pPr lvl="1">
              <a:defRPr/>
            </a:pPr>
            <a:r>
              <a:rPr lang="en-IN" sz="2000" dirty="0" smtClean="0"/>
              <a:t>Threads share a CPU and only one thread is active (running) at a time.</a:t>
            </a:r>
          </a:p>
          <a:p>
            <a:pPr lvl="1">
              <a:defRPr/>
            </a:pPr>
            <a:r>
              <a:rPr lang="en-IN" sz="2000" dirty="0" smtClean="0"/>
              <a:t>Threads within processes execute sequentially. </a:t>
            </a:r>
          </a:p>
          <a:p>
            <a:pPr lvl="1">
              <a:defRPr/>
            </a:pPr>
            <a:r>
              <a:rPr lang="en-IN" sz="2000" dirty="0" smtClean="0"/>
              <a:t>A thread can create child threads or sub threads</a:t>
            </a:r>
          </a:p>
          <a:p>
            <a:pPr lvl="1">
              <a:defRPr/>
            </a:pPr>
            <a:r>
              <a:rPr lang="en-IN" sz="2000" dirty="0" smtClean="0"/>
              <a:t>If one thread is blocked, another thread can run</a:t>
            </a:r>
            <a:endParaRPr lang="en-US" sz="2000" dirty="0" smtClean="0"/>
          </a:p>
          <a:p>
            <a:pPr lvl="0">
              <a:defRPr/>
            </a:pPr>
            <a:endParaRPr lang="en-US" sz="2400" dirty="0"/>
          </a:p>
          <a:p>
            <a:pPr>
              <a:defRPr/>
            </a:pPr>
            <a:r>
              <a:rPr lang="en-IN" sz="2400" dirty="0"/>
              <a:t>Differences </a:t>
            </a:r>
            <a:r>
              <a:rPr lang="en-IN" sz="2400" dirty="0" smtClean="0"/>
              <a:t>:</a:t>
            </a:r>
          </a:p>
          <a:p>
            <a:pPr lvl="1">
              <a:defRPr/>
            </a:pPr>
            <a:r>
              <a:rPr lang="en-IN" sz="2000" dirty="0" smtClean="0"/>
              <a:t>Threads </a:t>
            </a:r>
            <a:r>
              <a:rPr lang="en-IN" sz="2000" dirty="0"/>
              <a:t>are not independent of one another. </a:t>
            </a:r>
            <a:endParaRPr lang="en-IN" sz="2000" dirty="0">
              <a:cs typeface="Calibri" pitchFamily="34" charset="0"/>
            </a:endParaRPr>
          </a:p>
          <a:p>
            <a:pPr lvl="1">
              <a:defRPr/>
            </a:pPr>
            <a:r>
              <a:rPr lang="en-IN" sz="2000" dirty="0"/>
              <a:t>A</a:t>
            </a:r>
            <a:r>
              <a:rPr lang="en-IN" sz="2000" dirty="0" smtClean="0"/>
              <a:t>ll </a:t>
            </a:r>
            <a:r>
              <a:rPr lang="en-IN" sz="2000" dirty="0"/>
              <a:t>threads can access every address in the task</a:t>
            </a:r>
            <a:endParaRPr lang="en-US" sz="2000" dirty="0"/>
          </a:p>
          <a:p>
            <a:pPr lvl="1">
              <a:defRPr/>
            </a:pPr>
            <a:r>
              <a:rPr lang="en-IN" sz="2000" dirty="0" smtClean="0"/>
              <a:t>Threads </a:t>
            </a:r>
            <a:r>
              <a:rPr lang="en-IN" sz="2000" dirty="0"/>
              <a:t>are designed to assist one other. </a:t>
            </a:r>
            <a:endParaRPr lang="en-IN" sz="2000" dirty="0" smtClean="0"/>
          </a:p>
          <a:p>
            <a:pPr lvl="1">
              <a:defRPr/>
            </a:pPr>
            <a:endParaRPr lang="en-IN" sz="2000" dirty="0" smtClean="0">
              <a:cs typeface="Calibri" pitchFamily="34" charset="0"/>
            </a:endParaRPr>
          </a:p>
          <a:p>
            <a:pPr>
              <a:defRPr/>
            </a:pPr>
            <a:r>
              <a:rPr lang="en-IN" sz="2400" dirty="0"/>
              <a:t>Some of the applications of threads are:</a:t>
            </a:r>
          </a:p>
          <a:p>
            <a:pPr lvl="1">
              <a:spcBef>
                <a:spcPts val="450"/>
              </a:spcBef>
            </a:pPr>
            <a:r>
              <a:rPr lang="en-IN" sz="2000" dirty="0" smtClean="0"/>
              <a:t>Playing </a:t>
            </a:r>
            <a:r>
              <a:rPr lang="en-IN" sz="2000" dirty="0"/>
              <a:t>sound and displaying images simultaneously.</a:t>
            </a:r>
          </a:p>
          <a:p>
            <a:pPr lvl="1">
              <a:spcBef>
                <a:spcPts val="450"/>
              </a:spcBef>
            </a:pPr>
            <a:r>
              <a:rPr lang="en-IN" sz="2000" dirty="0"/>
              <a:t>Displaying multiple images on the screen.</a:t>
            </a:r>
          </a:p>
          <a:p>
            <a:pPr lvl="1">
              <a:spcBef>
                <a:spcPts val="450"/>
              </a:spcBef>
            </a:pPr>
            <a:r>
              <a:rPr lang="en-IN" sz="2000" dirty="0"/>
              <a:t>Displaying scrolling text patterns or images on the screen.</a:t>
            </a:r>
          </a:p>
          <a:p>
            <a:pPr>
              <a:defRPr/>
            </a:pPr>
            <a:endParaRPr lang="en-IN" sz="2400" dirty="0" smtClean="0"/>
          </a:p>
          <a:p>
            <a:pPr>
              <a:defRPr/>
            </a:pPr>
            <a:endParaRPr lang="en-IN" sz="2400" dirty="0"/>
          </a:p>
          <a:p>
            <a:pPr>
              <a:defRPr/>
            </a:pPr>
            <a:endParaRPr lang="en-IN" sz="2400" dirty="0" smtClean="0"/>
          </a:p>
          <a:p>
            <a:pPr>
              <a:defRPr/>
            </a:pPr>
            <a:endParaRPr lang="en-IN" sz="2400" dirty="0"/>
          </a:p>
          <a:p>
            <a:pPr>
              <a:defRPr/>
            </a:pPr>
            <a:endParaRPr lang="en-IN" sz="2400" dirty="0">
              <a:cs typeface="Calibri" pitchFamily="34" charset="0"/>
            </a:endParaRPr>
          </a:p>
          <a:p>
            <a:pPr lvl="0">
              <a:defRPr/>
            </a:pPr>
            <a:endParaRPr lang="en-IN" sz="2400" dirty="0">
              <a:cs typeface="Calibri" pitchFamily="34" charset="0"/>
            </a:endParaRP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57158" y="928670"/>
            <a:ext cx="8610600" cy="461665"/>
          </a:xfr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2400" dirty="0" smtClean="0"/>
              <a:t>There are two ways to 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sz="2400" dirty="0" smtClean="0"/>
              <a:t> class: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2750261"/>
              </p:ext>
            </p:extLst>
          </p:nvPr>
        </p:nvGraphicFramePr>
        <p:xfrm>
          <a:off x="571472" y="1928802"/>
          <a:ext cx="8229600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/>
              <a:t>The step by step procedure to create a new thread by extending </a:t>
            </a:r>
          </a:p>
          <a:p>
            <a:pPr>
              <a:buNone/>
            </a:pPr>
            <a:r>
              <a:rPr lang="en-IN" sz="2400" dirty="0" smtClean="0"/>
              <a:t>the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IN" sz="2400" dirty="0" smtClean="0"/>
              <a:t> class:</a:t>
            </a:r>
          </a:p>
          <a:p>
            <a:pPr>
              <a:buNone/>
            </a:pPr>
            <a:endParaRPr lang="en-IN" sz="24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Subclassing </a:t>
            </a:r>
            <a:r>
              <a:rPr lang="en-IN" b="0" dirty="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IN" sz="2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571472" y="1928802"/>
          <a:ext cx="8229600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Thread(Runnable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objRun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Thread(Runnable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objRun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threadName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Thread(String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threadName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Thread 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ThreadGroup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group, String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threadName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	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Thread 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ThreadGroup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group, Runnable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objRun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threadName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Thread 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ThreadGroup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group, Runnable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objRun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threadName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	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Thread 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ThreadGroup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group, String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threadName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 </a:t>
            </a:r>
            <a:r>
              <a:rPr lang="en-IN" dirty="0"/>
              <a:t>of </a:t>
            </a:r>
            <a:r>
              <a:rPr lang="en-IN" b="0" dirty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IN" dirty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Methods of </a:t>
            </a:r>
            <a:r>
              <a:rPr lang="en-IN" sz="2800" b="0" dirty="0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IN" sz="2800" dirty="0" smtClean="0"/>
              <a:t> Class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11140"/>
              </p:ext>
            </p:extLst>
          </p:nvPr>
        </p:nvGraphicFramePr>
        <p:xfrm>
          <a:off x="500034" y="1285860"/>
          <a:ext cx="8286808" cy="503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/>
                <a:gridCol w="4143404"/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Description </a:t>
                      </a:r>
                      <a:endParaRPr lang="en-GB" dirty="0"/>
                    </a:p>
                  </a:txBody>
                  <a:tcPr/>
                </a:tc>
              </a:tr>
              <a:tr h="63437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activeCount()	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alibri" pitchFamily="34" charset="0"/>
                        </a:rPr>
                        <a:t>Returns the number of active threads among the current threads in the program</a:t>
                      </a: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Thread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currentThread()	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alibri" pitchFamily="34" charset="0"/>
                        </a:rPr>
                        <a:t>Returns a reference to the currently executing thread object 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ThreadGroup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getThreadGroup() 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alibri" pitchFamily="34" charset="0"/>
                        </a:rPr>
                        <a:t>Returns the</a:t>
                      </a:r>
                      <a:r>
                        <a:rPr lang="en-IN" sz="1600" dirty="0" smtClean="0">
                          <a:latin typeface="Courier New" pitchFamily="49" charset="0"/>
                          <a:cs typeface="Courier New" pitchFamily="49" charset="0"/>
                        </a:rPr>
                        <a:t> ThreadGroup</a:t>
                      </a:r>
                      <a:r>
                        <a:rPr lang="en-IN" sz="1600" dirty="0" smtClean="0">
                          <a:latin typeface="Calibri" pitchFamily="34" charset="0"/>
                        </a:rPr>
                        <a:t> to which this thread belongs </a:t>
                      </a:r>
                    </a:p>
                  </a:txBody>
                  <a:tcPr/>
                </a:tc>
              </a:tr>
              <a:tr h="54008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interrupted()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alibri" pitchFamily="34" charset="0"/>
                        </a:rPr>
                        <a:t>Tests whether the current thread has been interrupted </a:t>
                      </a:r>
                    </a:p>
                  </a:txBody>
                  <a:tcPr/>
                </a:tc>
              </a:tr>
              <a:tr h="42101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isAlive()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alibri" pitchFamily="34" charset="0"/>
                        </a:rPr>
                        <a:t>Tests if this thread is alive </a:t>
                      </a: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boolean	isInterrupted()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alibri" pitchFamily="34" charset="0"/>
                        </a:rPr>
                        <a:t>Tests whether this thread has been interrupted</a:t>
                      </a: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join()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alibri" pitchFamily="34" charset="0"/>
                        </a:rPr>
                        <a:t>Waits for this thread to die </a:t>
                      </a: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GB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setName(String	name)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alibri" pitchFamily="34" charset="0"/>
                        </a:rPr>
                        <a:t>Changes the name of this thread to be equal to the argument name</a:t>
                      </a:r>
                    </a:p>
                    <a:p>
                      <a:endParaRPr lang="en-IN" sz="16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dirty="0" smtClean="0"/>
              <a:t> Interface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Introduction to Threads/Session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61739"/>
            <a:ext cx="861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</a:t>
            </a:r>
            <a:r>
              <a:rPr lang="en-IN" sz="2000" dirty="0" smtClean="0">
                <a:cs typeface="Courier New" pitchFamily="49" charset="0"/>
              </a:rPr>
              <a:t>Runnable</a:t>
            </a:r>
            <a:r>
              <a:rPr lang="en-IN" sz="2000" dirty="0" smtClean="0">
                <a:latin typeface="Calibri" pitchFamily="34" charset="0"/>
              </a:rPr>
              <a:t> interface is designed to provide a common set of rules for objects that wish to execute a code while a thread is active.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IN" sz="2000" dirty="0" smtClean="0">
                <a:latin typeface="Calibri" pitchFamily="34" charset="0"/>
              </a:rPr>
              <a:t>The </a:t>
            </a:r>
            <a:r>
              <a:rPr lang="en-IN" sz="2000" dirty="0" smtClean="0">
                <a:latin typeface="Calibri" pitchFamily="34" charset="0"/>
              </a:rPr>
              <a:t>step by step procedure for creating and running a new thread by implementing the </a:t>
            </a:r>
            <a:r>
              <a:rPr lang="en-IN" sz="2000" dirty="0" smtClean="0">
                <a:cs typeface="Courier New" pitchFamily="49" charset="0"/>
              </a:rPr>
              <a:t>Runnable</a:t>
            </a:r>
            <a:r>
              <a:rPr lang="en-IN" sz="2000" dirty="0" smtClean="0">
                <a:latin typeface="Calibri" pitchFamily="34" charset="0"/>
              </a:rPr>
              <a:t> interface are: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IN" sz="2000" dirty="0" smtClean="0">
              <a:latin typeface="Calibri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96520094"/>
              </p:ext>
            </p:extLst>
          </p:nvPr>
        </p:nvGraphicFramePr>
        <p:xfrm>
          <a:off x="495300" y="2780928"/>
          <a:ext cx="8229600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7165</TotalTime>
  <Words>1187</Words>
  <Application>Microsoft Office PowerPoint</Application>
  <PresentationFormat>On-screen Show (4:3)</PresentationFormat>
  <Paragraphs>210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3_Office Theme</vt:lpstr>
      <vt:lpstr>PowerPoint Presentation</vt:lpstr>
      <vt:lpstr>Objectives </vt:lpstr>
      <vt:lpstr>Introduction to Threads</vt:lpstr>
      <vt:lpstr>Comparing Processes and Threads</vt:lpstr>
      <vt:lpstr>Creating Threads</vt:lpstr>
      <vt:lpstr>Subclassing Thread</vt:lpstr>
      <vt:lpstr>Constructors of Thread Class</vt:lpstr>
      <vt:lpstr>Methods of Thread Class</vt:lpstr>
      <vt:lpstr>Runnable Interface</vt:lpstr>
      <vt:lpstr>Life Cycle of a Thread</vt:lpstr>
      <vt:lpstr>Methods of Thread Class</vt:lpstr>
      <vt:lpstr>interrupt() Method</vt:lpstr>
      <vt:lpstr>Managing Threads</vt:lpstr>
      <vt:lpstr>Need for Thread Priority</vt:lpstr>
      <vt:lpstr>Daemon Threads</vt:lpstr>
      <vt:lpstr>Need for Daemon Threads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Thuy Le Mong</cp:lastModifiedBy>
  <cp:revision>993</cp:revision>
  <dcterms:created xsi:type="dcterms:W3CDTF">2006-08-16T00:00:00Z</dcterms:created>
  <dcterms:modified xsi:type="dcterms:W3CDTF">2014-06-19T10:56:36Z</dcterms:modified>
</cp:coreProperties>
</file>