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88941F9-3141-4687-A855-98BFDCEBB43C}" type="datetimeFigureOut">
              <a:rPr lang="en-US" smtClean="0"/>
              <a:t>7/8/2020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62D5AE2-EC17-4EAA-A83C-1B32E2787BA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41F9-3141-4687-A855-98BFDCEBB43C}" type="datetimeFigureOut">
              <a:rPr lang="en-US" smtClean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D5AE2-EC17-4EAA-A83C-1B32E2787BA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41F9-3141-4687-A855-98BFDCEBB43C}" type="datetimeFigureOut">
              <a:rPr lang="en-US" smtClean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D5AE2-EC17-4EAA-A83C-1B32E2787BA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41F9-3141-4687-A855-98BFDCEBB43C}" type="datetimeFigureOut">
              <a:rPr lang="en-US" smtClean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D5AE2-EC17-4EAA-A83C-1B32E2787BA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88941F9-3141-4687-A855-98BFDCEBB43C}" type="datetimeFigureOut">
              <a:rPr lang="en-US" smtClean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62D5AE2-EC17-4EAA-A83C-1B32E2787BA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41F9-3141-4687-A855-98BFDCEBB43C}" type="datetimeFigureOut">
              <a:rPr lang="en-US" smtClean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D5AE2-EC17-4EAA-A83C-1B32E2787BA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41F9-3141-4687-A855-98BFDCEBB43C}" type="datetimeFigureOut">
              <a:rPr lang="en-US" smtClean="0"/>
              <a:t>7/8/2020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D5AE2-EC17-4EAA-A83C-1B32E2787BA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41F9-3141-4687-A855-98BFDCEBB43C}" type="datetimeFigureOut">
              <a:rPr lang="en-US" smtClean="0"/>
              <a:t>7/8/2020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D5AE2-EC17-4EAA-A83C-1B32E2787BA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41F9-3141-4687-A855-98BFDCEBB43C}" type="datetimeFigureOut">
              <a:rPr lang="en-US" smtClean="0"/>
              <a:t>7/8/2020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D5AE2-EC17-4EAA-A83C-1B32E2787BA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41F9-3141-4687-A855-98BFDCEBB43C}" type="datetimeFigureOut">
              <a:rPr lang="en-US" smtClean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D5AE2-EC17-4EAA-A83C-1B32E2787BA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41F9-3141-4687-A855-98BFDCEBB43C}" type="datetimeFigureOut">
              <a:rPr lang="en-US" smtClean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D5AE2-EC17-4EAA-A83C-1B32E2787BA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88941F9-3141-4687-A855-98BFDCEBB43C}" type="datetimeFigureOut">
              <a:rPr lang="en-US" smtClean="0"/>
              <a:t>7/8/2020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62D5AE2-EC17-4EAA-A83C-1B32E2787BA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12" y="1052736"/>
            <a:ext cx="7416824" cy="443237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91680" y="-171399"/>
            <a:ext cx="597835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vi-VN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Project</a:t>
            </a:r>
          </a:p>
          <a:p>
            <a:pPr algn="ctr"/>
            <a:r>
              <a:rPr lang="vi-VN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J</a:t>
            </a:r>
            <a:r>
              <a:rPr lang="vi-VN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ava application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83239" y="1340768"/>
            <a:ext cx="34861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vi-VN" sz="5400" b="1" cap="all" spc="0" dirty="0" smtClean="0">
                <a:ln w="0"/>
                <a:solidFill>
                  <a:srgbClr val="FFC000"/>
                </a:solidFill>
                <a:effectLst>
                  <a:reflection blurRad="12700" stA="50000" endPos="50000" dist="5000" dir="5400000" sy="-100000" rotWithShape="0"/>
                </a:effectLst>
              </a:rPr>
              <a:t>Game</a:t>
            </a:r>
            <a:endParaRPr lang="en-US" sz="5400" b="1" cap="all" spc="0" dirty="0">
              <a:ln w="0"/>
              <a:solidFill>
                <a:srgbClr val="FFC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159937"/>
              </p:ext>
            </p:extLst>
          </p:nvPr>
        </p:nvGraphicFramePr>
        <p:xfrm>
          <a:off x="210876" y="4077072"/>
          <a:ext cx="4944726" cy="2520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4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8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1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35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300" dirty="0">
                          <a:effectLst/>
                        </a:rPr>
                        <a:t>Giảng Viên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en-US" sz="1300" dirty="0">
                          <a:effectLst/>
                        </a:rPr>
                        <a:t>Mrs. Lê Mộng Thuý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5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300">
                          <a:effectLst/>
                        </a:rPr>
                        <a:t>Học Kỳ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300" dirty="0">
                          <a:effectLst/>
                        </a:rPr>
                        <a:t>II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35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300" dirty="0">
                          <a:effectLst/>
                        </a:rPr>
                        <a:t>Mã </a:t>
                      </a:r>
                      <a:r>
                        <a:rPr lang="vi-VN" sz="1300" dirty="0" smtClean="0">
                          <a:effectLst/>
                        </a:rPr>
                        <a:t>Lớp - Nhóm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300" dirty="0" smtClean="0">
                          <a:effectLst/>
                        </a:rPr>
                        <a:t>T1.190</a:t>
                      </a:r>
                      <a:r>
                        <a:rPr lang="vi-VN" sz="1300" dirty="0">
                          <a:effectLst/>
                        </a:rPr>
                        <a:t>7</a:t>
                      </a:r>
                      <a:r>
                        <a:rPr lang="vi-VN" sz="1300" dirty="0" smtClean="0">
                          <a:effectLst/>
                        </a:rPr>
                        <a:t>.M</a:t>
                      </a:r>
                      <a:r>
                        <a:rPr lang="en-US" sz="1300" dirty="0" smtClean="0">
                          <a:effectLst/>
                        </a:rPr>
                        <a:t>0</a:t>
                      </a:r>
                      <a:r>
                        <a:rPr lang="vi-VN" sz="1300" dirty="0" smtClean="0">
                          <a:effectLst/>
                        </a:rPr>
                        <a:t> – Nhóm</a:t>
                      </a:r>
                      <a:r>
                        <a:rPr lang="vi-VN" sz="1300" baseline="0" dirty="0" smtClean="0">
                          <a:effectLst/>
                        </a:rPr>
                        <a:t> 4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35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300" dirty="0" smtClean="0">
                          <a:effectLst/>
                        </a:rPr>
                        <a:t>Ngày</a:t>
                      </a:r>
                      <a:r>
                        <a:rPr lang="vi-VN" sz="1300" baseline="0" dirty="0" smtClean="0">
                          <a:effectLst/>
                        </a:rPr>
                        <a:t> thực hiện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3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22/05</a:t>
                      </a:r>
                      <a:r>
                        <a:rPr lang="vi-VN" sz="13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– 26/06/2020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35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300">
                          <a:effectLst/>
                        </a:rPr>
                        <a:t>Số TT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300" dirty="0">
                          <a:effectLst/>
                        </a:rPr>
                        <a:t>Tên Thành Viên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300" dirty="0">
                          <a:effectLst/>
                        </a:rPr>
                        <a:t>Mã Số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300" dirty="0">
                          <a:effectLst/>
                        </a:rPr>
                        <a:t>1.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Nguyễn Ngọc Thiên Kim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300" dirty="0" smtClean="0">
                          <a:effectLst/>
                        </a:rPr>
                        <a:t>Student1218312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3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300">
                          <a:effectLst/>
                        </a:rPr>
                        <a:t>2.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300" dirty="0" smtClean="0">
                          <a:effectLst/>
                        </a:rPr>
                        <a:t>Lôi Bửu Bửu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300" dirty="0" smtClean="0">
                          <a:effectLst/>
                        </a:rPr>
                        <a:t>Student1208484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3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300" dirty="0">
                          <a:effectLst/>
                        </a:rPr>
                        <a:t>3.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300" dirty="0" smtClean="0">
                          <a:effectLst/>
                        </a:rPr>
                        <a:t>Lê Thanh Ân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0" algn="l"/>
                        </a:tabLst>
                      </a:pPr>
                      <a:r>
                        <a:rPr lang="vi-VN" sz="1300" dirty="0" smtClean="0">
                          <a:effectLst/>
                        </a:rPr>
                        <a:t>Student1208504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921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305" y="0"/>
            <a:ext cx="9468306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52429" y="260648"/>
            <a:ext cx="36391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vi-VN" sz="5400" b="1" dirty="0" smtClean="0">
                <a:ln w="11430"/>
                <a:solidFill>
                  <a:schemeClr val="accent5">
                    <a:lumMod val="5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Giới Thiệu</a:t>
            </a:r>
            <a:endParaRPr lang="en-US" sz="5400" b="1" cap="none" spc="0" dirty="0">
              <a:ln w="11430"/>
              <a:solidFill>
                <a:schemeClr val="accent5">
                  <a:lumMod val="50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340768"/>
            <a:ext cx="691276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Đuổi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trò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Đài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HanoiTV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BHD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Vietstarmax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sóng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19h50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7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tuần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format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gameshow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"Catchphrase"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sóng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06/03/2004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dắt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MC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Xuân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Bắc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sóng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thú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kém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hài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hước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sóng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cuối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chia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tay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khán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12/01/2019.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63688" y="4725144"/>
            <a:ext cx="6048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nhìn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tưởng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cụm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hát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phim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,…</a:t>
            </a:r>
            <a:endParaRPr lang="vi-VN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Trả lời thành công sẽ được cộng </a:t>
            </a:r>
            <a:r>
              <a:rPr lang="vi-V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và </a:t>
            </a:r>
            <a:r>
              <a:rPr lang="vi-V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Kim Cương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Sử dụng </a:t>
            </a:r>
            <a:r>
              <a:rPr lang="vi-V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Kim Cương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để mua ô </a:t>
            </a:r>
            <a:r>
              <a:rPr lang="vi-V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Gợi Ý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62909" y="3761506"/>
            <a:ext cx="460093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vi-VN" sz="4400" b="1" dirty="0" smtClean="0">
                <a:ln w="11430"/>
                <a:solidFill>
                  <a:schemeClr val="accent5">
                    <a:lumMod val="7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Nguyên tắc chơi</a:t>
            </a:r>
            <a:endParaRPr lang="en-US" sz="4400" b="1" cap="none" spc="0" dirty="0">
              <a:ln w="11430"/>
              <a:solidFill>
                <a:schemeClr val="accent5">
                  <a:lumMod val="75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063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284" y="26842"/>
            <a:ext cx="9247284" cy="693546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699792" y="601524"/>
            <a:ext cx="34740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vi-VN" sz="2800" b="1" dirty="0" smtClean="0">
                <a:ln w="1143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5">
                        <a:lumMod val="5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Đối tượng sử </a:t>
            </a:r>
            <a:r>
              <a:rPr lang="vi-VN" sz="2800" b="1" dirty="0">
                <a:ln w="1143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5">
                        <a:lumMod val="5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dụng</a:t>
            </a:r>
            <a:endParaRPr lang="en-US" sz="2800" b="1" dirty="0">
              <a:ln w="11430"/>
              <a:gradFill>
                <a:gsLst>
                  <a:gs pos="0">
                    <a:schemeClr val="accent5">
                      <a:lumMod val="5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5">
                      <a:lumMod val="5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1124744"/>
            <a:ext cx="7272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FF0000"/>
                </a:solidFill>
              </a:rPr>
              <a:t>Nhà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phát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triển</a:t>
            </a:r>
            <a:r>
              <a:rPr lang="en-US" dirty="0" smtClean="0">
                <a:solidFill>
                  <a:srgbClr val="FF0000"/>
                </a:solidFill>
              </a:rPr>
              <a:t>/ </a:t>
            </a:r>
            <a:r>
              <a:rPr lang="en-US" dirty="0" err="1" smtClean="0">
                <a:solidFill>
                  <a:srgbClr val="FF0000"/>
                </a:solidFill>
              </a:rPr>
              <a:t>quản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trị</a:t>
            </a:r>
            <a:r>
              <a:rPr lang="en-US" dirty="0" smtClean="0">
                <a:solidFill>
                  <a:srgbClr val="FF0000"/>
                </a:solidFill>
              </a:rPr>
              <a:t> Game: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</a:t>
            </a:r>
          </a:p>
          <a:p>
            <a:pPr lvl="3"/>
            <a:r>
              <a:rPr lang="en-US" dirty="0"/>
              <a:t>+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  <a:p>
            <a:pPr lvl="3"/>
            <a:r>
              <a:rPr lang="en-US" dirty="0"/>
              <a:t>+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, </a:t>
            </a:r>
            <a:r>
              <a:rPr lang="en-US" dirty="0" err="1"/>
              <a:t>Thêm</a:t>
            </a:r>
            <a:r>
              <a:rPr lang="en-US" dirty="0"/>
              <a:t>, </a:t>
            </a:r>
            <a:r>
              <a:rPr lang="en-US" dirty="0" err="1"/>
              <a:t>Xóa</a:t>
            </a:r>
            <a:r>
              <a:rPr lang="en-US" dirty="0"/>
              <a:t>,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User, Admin, Score, Q&amp;A</a:t>
            </a:r>
            <a:r>
              <a:rPr lang="en-US" dirty="0" smtClean="0"/>
              <a:t>.</a:t>
            </a:r>
            <a:endParaRPr lang="vi-VN" dirty="0" smtClean="0"/>
          </a:p>
          <a:p>
            <a:pPr marL="285750" lvl="0" indent="-285750">
              <a:buFont typeface="Wingdings" pitchFamily="2" charset="2"/>
              <a:buChar char="Ø"/>
            </a:pPr>
            <a:r>
              <a:rPr lang="en-US" dirty="0" err="1">
                <a:solidFill>
                  <a:srgbClr val="FF0000"/>
                </a:solidFill>
              </a:rPr>
              <a:t>Người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chơi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game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</a:t>
            </a:r>
          </a:p>
          <a:p>
            <a:pPr lvl="3"/>
            <a:r>
              <a:rPr lang="en-US" dirty="0"/>
              <a:t>+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/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.</a:t>
            </a:r>
          </a:p>
          <a:p>
            <a:pPr lvl="3"/>
            <a:r>
              <a:rPr lang="en-US" dirty="0"/>
              <a:t>+ </a:t>
            </a:r>
            <a:r>
              <a:rPr lang="en-US" dirty="0" err="1"/>
              <a:t>Chơi</a:t>
            </a:r>
            <a:r>
              <a:rPr lang="en-US" dirty="0"/>
              <a:t> game.</a:t>
            </a:r>
          </a:p>
          <a:p>
            <a:pPr lvl="3"/>
            <a:r>
              <a:rPr lang="en-US" dirty="0"/>
              <a:t>+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.</a:t>
            </a:r>
          </a:p>
          <a:p>
            <a:pPr lvl="3"/>
            <a:r>
              <a:rPr lang="en-US" dirty="0"/>
              <a:t>+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highscores</a:t>
            </a:r>
            <a:r>
              <a:rPr lang="en-US" dirty="0"/>
              <a:t>.</a:t>
            </a:r>
          </a:p>
          <a:p>
            <a:pPr lvl="3"/>
            <a:r>
              <a:rPr lang="en-US" dirty="0"/>
              <a:t>+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góp</a:t>
            </a:r>
            <a:r>
              <a:rPr lang="en-US" dirty="0"/>
              <a:t> ý &amp;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góp</a:t>
            </a:r>
            <a:r>
              <a:rPr lang="en-US" dirty="0"/>
              <a:t>.</a:t>
            </a:r>
          </a:p>
          <a:p>
            <a:pPr lvl="3"/>
            <a:r>
              <a:rPr lang="en-US" dirty="0"/>
              <a:t>+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 smtClean="0"/>
              <a:t>nhân</a:t>
            </a:r>
            <a:endParaRPr lang="vi-VN" dirty="0" smtClean="0"/>
          </a:p>
          <a:p>
            <a:pPr lvl="3"/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03443" y="4705980"/>
            <a:ext cx="359906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vi-VN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5">
                        <a:lumMod val="5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5">
                        <a:lumMod val="5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Công nghệ sử dụng</a:t>
            </a:r>
            <a:endParaRPr lang="en-US" sz="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5">
                      <a:lumMod val="5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5">
                      <a:lumMod val="5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6" y="5229200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vi-VN" dirty="0" smtClean="0"/>
              <a:t>Java SE 8.0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vi-VN" dirty="0" smtClean="0"/>
              <a:t>SQL Server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96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483768" y="332656"/>
            <a:ext cx="38411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vi-VN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Chức năng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1640" y="1484784"/>
            <a:ext cx="27710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vi-VN" sz="28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Players</a:t>
            </a:r>
            <a:endParaRPr lang="en-US" sz="28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1720" y="3413922"/>
            <a:ext cx="160172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vi-VN" sz="28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Admins</a:t>
            </a:r>
            <a:endParaRPr lang="en-US" sz="28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1720" y="2023680"/>
            <a:ext cx="56886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vi-VN" dirty="0" smtClean="0"/>
              <a:t>Tạo tài khoản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vi-VN" dirty="0" smtClean="0"/>
              <a:t>Chơi Game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vi-VN" dirty="0" smtClean="0"/>
              <a:t>Nạp thẻ - Mua Kim Cương (Visa, Master, thẻ ABK)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vi-VN" dirty="0" smtClean="0"/>
              <a:t>Góp ý, đóng góp thêm câu hỏi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45905" y="3937142"/>
            <a:ext cx="55446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vi-VN" dirty="0" smtClean="0"/>
              <a:t>Tạo tài khoản quản trị viên (thêm, xóa, sửa, cập nhật thông tin)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vi-VN" dirty="0" smtClean="0"/>
              <a:t>Quản lý thư viện câu hỏi và câu trả lời </a:t>
            </a:r>
            <a:r>
              <a:rPr lang="vi-VN" dirty="0"/>
              <a:t>(thêm, xóa, sửa, cập nhật </a:t>
            </a:r>
            <a:r>
              <a:rPr lang="vi-VN" dirty="0" smtClean="0"/>
              <a:t>câu hỏi và câu trả lời)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vi-VN" dirty="0" smtClean="0"/>
              <a:t>Lưu trữ thông tin phản hồi từ người chơi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vi-VN" dirty="0" smtClean="0"/>
              <a:t>Quản lý toàn bộ tính năng game (chỉnh sửa âm thanh, hình ảnh, bố trí game, xếp hạng người chơi....)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715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9708"/>
            <a:ext cx="9127030" cy="68297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35897" y="353403"/>
            <a:ext cx="672171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vi-VN" sz="48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Sơ đồ quan hệ dữ liệu</a:t>
            </a:r>
            <a:endParaRPr lang="en-US" sz="48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21" y="1268760"/>
            <a:ext cx="7572864" cy="455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3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82" y="0"/>
            <a:ext cx="9166082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51048" y="555566"/>
            <a:ext cx="268214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vi-VN" sz="4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Ưu điểm</a:t>
            </a:r>
            <a:endParaRPr lang="en-US" sz="48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51048" y="3140968"/>
            <a:ext cx="384111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vi-VN" sz="4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Nhược điểm</a:t>
            </a:r>
            <a:endParaRPr lang="en-US" sz="48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4222" y="1388444"/>
            <a:ext cx="69761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vi-VN" dirty="0" smtClean="0"/>
              <a:t>Mang tính giải trí – tư duy – trí tuệ- phát huy khả năng quan sát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vi-VN" dirty="0" smtClean="0"/>
              <a:t>Kho tàng câu hỏi dễ sáng tạo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vi-VN" dirty="0" smtClean="0"/>
              <a:t>Tương tác đơn giản – dễ hiểu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vi-VN" dirty="0" smtClean="0"/>
              <a:t>Không giới hạn thời gian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vi-VN" dirty="0" smtClean="0"/>
              <a:t>Thích hợp mọi lứa tuổi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24222" y="4077072"/>
            <a:ext cx="72642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vi-VN" dirty="0" smtClean="0"/>
              <a:t>Chưa liên kết được nhiều người chơi – chưa chơi online được.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vi-VN" dirty="0" smtClean="0"/>
              <a:t>Hệ thống mua kim cương nếu đưa vào thực tiễn chưa hoàn thiện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vi-VN" dirty="0" smtClean="0"/>
              <a:t>Số lượng câu hỏi còn ít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vi-VN" dirty="0" smtClean="0"/>
              <a:t>Chưa có Database Online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113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52927" y="260648"/>
            <a:ext cx="35187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vi-VN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Tasks List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629010"/>
              </p:ext>
            </p:extLst>
          </p:nvPr>
        </p:nvGraphicFramePr>
        <p:xfrm>
          <a:off x="1619673" y="1268760"/>
          <a:ext cx="6192688" cy="466697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36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868">
                <a:tc>
                  <a:txBody>
                    <a:bodyPr/>
                    <a:lstStyle/>
                    <a:p>
                      <a:r>
                        <a:rPr lang="vi-VN" dirty="0" smtClean="0"/>
                        <a:t>Thành</a:t>
                      </a:r>
                      <a:r>
                        <a:rPr lang="vi-VN" baseline="0" dirty="0" smtClean="0"/>
                        <a:t> viên nhóm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Mô</a:t>
                      </a:r>
                      <a:r>
                        <a:rPr lang="vi-VN" baseline="0" dirty="0" smtClean="0"/>
                        <a:t> tả công việc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7452">
                <a:tc>
                  <a:txBody>
                    <a:bodyPr/>
                    <a:lstStyle/>
                    <a:p>
                      <a:r>
                        <a:rPr lang="vi-VN" dirty="0" smtClean="0"/>
                        <a:t>Nguyễn</a:t>
                      </a:r>
                      <a:r>
                        <a:rPr lang="vi-VN" baseline="0" dirty="0" smtClean="0"/>
                        <a:t> Ngọc Thiên Kim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Ứng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người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chơi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chơi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game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lưu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kết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tin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người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chơi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0724">
                <a:tc>
                  <a:txBody>
                    <a:bodyPr/>
                    <a:lstStyle/>
                    <a:p>
                      <a:r>
                        <a:rPr lang="vi-VN" dirty="0" smtClean="0"/>
                        <a:t>Lôi</a:t>
                      </a:r>
                      <a:r>
                        <a:rPr lang="vi-VN" baseline="0" dirty="0" smtClean="0"/>
                        <a:t> Bửu Bửu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Ứng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người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chơi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Trợ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giúp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đóng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góp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Ứng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admin: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câu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hỏi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trả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lời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Trợ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giúp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đóng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góp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7452">
                <a:tc>
                  <a:txBody>
                    <a:bodyPr/>
                    <a:lstStyle/>
                    <a:p>
                      <a:r>
                        <a:rPr lang="vi-VN" dirty="0" smtClean="0"/>
                        <a:t>Lê</a:t>
                      </a:r>
                      <a:r>
                        <a:rPr lang="vi-VN" baseline="0" dirty="0" smtClean="0"/>
                        <a:t> Thanh Ân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Ứng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người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chơi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đăng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nhập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Đăng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ký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Ứng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admin: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đăng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nhập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admin/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người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chơi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74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546" y="541"/>
            <a:ext cx="9275546" cy="681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8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346</TotalTime>
  <Words>642</Words>
  <Application>Microsoft Office PowerPoint</Application>
  <PresentationFormat>On-screen Show (4:3)</PresentationFormat>
  <Paragraphs>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Gill Sans MT</vt:lpstr>
      <vt:lpstr>Arial</vt:lpstr>
      <vt:lpstr>Bookman Old Style</vt:lpstr>
      <vt:lpstr>Calibri</vt:lpstr>
      <vt:lpstr>Times New Roman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BuuBuu</dc:creator>
  <cp:lastModifiedBy>Thien Kim</cp:lastModifiedBy>
  <cp:revision>24</cp:revision>
  <dcterms:created xsi:type="dcterms:W3CDTF">2020-07-06T06:43:52Z</dcterms:created>
  <dcterms:modified xsi:type="dcterms:W3CDTF">2020-07-08T07:23:32Z</dcterms:modified>
</cp:coreProperties>
</file>