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41007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56020" y="0"/>
            <a:ext cx="1674876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60947" y="0"/>
            <a:ext cx="153162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2143" y="1339710"/>
            <a:ext cx="9487713" cy="83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9722" y="2236544"/>
            <a:ext cx="5151755" cy="3682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12192000" y="0"/>
                </a:moveTo>
                <a:lnTo>
                  <a:pt x="0" y="0"/>
                </a:lnTo>
                <a:lnTo>
                  <a:pt x="0" y="954024"/>
                </a:lnTo>
                <a:lnTo>
                  <a:pt x="12192000" y="954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12192000" y="0"/>
                </a:moveTo>
                <a:lnTo>
                  <a:pt x="0" y="0"/>
                </a:lnTo>
                <a:lnTo>
                  <a:pt x="0" y="82296"/>
                </a:lnTo>
                <a:lnTo>
                  <a:pt x="12192000" y="82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139" y="210426"/>
            <a:ext cx="94437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4379" y="1092708"/>
            <a:ext cx="11108690" cy="466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484" y="6445537"/>
            <a:ext cx="113728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39527" y="6445537"/>
            <a:ext cx="360552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25328" y="6429413"/>
            <a:ext cx="2165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6783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Session</a:t>
            </a:r>
            <a:r>
              <a:rPr spc="-30" dirty="0"/>
              <a:t> </a:t>
            </a:r>
            <a:r>
              <a:rPr spc="37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451" y="2647302"/>
            <a:ext cx="3433445" cy="17316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25" dirty="0">
                <a:solidFill>
                  <a:srgbClr val="FFFFFF"/>
                </a:solidFill>
                <a:latin typeface="Georgia"/>
                <a:cs typeface="Georgia"/>
              </a:rPr>
              <a:t>Introduction </a:t>
            </a:r>
            <a:r>
              <a:rPr sz="4000" spc="-30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4000" spc="25" dirty="0">
                <a:solidFill>
                  <a:srgbClr val="FFFFFF"/>
                </a:solidFill>
                <a:latin typeface="Georgia"/>
                <a:cs typeface="Georgia"/>
              </a:rPr>
              <a:t>ASP.NET </a:t>
            </a:r>
            <a:r>
              <a:rPr sz="4000" spc="30" dirty="0">
                <a:solidFill>
                  <a:srgbClr val="FFFFFF"/>
                </a:solidFill>
                <a:latin typeface="Georgia"/>
                <a:cs typeface="Georgia"/>
              </a:rPr>
              <a:t>and  ASP.NET</a:t>
            </a:r>
            <a:r>
              <a:rPr sz="4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Georgia"/>
                <a:cs typeface="Georgia"/>
              </a:rPr>
              <a:t>Core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7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10" dirty="0"/>
              <a:t> </a:t>
            </a:r>
            <a:r>
              <a:rPr spc="-155" dirty="0"/>
              <a:t>(3-6)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8136" y="1216152"/>
            <a:ext cx="6835140" cy="4966970"/>
            <a:chOff x="1088136" y="1216152"/>
            <a:chExt cx="6835140" cy="4966970"/>
          </a:xfrm>
        </p:grpSpPr>
        <p:sp>
          <p:nvSpPr>
            <p:cNvPr id="4" name="object 4"/>
            <p:cNvSpPr/>
            <p:nvPr/>
          </p:nvSpPr>
          <p:spPr>
            <a:xfrm>
              <a:off x="1097280" y="1225296"/>
              <a:ext cx="6816852" cy="49484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708" y="1220724"/>
              <a:ext cx="6826250" cy="4958080"/>
            </a:xfrm>
            <a:custGeom>
              <a:avLst/>
              <a:gdLst/>
              <a:ahLst/>
              <a:cxnLst/>
              <a:rect l="l" t="t" r="r" b="b"/>
              <a:pathLst>
                <a:path w="6826250" h="4958080">
                  <a:moveTo>
                    <a:pt x="0" y="0"/>
                  </a:moveTo>
                  <a:lnTo>
                    <a:pt x="6825996" y="0"/>
                  </a:lnTo>
                  <a:lnTo>
                    <a:pt x="6825996" y="4957572"/>
                  </a:lnTo>
                  <a:lnTo>
                    <a:pt x="0" y="495757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0869" y="6210632"/>
            <a:ext cx="3616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C00000"/>
                </a:solidFill>
                <a:latin typeface="Courier New"/>
                <a:cs typeface="Courier New"/>
              </a:rPr>
              <a:t>Page with Markup Showing the Design</a:t>
            </a:r>
            <a:r>
              <a:rPr sz="1200" b="1" i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Courier New"/>
                <a:cs typeface="Courier New"/>
              </a:rPr>
              <a:t>Tab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04631" y="1216152"/>
            <a:ext cx="3825240" cy="2493645"/>
            <a:chOff x="8104631" y="1216152"/>
            <a:chExt cx="3825240" cy="2493645"/>
          </a:xfrm>
        </p:grpSpPr>
        <p:sp>
          <p:nvSpPr>
            <p:cNvPr id="8" name="object 8"/>
            <p:cNvSpPr/>
            <p:nvPr/>
          </p:nvSpPr>
          <p:spPr>
            <a:xfrm>
              <a:off x="8113775" y="1225296"/>
              <a:ext cx="3804894" cy="2474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9203" y="1220724"/>
              <a:ext cx="3816350" cy="2484120"/>
            </a:xfrm>
            <a:custGeom>
              <a:avLst/>
              <a:gdLst/>
              <a:ahLst/>
              <a:cxnLst/>
              <a:rect l="l" t="t" r="r" b="b"/>
              <a:pathLst>
                <a:path w="3816350" h="2484120">
                  <a:moveTo>
                    <a:pt x="0" y="0"/>
                  </a:moveTo>
                  <a:lnTo>
                    <a:pt x="3816096" y="0"/>
                  </a:lnTo>
                  <a:lnTo>
                    <a:pt x="3816096" y="2484120"/>
                  </a:lnTo>
                  <a:lnTo>
                    <a:pt x="0" y="248412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96577" y="3756456"/>
            <a:ext cx="1037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C00000"/>
                </a:solidFill>
                <a:latin typeface="Courier New"/>
                <a:cs typeface="Courier New"/>
              </a:rPr>
              <a:t>Page</a:t>
            </a:r>
            <a:r>
              <a:rPr sz="1200" b="1" i="1" spc="-7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Courier New"/>
                <a:cs typeface="Courier New"/>
              </a:rPr>
              <a:t>Design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88680" y="3992879"/>
            <a:ext cx="2990215" cy="2115820"/>
            <a:chOff x="8488680" y="3992879"/>
            <a:chExt cx="2990215" cy="2115820"/>
          </a:xfrm>
        </p:grpSpPr>
        <p:sp>
          <p:nvSpPr>
            <p:cNvPr id="12" name="object 12"/>
            <p:cNvSpPr/>
            <p:nvPr/>
          </p:nvSpPr>
          <p:spPr>
            <a:xfrm>
              <a:off x="8497824" y="4002023"/>
              <a:ext cx="2970491" cy="20942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93252" y="3997451"/>
              <a:ext cx="2981325" cy="2106295"/>
            </a:xfrm>
            <a:custGeom>
              <a:avLst/>
              <a:gdLst/>
              <a:ahLst/>
              <a:cxnLst/>
              <a:rect l="l" t="t" r="r" b="b"/>
              <a:pathLst>
                <a:path w="2981325" h="2106295">
                  <a:moveTo>
                    <a:pt x="0" y="0"/>
                  </a:moveTo>
                  <a:lnTo>
                    <a:pt x="2980944" y="0"/>
                  </a:lnTo>
                  <a:lnTo>
                    <a:pt x="2980944" y="2106168"/>
                  </a:lnTo>
                  <a:lnTo>
                    <a:pt x="0" y="21061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72587" y="6210632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Courier New"/>
                <a:cs typeface="Courier New"/>
              </a:rPr>
              <a:t>Sample</a:t>
            </a:r>
            <a:r>
              <a:rPr sz="1200" b="1" i="1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Courier New"/>
                <a:cs typeface="Courier New"/>
              </a:rPr>
              <a:t>Output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10</a:t>
            </a:fld>
            <a:endParaRPr spc="-1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7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25" dirty="0"/>
              <a:t> </a:t>
            </a:r>
            <a:r>
              <a:rPr spc="-160" dirty="0"/>
              <a:t>(4-6)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146" y="2023617"/>
            <a:ext cx="4248150" cy="605790"/>
            <a:chOff x="914146" y="2023617"/>
            <a:chExt cx="4248150" cy="605790"/>
          </a:xfrm>
        </p:grpSpPr>
        <p:sp>
          <p:nvSpPr>
            <p:cNvPr id="4" name="object 4"/>
            <p:cNvSpPr/>
            <p:nvPr/>
          </p:nvSpPr>
          <p:spPr>
            <a:xfrm>
              <a:off x="920496" y="2029967"/>
              <a:ext cx="414655" cy="593090"/>
            </a:xfrm>
            <a:custGeom>
              <a:avLst/>
              <a:gdLst/>
              <a:ahLst/>
              <a:cxnLst/>
              <a:rect l="l" t="t" r="r" b="b"/>
              <a:pathLst>
                <a:path w="414655" h="593089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5572"/>
                  </a:lnTo>
                  <a:lnTo>
                    <a:pt x="207264" y="592836"/>
                  </a:lnTo>
                  <a:lnTo>
                    <a:pt x="414528" y="385572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1AA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496" y="2029967"/>
              <a:ext cx="414655" cy="593090"/>
            </a:xfrm>
            <a:custGeom>
              <a:avLst/>
              <a:gdLst/>
              <a:ahLst/>
              <a:cxnLst/>
              <a:rect l="l" t="t" r="r" b="b"/>
              <a:pathLst>
                <a:path w="414655" h="593089">
                  <a:moveTo>
                    <a:pt x="414528" y="0"/>
                  </a:moveTo>
                  <a:lnTo>
                    <a:pt x="414528" y="385572"/>
                  </a:lnTo>
                  <a:lnTo>
                    <a:pt x="207264" y="592836"/>
                  </a:lnTo>
                  <a:lnTo>
                    <a:pt x="0" y="385572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5024" y="2029967"/>
              <a:ext cx="3820795" cy="386080"/>
            </a:xfrm>
            <a:custGeom>
              <a:avLst/>
              <a:gdLst/>
              <a:ahLst/>
              <a:cxnLst/>
              <a:rect l="l" t="t" r="r" b="b"/>
              <a:pathLst>
                <a:path w="3820795" h="386080">
                  <a:moveTo>
                    <a:pt x="3756405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3756405" y="385572"/>
                  </a:lnTo>
                  <a:lnTo>
                    <a:pt x="3781422" y="380520"/>
                  </a:lnTo>
                  <a:lnTo>
                    <a:pt x="3801848" y="366747"/>
                  </a:lnTo>
                  <a:lnTo>
                    <a:pt x="3815618" y="346320"/>
                  </a:lnTo>
                  <a:lnTo>
                    <a:pt x="3820667" y="321310"/>
                  </a:lnTo>
                  <a:lnTo>
                    <a:pt x="3820667" y="64262"/>
                  </a:lnTo>
                  <a:lnTo>
                    <a:pt x="3815618" y="39245"/>
                  </a:lnTo>
                  <a:lnTo>
                    <a:pt x="3801848" y="18819"/>
                  </a:lnTo>
                  <a:lnTo>
                    <a:pt x="3781422" y="5049"/>
                  </a:lnTo>
                  <a:lnTo>
                    <a:pt x="37564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5024" y="2029967"/>
              <a:ext cx="3820795" cy="386080"/>
            </a:xfrm>
            <a:custGeom>
              <a:avLst/>
              <a:gdLst/>
              <a:ahLst/>
              <a:cxnLst/>
              <a:rect l="l" t="t" r="r" b="b"/>
              <a:pathLst>
                <a:path w="3820795" h="386080">
                  <a:moveTo>
                    <a:pt x="3820667" y="64262"/>
                  </a:moveTo>
                  <a:lnTo>
                    <a:pt x="3820667" y="321310"/>
                  </a:lnTo>
                  <a:lnTo>
                    <a:pt x="3815618" y="346320"/>
                  </a:lnTo>
                  <a:lnTo>
                    <a:pt x="3801848" y="366747"/>
                  </a:lnTo>
                  <a:lnTo>
                    <a:pt x="3781422" y="380520"/>
                  </a:lnTo>
                  <a:lnTo>
                    <a:pt x="3756405" y="385572"/>
                  </a:lnTo>
                  <a:lnTo>
                    <a:pt x="0" y="385572"/>
                  </a:lnTo>
                  <a:lnTo>
                    <a:pt x="0" y="0"/>
                  </a:lnTo>
                  <a:lnTo>
                    <a:pt x="3756405" y="0"/>
                  </a:lnTo>
                  <a:lnTo>
                    <a:pt x="3781422" y="5049"/>
                  </a:lnTo>
                  <a:lnTo>
                    <a:pt x="3801848" y="18819"/>
                  </a:lnTo>
                  <a:lnTo>
                    <a:pt x="3815618" y="39245"/>
                  </a:lnTo>
                  <a:lnTo>
                    <a:pt x="3820667" y="64262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64297" y="2027275"/>
            <a:ext cx="148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Initializing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146" y="2529585"/>
            <a:ext cx="4248150" cy="604520"/>
            <a:chOff x="914146" y="2529585"/>
            <a:chExt cx="4248150" cy="604520"/>
          </a:xfrm>
        </p:grpSpPr>
        <p:sp>
          <p:nvSpPr>
            <p:cNvPr id="10" name="object 10"/>
            <p:cNvSpPr/>
            <p:nvPr/>
          </p:nvSpPr>
          <p:spPr>
            <a:xfrm>
              <a:off x="920496" y="2535935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19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07264" y="591312"/>
                  </a:lnTo>
                  <a:lnTo>
                    <a:pt x="414528" y="3840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22B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6" y="2535935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19">
                  <a:moveTo>
                    <a:pt x="414528" y="0"/>
                  </a:moveTo>
                  <a:lnTo>
                    <a:pt x="414528" y="384048"/>
                  </a:lnTo>
                  <a:lnTo>
                    <a:pt x="207264" y="591312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22B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5024" y="2535935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3756659" y="384048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40"/>
                  </a:lnTo>
                  <a:lnTo>
                    <a:pt x="3820667" y="64008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5024" y="2535935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8"/>
                  </a:moveTo>
                  <a:lnTo>
                    <a:pt x="3820667" y="320040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8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8"/>
                  </a:lnTo>
                  <a:close/>
                </a:path>
              </a:pathLst>
            </a:custGeom>
            <a:ln w="12192">
              <a:solidFill>
                <a:srgbClr val="22B7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4297" y="2531732"/>
            <a:ext cx="1195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20" dirty="0">
                <a:solidFill>
                  <a:srgbClr val="585858"/>
                </a:solidFill>
                <a:latin typeface="Georgia"/>
                <a:cs typeface="Georgia"/>
              </a:rPr>
              <a:t>Loading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4146" y="3034029"/>
            <a:ext cx="4248150" cy="604520"/>
            <a:chOff x="914146" y="3034029"/>
            <a:chExt cx="4248150" cy="604520"/>
          </a:xfrm>
        </p:grpSpPr>
        <p:sp>
          <p:nvSpPr>
            <p:cNvPr id="16" name="object 16"/>
            <p:cNvSpPr/>
            <p:nvPr/>
          </p:nvSpPr>
          <p:spPr>
            <a:xfrm>
              <a:off x="920496" y="3040379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07264" y="591312"/>
                  </a:lnTo>
                  <a:lnTo>
                    <a:pt x="414528" y="3840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2DC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0496" y="3040379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414528" y="384048"/>
                  </a:lnTo>
                  <a:lnTo>
                    <a:pt x="207264" y="591312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2DC5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5024" y="3040379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3756659" y="384048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40"/>
                  </a:lnTo>
                  <a:lnTo>
                    <a:pt x="3820667" y="64008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5024" y="3040379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8"/>
                  </a:moveTo>
                  <a:lnTo>
                    <a:pt x="3820667" y="320040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8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8"/>
                  </a:lnTo>
                  <a:close/>
                </a:path>
              </a:pathLst>
            </a:custGeom>
            <a:ln w="12192">
              <a:solidFill>
                <a:srgbClr val="2DC5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4297" y="3036290"/>
            <a:ext cx="1812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PreRendering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4146" y="3538473"/>
            <a:ext cx="4248150" cy="604520"/>
            <a:chOff x="914146" y="3538473"/>
            <a:chExt cx="4248150" cy="604520"/>
          </a:xfrm>
        </p:grpSpPr>
        <p:sp>
          <p:nvSpPr>
            <p:cNvPr id="22" name="object 22"/>
            <p:cNvSpPr/>
            <p:nvPr/>
          </p:nvSpPr>
          <p:spPr>
            <a:xfrm>
              <a:off x="920496" y="3544823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07264" y="591312"/>
                  </a:lnTo>
                  <a:lnTo>
                    <a:pt x="414528" y="3840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4AC6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0496" y="3544823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414528" y="384048"/>
                  </a:lnTo>
                  <a:lnTo>
                    <a:pt x="207264" y="591312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4AC6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5024" y="3544823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3756659" y="384047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39"/>
                  </a:lnTo>
                  <a:lnTo>
                    <a:pt x="3820667" y="64007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5024" y="3544823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7"/>
                  </a:moveTo>
                  <a:lnTo>
                    <a:pt x="3820667" y="320039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7"/>
                  </a:lnTo>
                  <a:lnTo>
                    <a:pt x="0" y="384047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7"/>
                  </a:lnTo>
                  <a:close/>
                </a:path>
              </a:pathLst>
            </a:custGeom>
            <a:ln w="12192">
              <a:solidFill>
                <a:srgbClr val="4AC6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64297" y="3540848"/>
            <a:ext cx="1023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000" spc="-40" dirty="0">
                <a:solidFill>
                  <a:srgbClr val="585858"/>
                </a:solidFill>
                <a:latin typeface="Georgia"/>
                <a:cs typeface="Georgia"/>
              </a:rPr>
              <a:t>S</a:t>
            </a:r>
            <a:r>
              <a:rPr sz="2000" spc="-35" dirty="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sz="2000" spc="130" dirty="0">
                <a:solidFill>
                  <a:srgbClr val="585858"/>
                </a:solidFill>
                <a:latin typeface="Georgia"/>
                <a:cs typeface="Georgia"/>
              </a:rPr>
              <a:t>v</a:t>
            </a: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i</a:t>
            </a:r>
            <a:r>
              <a:rPr sz="2000" spc="-20" dirty="0">
                <a:solidFill>
                  <a:srgbClr val="585858"/>
                </a:solidFill>
                <a:latin typeface="Georgia"/>
                <a:cs typeface="Georgia"/>
              </a:rPr>
              <a:t>n</a:t>
            </a:r>
            <a:r>
              <a:rPr sz="2000" spc="95" dirty="0">
                <a:solidFill>
                  <a:srgbClr val="585858"/>
                </a:solidFill>
                <a:latin typeface="Georgia"/>
                <a:cs typeface="Georgia"/>
              </a:rPr>
              <a:t>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4146" y="4042917"/>
            <a:ext cx="4248150" cy="604520"/>
            <a:chOff x="914146" y="4042917"/>
            <a:chExt cx="4248150" cy="604520"/>
          </a:xfrm>
        </p:grpSpPr>
        <p:sp>
          <p:nvSpPr>
            <p:cNvPr id="28" name="object 28"/>
            <p:cNvSpPr/>
            <p:nvPr/>
          </p:nvSpPr>
          <p:spPr>
            <a:xfrm>
              <a:off x="920496" y="4049267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207264" y="207263"/>
                  </a:lnTo>
                  <a:lnTo>
                    <a:pt x="0" y="0"/>
                  </a:lnTo>
                  <a:lnTo>
                    <a:pt x="0" y="384047"/>
                  </a:lnTo>
                  <a:lnTo>
                    <a:pt x="207264" y="591311"/>
                  </a:lnTo>
                  <a:lnTo>
                    <a:pt x="414528" y="384047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64C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0496" y="4049267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414528" y="384047"/>
                  </a:lnTo>
                  <a:lnTo>
                    <a:pt x="207264" y="591311"/>
                  </a:lnTo>
                  <a:lnTo>
                    <a:pt x="0" y="384047"/>
                  </a:lnTo>
                  <a:lnTo>
                    <a:pt x="0" y="0"/>
                  </a:lnTo>
                  <a:lnTo>
                    <a:pt x="207264" y="207263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64C8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5024" y="4049267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3756659" y="384047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39"/>
                  </a:lnTo>
                  <a:lnTo>
                    <a:pt x="3820667" y="64007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5024" y="4049267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7"/>
                  </a:moveTo>
                  <a:lnTo>
                    <a:pt x="3820667" y="320039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7"/>
                  </a:lnTo>
                  <a:lnTo>
                    <a:pt x="0" y="384047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7"/>
                  </a:lnTo>
                  <a:close/>
                </a:path>
              </a:pathLst>
            </a:custGeom>
            <a:ln w="12192">
              <a:solidFill>
                <a:srgbClr val="64C8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64297" y="4045407"/>
            <a:ext cx="143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Rendering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4146" y="4547361"/>
            <a:ext cx="4248150" cy="604520"/>
            <a:chOff x="914146" y="4547361"/>
            <a:chExt cx="4248150" cy="604520"/>
          </a:xfrm>
        </p:grpSpPr>
        <p:sp>
          <p:nvSpPr>
            <p:cNvPr id="34" name="object 34"/>
            <p:cNvSpPr/>
            <p:nvPr/>
          </p:nvSpPr>
          <p:spPr>
            <a:xfrm>
              <a:off x="920496" y="4553711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07264" y="591312"/>
                  </a:lnTo>
                  <a:lnTo>
                    <a:pt x="414528" y="3840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7ECC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0496" y="4553711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414528" y="384048"/>
                  </a:lnTo>
                  <a:lnTo>
                    <a:pt x="207264" y="591312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7EC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5024" y="4553711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3756659" y="384047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39"/>
                  </a:lnTo>
                  <a:lnTo>
                    <a:pt x="3820667" y="64007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5024" y="4553711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7"/>
                  </a:moveTo>
                  <a:lnTo>
                    <a:pt x="3820667" y="320039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7"/>
                  </a:lnTo>
                  <a:lnTo>
                    <a:pt x="0" y="384047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7"/>
                  </a:lnTo>
                  <a:close/>
                </a:path>
              </a:pathLst>
            </a:custGeom>
            <a:ln w="12192">
              <a:solidFill>
                <a:srgbClr val="7ECC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64297" y="4549965"/>
            <a:ext cx="1638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spc="20" dirty="0">
                <a:solidFill>
                  <a:srgbClr val="585858"/>
                </a:solidFill>
                <a:latin typeface="Georgia"/>
                <a:cs typeface="Georgia"/>
              </a:rPr>
              <a:t>Cleaning</a:t>
            </a:r>
            <a:r>
              <a:rPr sz="2000" spc="-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Georgia"/>
                <a:cs typeface="Georgia"/>
              </a:rPr>
              <a:t>up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14146" y="5051805"/>
            <a:ext cx="427355" cy="604520"/>
            <a:chOff x="914146" y="5051805"/>
            <a:chExt cx="427355" cy="604520"/>
          </a:xfrm>
        </p:grpSpPr>
        <p:sp>
          <p:nvSpPr>
            <p:cNvPr id="40" name="object 40"/>
            <p:cNvSpPr/>
            <p:nvPr/>
          </p:nvSpPr>
          <p:spPr>
            <a:xfrm>
              <a:off x="920496" y="5058155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207264" y="207264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07264" y="591312"/>
                  </a:lnTo>
                  <a:lnTo>
                    <a:pt x="414528" y="384048"/>
                  </a:lnTo>
                  <a:lnTo>
                    <a:pt x="414528" y="0"/>
                  </a:lnTo>
                  <a:close/>
                </a:path>
              </a:pathLst>
            </a:custGeom>
            <a:solidFill>
              <a:srgbClr val="96D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0496" y="5058155"/>
              <a:ext cx="414655" cy="591820"/>
            </a:xfrm>
            <a:custGeom>
              <a:avLst/>
              <a:gdLst/>
              <a:ahLst/>
              <a:cxnLst/>
              <a:rect l="l" t="t" r="r" b="b"/>
              <a:pathLst>
                <a:path w="414655" h="591820">
                  <a:moveTo>
                    <a:pt x="414528" y="0"/>
                  </a:moveTo>
                  <a:lnTo>
                    <a:pt x="414528" y="384048"/>
                  </a:lnTo>
                  <a:lnTo>
                    <a:pt x="207264" y="591312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207264" y="207264"/>
                  </a:lnTo>
                  <a:lnTo>
                    <a:pt x="414528" y="0"/>
                  </a:lnTo>
                  <a:close/>
                </a:path>
              </a:pathLst>
            </a:custGeom>
            <a:ln w="12192">
              <a:solidFill>
                <a:srgbClr val="96D1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49903" y="2130767"/>
            <a:ext cx="153035" cy="335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-12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spc="-10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-13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-13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28927" y="5052059"/>
            <a:ext cx="3832860" cy="396240"/>
            <a:chOff x="1328927" y="5052059"/>
            <a:chExt cx="3832860" cy="396240"/>
          </a:xfrm>
        </p:grpSpPr>
        <p:sp>
          <p:nvSpPr>
            <p:cNvPr id="44" name="object 44"/>
            <p:cNvSpPr/>
            <p:nvPr/>
          </p:nvSpPr>
          <p:spPr>
            <a:xfrm>
              <a:off x="1335023" y="5058155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756659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3756659" y="384048"/>
                  </a:lnTo>
                  <a:lnTo>
                    <a:pt x="3781577" y="379018"/>
                  </a:lnTo>
                  <a:lnTo>
                    <a:pt x="3801922" y="365302"/>
                  </a:lnTo>
                  <a:lnTo>
                    <a:pt x="3815638" y="344957"/>
                  </a:lnTo>
                  <a:lnTo>
                    <a:pt x="3820667" y="320040"/>
                  </a:lnTo>
                  <a:lnTo>
                    <a:pt x="3820667" y="64008"/>
                  </a:lnTo>
                  <a:lnTo>
                    <a:pt x="3815638" y="39090"/>
                  </a:lnTo>
                  <a:lnTo>
                    <a:pt x="3801922" y="18745"/>
                  </a:lnTo>
                  <a:lnTo>
                    <a:pt x="3781577" y="5029"/>
                  </a:lnTo>
                  <a:lnTo>
                    <a:pt x="37566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35023" y="5058155"/>
              <a:ext cx="3820795" cy="384175"/>
            </a:xfrm>
            <a:custGeom>
              <a:avLst/>
              <a:gdLst/>
              <a:ahLst/>
              <a:cxnLst/>
              <a:rect l="l" t="t" r="r" b="b"/>
              <a:pathLst>
                <a:path w="3820795" h="384175">
                  <a:moveTo>
                    <a:pt x="3820667" y="64008"/>
                  </a:moveTo>
                  <a:lnTo>
                    <a:pt x="3820667" y="320040"/>
                  </a:lnTo>
                  <a:lnTo>
                    <a:pt x="3815638" y="344957"/>
                  </a:lnTo>
                  <a:lnTo>
                    <a:pt x="3801922" y="365302"/>
                  </a:lnTo>
                  <a:lnTo>
                    <a:pt x="3781577" y="379018"/>
                  </a:lnTo>
                  <a:lnTo>
                    <a:pt x="3756659" y="384048"/>
                  </a:lnTo>
                  <a:lnTo>
                    <a:pt x="0" y="384048"/>
                  </a:lnTo>
                  <a:lnTo>
                    <a:pt x="0" y="0"/>
                  </a:lnTo>
                  <a:lnTo>
                    <a:pt x="3756659" y="0"/>
                  </a:lnTo>
                  <a:lnTo>
                    <a:pt x="3781577" y="5029"/>
                  </a:lnTo>
                  <a:lnTo>
                    <a:pt x="3801922" y="18745"/>
                  </a:lnTo>
                  <a:lnTo>
                    <a:pt x="3815638" y="39090"/>
                  </a:lnTo>
                  <a:lnTo>
                    <a:pt x="3820667" y="64008"/>
                  </a:lnTo>
                  <a:close/>
                </a:path>
              </a:pathLst>
            </a:custGeom>
            <a:ln w="12192">
              <a:solidFill>
                <a:srgbClr val="96D1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64297" y="5054523"/>
            <a:ext cx="1461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spc="45" dirty="0">
                <a:solidFill>
                  <a:srgbClr val="585858"/>
                </a:solidFill>
                <a:latin typeface="Georgia"/>
                <a:cs typeface="Georgia"/>
              </a:rPr>
              <a:t>U</a:t>
            </a:r>
            <a:r>
              <a:rPr sz="2000" spc="-10" dirty="0">
                <a:solidFill>
                  <a:srgbClr val="585858"/>
                </a:solidFill>
                <a:latin typeface="Georgia"/>
                <a:cs typeface="Georgia"/>
              </a:rPr>
              <a:t>n</a:t>
            </a: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l</a:t>
            </a: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o</a:t>
            </a:r>
            <a:r>
              <a:rPr sz="2000" spc="5" dirty="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sz="2000" spc="70" dirty="0">
                <a:solidFill>
                  <a:srgbClr val="585858"/>
                </a:solidFill>
                <a:latin typeface="Georgia"/>
                <a:cs typeface="Georgia"/>
              </a:rPr>
              <a:t>d</a:t>
            </a:r>
            <a:r>
              <a:rPr sz="2000" spc="-5" dirty="0">
                <a:solidFill>
                  <a:srgbClr val="585858"/>
                </a:solidFill>
                <a:latin typeface="Georgia"/>
                <a:cs typeface="Georgia"/>
              </a:rPr>
              <a:t>i</a:t>
            </a:r>
            <a:r>
              <a:rPr sz="2000" spc="35" dirty="0">
                <a:solidFill>
                  <a:srgbClr val="585858"/>
                </a:solidFill>
                <a:latin typeface="Georgia"/>
                <a:cs typeface="Georgia"/>
              </a:rPr>
              <a:t>ng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36281" y="1933701"/>
            <a:ext cx="4377690" cy="506730"/>
            <a:chOff x="7336281" y="1933701"/>
            <a:chExt cx="4377690" cy="506730"/>
          </a:xfrm>
        </p:grpSpPr>
        <p:sp>
          <p:nvSpPr>
            <p:cNvPr id="48" name="object 48"/>
            <p:cNvSpPr/>
            <p:nvPr/>
          </p:nvSpPr>
          <p:spPr>
            <a:xfrm>
              <a:off x="7342631" y="1940051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3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172212" y="493776"/>
                  </a:lnTo>
                  <a:lnTo>
                    <a:pt x="344424" y="321564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D96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42631" y="1940051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30">
                  <a:moveTo>
                    <a:pt x="344424" y="0"/>
                  </a:moveTo>
                  <a:lnTo>
                    <a:pt x="344424" y="321564"/>
                  </a:lnTo>
                  <a:lnTo>
                    <a:pt x="172212" y="493776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D96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87055" y="1940051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3966718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3966718" y="321564"/>
                  </a:lnTo>
                  <a:lnTo>
                    <a:pt x="3987581" y="317351"/>
                  </a:lnTo>
                  <a:lnTo>
                    <a:pt x="4004616" y="305863"/>
                  </a:lnTo>
                  <a:lnTo>
                    <a:pt x="4016100" y="288827"/>
                  </a:lnTo>
                  <a:lnTo>
                    <a:pt x="4020312" y="267970"/>
                  </a:lnTo>
                  <a:lnTo>
                    <a:pt x="4020312" y="53594"/>
                  </a:lnTo>
                  <a:lnTo>
                    <a:pt x="4016100" y="32730"/>
                  </a:lnTo>
                  <a:lnTo>
                    <a:pt x="4004616" y="15695"/>
                  </a:lnTo>
                  <a:lnTo>
                    <a:pt x="3987581" y="4211"/>
                  </a:lnTo>
                  <a:lnTo>
                    <a:pt x="396671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87055" y="1940051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4020312" y="53594"/>
                  </a:moveTo>
                  <a:lnTo>
                    <a:pt x="4020312" y="267970"/>
                  </a:lnTo>
                  <a:lnTo>
                    <a:pt x="4016100" y="288827"/>
                  </a:lnTo>
                  <a:lnTo>
                    <a:pt x="4004616" y="305863"/>
                  </a:lnTo>
                  <a:lnTo>
                    <a:pt x="3987581" y="317351"/>
                  </a:lnTo>
                  <a:lnTo>
                    <a:pt x="3966718" y="321564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3966718" y="0"/>
                  </a:lnTo>
                  <a:lnTo>
                    <a:pt x="3987581" y="4211"/>
                  </a:lnTo>
                  <a:lnTo>
                    <a:pt x="4004616" y="15695"/>
                  </a:lnTo>
                  <a:lnTo>
                    <a:pt x="4016100" y="32730"/>
                  </a:lnTo>
                  <a:lnTo>
                    <a:pt x="4020312" y="53594"/>
                  </a:lnTo>
                  <a:close/>
                </a:path>
              </a:pathLst>
            </a:custGeom>
            <a:ln w="12191">
              <a:solidFill>
                <a:srgbClr val="D96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693152" y="1923796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Initializing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36281" y="2358898"/>
            <a:ext cx="4377690" cy="506730"/>
            <a:chOff x="7336281" y="2358898"/>
            <a:chExt cx="4377690" cy="506730"/>
          </a:xfrm>
        </p:grpSpPr>
        <p:sp>
          <p:nvSpPr>
            <p:cNvPr id="54" name="object 54"/>
            <p:cNvSpPr/>
            <p:nvPr/>
          </p:nvSpPr>
          <p:spPr>
            <a:xfrm>
              <a:off x="7342631" y="2365248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3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172212" y="493776"/>
                  </a:lnTo>
                  <a:lnTo>
                    <a:pt x="344424" y="321564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27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42631" y="2365248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30">
                  <a:moveTo>
                    <a:pt x="344424" y="0"/>
                  </a:moveTo>
                  <a:lnTo>
                    <a:pt x="344424" y="321564"/>
                  </a:lnTo>
                  <a:lnTo>
                    <a:pt x="172212" y="493776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27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87055" y="2365248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3966718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3966718" y="321564"/>
                  </a:lnTo>
                  <a:lnTo>
                    <a:pt x="3987581" y="317351"/>
                  </a:lnTo>
                  <a:lnTo>
                    <a:pt x="4004616" y="305863"/>
                  </a:lnTo>
                  <a:lnTo>
                    <a:pt x="4016100" y="288827"/>
                  </a:lnTo>
                  <a:lnTo>
                    <a:pt x="4020312" y="267970"/>
                  </a:lnTo>
                  <a:lnTo>
                    <a:pt x="4020312" y="53594"/>
                  </a:lnTo>
                  <a:lnTo>
                    <a:pt x="4016100" y="32730"/>
                  </a:lnTo>
                  <a:lnTo>
                    <a:pt x="4004616" y="15695"/>
                  </a:lnTo>
                  <a:lnTo>
                    <a:pt x="3987581" y="4211"/>
                  </a:lnTo>
                  <a:lnTo>
                    <a:pt x="396671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87055" y="2365248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4020312" y="53594"/>
                  </a:moveTo>
                  <a:lnTo>
                    <a:pt x="4020312" y="267970"/>
                  </a:lnTo>
                  <a:lnTo>
                    <a:pt x="4016100" y="288827"/>
                  </a:lnTo>
                  <a:lnTo>
                    <a:pt x="4004616" y="305863"/>
                  </a:lnTo>
                  <a:lnTo>
                    <a:pt x="3987581" y="317351"/>
                  </a:lnTo>
                  <a:lnTo>
                    <a:pt x="3966718" y="321564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3966718" y="0"/>
                  </a:lnTo>
                  <a:lnTo>
                    <a:pt x="3987581" y="4211"/>
                  </a:lnTo>
                  <a:lnTo>
                    <a:pt x="4004616" y="15695"/>
                  </a:lnTo>
                  <a:lnTo>
                    <a:pt x="4016100" y="32730"/>
                  </a:lnTo>
                  <a:lnTo>
                    <a:pt x="4020312" y="53594"/>
                  </a:lnTo>
                  <a:close/>
                </a:path>
              </a:pathLst>
            </a:custGeom>
            <a:ln w="12191">
              <a:solidFill>
                <a:srgbClr val="E27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693152" y="2348979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Loading </a:t>
            </a:r>
            <a:r>
              <a:rPr sz="1800" spc="60" dirty="0">
                <a:solidFill>
                  <a:srgbClr val="585858"/>
                </a:solidFill>
                <a:latin typeface="Georgia"/>
                <a:cs typeface="Georgia"/>
              </a:rPr>
              <a:t>View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Georgia"/>
                <a:cs typeface="Georgia"/>
              </a:rPr>
              <a:t>State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36281" y="2784094"/>
            <a:ext cx="4377690" cy="506730"/>
            <a:chOff x="7336281" y="2784094"/>
            <a:chExt cx="4377690" cy="506730"/>
          </a:xfrm>
        </p:grpSpPr>
        <p:sp>
          <p:nvSpPr>
            <p:cNvPr id="60" name="object 60"/>
            <p:cNvSpPr/>
            <p:nvPr/>
          </p:nvSpPr>
          <p:spPr>
            <a:xfrm>
              <a:off x="7342631" y="2790444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29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1564"/>
                  </a:lnTo>
                  <a:lnTo>
                    <a:pt x="172212" y="493776"/>
                  </a:lnTo>
                  <a:lnTo>
                    <a:pt x="344424" y="321564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679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42631" y="2790444"/>
              <a:ext cx="344805" cy="494030"/>
            </a:xfrm>
            <a:custGeom>
              <a:avLst/>
              <a:gdLst/>
              <a:ahLst/>
              <a:cxnLst/>
              <a:rect l="l" t="t" r="r" b="b"/>
              <a:pathLst>
                <a:path w="344804" h="494029">
                  <a:moveTo>
                    <a:pt x="344424" y="0"/>
                  </a:moveTo>
                  <a:lnTo>
                    <a:pt x="344424" y="321564"/>
                  </a:lnTo>
                  <a:lnTo>
                    <a:pt x="172212" y="493776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67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87055" y="2790444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3966718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3966718" y="321564"/>
                  </a:lnTo>
                  <a:lnTo>
                    <a:pt x="3987581" y="317351"/>
                  </a:lnTo>
                  <a:lnTo>
                    <a:pt x="4004616" y="305863"/>
                  </a:lnTo>
                  <a:lnTo>
                    <a:pt x="4016100" y="288827"/>
                  </a:lnTo>
                  <a:lnTo>
                    <a:pt x="4020312" y="267970"/>
                  </a:lnTo>
                  <a:lnTo>
                    <a:pt x="4020312" y="53594"/>
                  </a:lnTo>
                  <a:lnTo>
                    <a:pt x="4016100" y="32730"/>
                  </a:lnTo>
                  <a:lnTo>
                    <a:pt x="4004616" y="15695"/>
                  </a:lnTo>
                  <a:lnTo>
                    <a:pt x="3987581" y="4211"/>
                  </a:lnTo>
                  <a:lnTo>
                    <a:pt x="396671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87055" y="2790444"/>
              <a:ext cx="4020820" cy="321945"/>
            </a:xfrm>
            <a:custGeom>
              <a:avLst/>
              <a:gdLst/>
              <a:ahLst/>
              <a:cxnLst/>
              <a:rect l="l" t="t" r="r" b="b"/>
              <a:pathLst>
                <a:path w="4020820" h="321944">
                  <a:moveTo>
                    <a:pt x="4020312" y="53594"/>
                  </a:moveTo>
                  <a:lnTo>
                    <a:pt x="4020312" y="267970"/>
                  </a:lnTo>
                  <a:lnTo>
                    <a:pt x="4016100" y="288827"/>
                  </a:lnTo>
                  <a:lnTo>
                    <a:pt x="4004616" y="305863"/>
                  </a:lnTo>
                  <a:lnTo>
                    <a:pt x="3987581" y="317351"/>
                  </a:lnTo>
                  <a:lnTo>
                    <a:pt x="3966718" y="321564"/>
                  </a:lnTo>
                  <a:lnTo>
                    <a:pt x="0" y="321564"/>
                  </a:lnTo>
                  <a:lnTo>
                    <a:pt x="0" y="0"/>
                  </a:lnTo>
                  <a:lnTo>
                    <a:pt x="3966718" y="0"/>
                  </a:lnTo>
                  <a:lnTo>
                    <a:pt x="3987581" y="4211"/>
                  </a:lnTo>
                  <a:lnTo>
                    <a:pt x="4004616" y="15695"/>
                  </a:lnTo>
                  <a:lnTo>
                    <a:pt x="4016100" y="32730"/>
                  </a:lnTo>
                  <a:lnTo>
                    <a:pt x="4020312" y="53594"/>
                  </a:lnTo>
                  <a:close/>
                </a:path>
              </a:pathLst>
            </a:custGeom>
            <a:ln w="12191">
              <a:solidFill>
                <a:srgbClr val="E67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693152" y="2774238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Loading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336281" y="3210814"/>
            <a:ext cx="4377690" cy="505459"/>
            <a:chOff x="7336281" y="3210814"/>
            <a:chExt cx="4377690" cy="505459"/>
          </a:xfrm>
        </p:grpSpPr>
        <p:sp>
          <p:nvSpPr>
            <p:cNvPr id="66" name="object 66"/>
            <p:cNvSpPr/>
            <p:nvPr/>
          </p:nvSpPr>
          <p:spPr>
            <a:xfrm>
              <a:off x="7342631" y="3217164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172212" y="492252"/>
                  </a:lnTo>
                  <a:lnTo>
                    <a:pt x="344424" y="3200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981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342631" y="3217164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40"/>
                  </a:lnTo>
                  <a:lnTo>
                    <a:pt x="172212" y="492252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98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87055" y="3217164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3966972" y="320039"/>
                  </a:lnTo>
                  <a:lnTo>
                    <a:pt x="3987736" y="315848"/>
                  </a:lnTo>
                  <a:lnTo>
                    <a:pt x="4004691" y="304418"/>
                  </a:lnTo>
                  <a:lnTo>
                    <a:pt x="4016121" y="287464"/>
                  </a:lnTo>
                  <a:lnTo>
                    <a:pt x="4020312" y="266699"/>
                  </a:lnTo>
                  <a:lnTo>
                    <a:pt x="4020312" y="53339"/>
                  </a:lnTo>
                  <a:lnTo>
                    <a:pt x="4016121" y="32575"/>
                  </a:lnTo>
                  <a:lnTo>
                    <a:pt x="4004691" y="15620"/>
                  </a:lnTo>
                  <a:lnTo>
                    <a:pt x="3987736" y="4190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87055" y="3217164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39"/>
                  </a:moveTo>
                  <a:lnTo>
                    <a:pt x="4020312" y="266699"/>
                  </a:lnTo>
                  <a:lnTo>
                    <a:pt x="4016121" y="287464"/>
                  </a:lnTo>
                  <a:lnTo>
                    <a:pt x="4004691" y="304418"/>
                  </a:lnTo>
                  <a:lnTo>
                    <a:pt x="3987736" y="315848"/>
                  </a:lnTo>
                  <a:lnTo>
                    <a:pt x="3966972" y="320039"/>
                  </a:lnTo>
                  <a:lnTo>
                    <a:pt x="0" y="320039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0"/>
                  </a:lnTo>
                  <a:lnTo>
                    <a:pt x="4004691" y="15620"/>
                  </a:lnTo>
                  <a:lnTo>
                    <a:pt x="4016121" y="32575"/>
                  </a:lnTo>
                  <a:lnTo>
                    <a:pt x="4020312" y="53339"/>
                  </a:lnTo>
                  <a:close/>
                </a:path>
              </a:pathLst>
            </a:custGeom>
            <a:ln w="12192">
              <a:solidFill>
                <a:srgbClr val="E98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693152" y="3199498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Loading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postback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336281" y="3636009"/>
            <a:ext cx="4377690" cy="505459"/>
            <a:chOff x="7336281" y="3636009"/>
            <a:chExt cx="4377690" cy="505459"/>
          </a:xfrm>
        </p:grpSpPr>
        <p:sp>
          <p:nvSpPr>
            <p:cNvPr id="72" name="object 72"/>
            <p:cNvSpPr/>
            <p:nvPr/>
          </p:nvSpPr>
          <p:spPr>
            <a:xfrm>
              <a:off x="7342631" y="3642359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172212" y="492252"/>
                  </a:lnTo>
                  <a:lnTo>
                    <a:pt x="344424" y="3200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B8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42631" y="3642359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40"/>
                  </a:lnTo>
                  <a:lnTo>
                    <a:pt x="172212" y="492252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B8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87055" y="3642359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3966972" y="320039"/>
                  </a:lnTo>
                  <a:lnTo>
                    <a:pt x="3987736" y="315848"/>
                  </a:lnTo>
                  <a:lnTo>
                    <a:pt x="4004691" y="304418"/>
                  </a:lnTo>
                  <a:lnTo>
                    <a:pt x="4016121" y="287464"/>
                  </a:lnTo>
                  <a:lnTo>
                    <a:pt x="4020312" y="266699"/>
                  </a:lnTo>
                  <a:lnTo>
                    <a:pt x="4020312" y="53339"/>
                  </a:lnTo>
                  <a:lnTo>
                    <a:pt x="4016121" y="32575"/>
                  </a:lnTo>
                  <a:lnTo>
                    <a:pt x="4004691" y="15620"/>
                  </a:lnTo>
                  <a:lnTo>
                    <a:pt x="3987736" y="4190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87055" y="3642359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39"/>
                  </a:moveTo>
                  <a:lnTo>
                    <a:pt x="4020312" y="266699"/>
                  </a:lnTo>
                  <a:lnTo>
                    <a:pt x="4016121" y="287464"/>
                  </a:lnTo>
                  <a:lnTo>
                    <a:pt x="4004691" y="304418"/>
                  </a:lnTo>
                  <a:lnTo>
                    <a:pt x="3987736" y="315848"/>
                  </a:lnTo>
                  <a:lnTo>
                    <a:pt x="3966972" y="320039"/>
                  </a:lnTo>
                  <a:lnTo>
                    <a:pt x="0" y="320039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0"/>
                  </a:lnTo>
                  <a:lnTo>
                    <a:pt x="4004691" y="15620"/>
                  </a:lnTo>
                  <a:lnTo>
                    <a:pt x="4016121" y="32575"/>
                  </a:lnTo>
                  <a:lnTo>
                    <a:pt x="4020312" y="53339"/>
                  </a:lnTo>
                  <a:close/>
                </a:path>
              </a:pathLst>
            </a:custGeom>
            <a:ln w="12192">
              <a:solidFill>
                <a:srgbClr val="EB8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693152" y="3624757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PreRendering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336281" y="4061205"/>
            <a:ext cx="4377690" cy="505459"/>
            <a:chOff x="7336281" y="4061205"/>
            <a:chExt cx="4377690" cy="505459"/>
          </a:xfrm>
        </p:grpSpPr>
        <p:sp>
          <p:nvSpPr>
            <p:cNvPr id="78" name="object 78"/>
            <p:cNvSpPr/>
            <p:nvPr/>
          </p:nvSpPr>
          <p:spPr>
            <a:xfrm>
              <a:off x="7342631" y="4067555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172212" y="492252"/>
                  </a:lnTo>
                  <a:lnTo>
                    <a:pt x="344424" y="3200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C92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42631" y="4067555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40"/>
                  </a:lnTo>
                  <a:lnTo>
                    <a:pt x="172212" y="492252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C92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87055" y="4067555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3966972" y="320040"/>
                  </a:lnTo>
                  <a:lnTo>
                    <a:pt x="3987736" y="315849"/>
                  </a:lnTo>
                  <a:lnTo>
                    <a:pt x="4004691" y="304419"/>
                  </a:lnTo>
                  <a:lnTo>
                    <a:pt x="4016121" y="287464"/>
                  </a:lnTo>
                  <a:lnTo>
                    <a:pt x="4020312" y="266700"/>
                  </a:lnTo>
                  <a:lnTo>
                    <a:pt x="4020312" y="53340"/>
                  </a:lnTo>
                  <a:lnTo>
                    <a:pt x="4016121" y="32575"/>
                  </a:lnTo>
                  <a:lnTo>
                    <a:pt x="4004691" y="15621"/>
                  </a:lnTo>
                  <a:lnTo>
                    <a:pt x="3987736" y="4191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87055" y="4067555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40"/>
                  </a:moveTo>
                  <a:lnTo>
                    <a:pt x="4020312" y="266700"/>
                  </a:lnTo>
                  <a:lnTo>
                    <a:pt x="4016121" y="287464"/>
                  </a:lnTo>
                  <a:lnTo>
                    <a:pt x="4004691" y="304419"/>
                  </a:lnTo>
                  <a:lnTo>
                    <a:pt x="3987736" y="315849"/>
                  </a:lnTo>
                  <a:lnTo>
                    <a:pt x="3966972" y="320040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1"/>
                  </a:lnTo>
                  <a:lnTo>
                    <a:pt x="4004691" y="15621"/>
                  </a:lnTo>
                  <a:lnTo>
                    <a:pt x="4016121" y="32575"/>
                  </a:lnTo>
                  <a:lnTo>
                    <a:pt x="4020312" y="53340"/>
                  </a:lnTo>
                  <a:close/>
                </a:path>
              </a:pathLst>
            </a:custGeom>
            <a:ln w="12192">
              <a:solidFill>
                <a:srgbClr val="EC92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7693152" y="4050017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Saving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state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7336281" y="4486402"/>
            <a:ext cx="4377690" cy="505459"/>
            <a:chOff x="7336281" y="4486402"/>
            <a:chExt cx="4377690" cy="505459"/>
          </a:xfrm>
        </p:grpSpPr>
        <p:sp>
          <p:nvSpPr>
            <p:cNvPr id="84" name="object 84"/>
            <p:cNvSpPr/>
            <p:nvPr/>
          </p:nvSpPr>
          <p:spPr>
            <a:xfrm>
              <a:off x="7342631" y="4492752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172212" y="492252"/>
                  </a:lnTo>
                  <a:lnTo>
                    <a:pt x="344424" y="3200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EF9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42631" y="4492752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40"/>
                  </a:lnTo>
                  <a:lnTo>
                    <a:pt x="172212" y="492252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EF9B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87055" y="4492752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3966972" y="320040"/>
                  </a:lnTo>
                  <a:lnTo>
                    <a:pt x="3987736" y="315849"/>
                  </a:lnTo>
                  <a:lnTo>
                    <a:pt x="4004691" y="304419"/>
                  </a:lnTo>
                  <a:lnTo>
                    <a:pt x="4016121" y="287464"/>
                  </a:lnTo>
                  <a:lnTo>
                    <a:pt x="4020312" y="266700"/>
                  </a:lnTo>
                  <a:lnTo>
                    <a:pt x="4020312" y="53340"/>
                  </a:lnTo>
                  <a:lnTo>
                    <a:pt x="4016121" y="32575"/>
                  </a:lnTo>
                  <a:lnTo>
                    <a:pt x="4004691" y="15621"/>
                  </a:lnTo>
                  <a:lnTo>
                    <a:pt x="3987736" y="4191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87055" y="4492752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40"/>
                  </a:moveTo>
                  <a:lnTo>
                    <a:pt x="4020312" y="266700"/>
                  </a:lnTo>
                  <a:lnTo>
                    <a:pt x="4016121" y="287464"/>
                  </a:lnTo>
                  <a:lnTo>
                    <a:pt x="4004691" y="304419"/>
                  </a:lnTo>
                  <a:lnTo>
                    <a:pt x="3987736" y="315849"/>
                  </a:lnTo>
                  <a:lnTo>
                    <a:pt x="3966972" y="320040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1"/>
                  </a:lnTo>
                  <a:lnTo>
                    <a:pt x="4004691" y="15621"/>
                  </a:lnTo>
                  <a:lnTo>
                    <a:pt x="4016121" y="32575"/>
                  </a:lnTo>
                  <a:lnTo>
                    <a:pt x="4020312" y="53340"/>
                  </a:lnTo>
                  <a:close/>
                </a:path>
              </a:pathLst>
            </a:custGeom>
            <a:ln w="12192">
              <a:solidFill>
                <a:srgbClr val="EF9B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693152" y="4475289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Rendering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336281" y="4911597"/>
            <a:ext cx="4377690" cy="505459"/>
            <a:chOff x="7336281" y="4911597"/>
            <a:chExt cx="4377690" cy="505459"/>
          </a:xfrm>
        </p:grpSpPr>
        <p:sp>
          <p:nvSpPr>
            <p:cNvPr id="90" name="object 90"/>
            <p:cNvSpPr/>
            <p:nvPr/>
          </p:nvSpPr>
          <p:spPr>
            <a:xfrm>
              <a:off x="7342631" y="4917947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2"/>
                  </a:lnTo>
                  <a:lnTo>
                    <a:pt x="0" y="0"/>
                  </a:lnTo>
                  <a:lnTo>
                    <a:pt x="0" y="320040"/>
                  </a:lnTo>
                  <a:lnTo>
                    <a:pt x="172212" y="492252"/>
                  </a:lnTo>
                  <a:lnTo>
                    <a:pt x="344424" y="32004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1A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42631" y="4917947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40"/>
                  </a:lnTo>
                  <a:lnTo>
                    <a:pt x="172212" y="492252"/>
                  </a:lnTo>
                  <a:lnTo>
                    <a:pt x="0" y="320040"/>
                  </a:lnTo>
                  <a:lnTo>
                    <a:pt x="0" y="0"/>
                  </a:lnTo>
                  <a:lnTo>
                    <a:pt x="172212" y="172212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F1A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87055" y="4917947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3966972" y="320039"/>
                  </a:lnTo>
                  <a:lnTo>
                    <a:pt x="3987736" y="315848"/>
                  </a:lnTo>
                  <a:lnTo>
                    <a:pt x="4004691" y="304418"/>
                  </a:lnTo>
                  <a:lnTo>
                    <a:pt x="4016121" y="287464"/>
                  </a:lnTo>
                  <a:lnTo>
                    <a:pt x="4020312" y="266699"/>
                  </a:lnTo>
                  <a:lnTo>
                    <a:pt x="4020312" y="53339"/>
                  </a:lnTo>
                  <a:lnTo>
                    <a:pt x="4016121" y="32575"/>
                  </a:lnTo>
                  <a:lnTo>
                    <a:pt x="4004691" y="15620"/>
                  </a:lnTo>
                  <a:lnTo>
                    <a:pt x="3987736" y="4190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87055" y="4917947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39"/>
                  </a:moveTo>
                  <a:lnTo>
                    <a:pt x="4020312" y="266699"/>
                  </a:lnTo>
                  <a:lnTo>
                    <a:pt x="4016121" y="287464"/>
                  </a:lnTo>
                  <a:lnTo>
                    <a:pt x="4004691" y="304418"/>
                  </a:lnTo>
                  <a:lnTo>
                    <a:pt x="3987736" y="315848"/>
                  </a:lnTo>
                  <a:lnTo>
                    <a:pt x="3966972" y="320039"/>
                  </a:lnTo>
                  <a:lnTo>
                    <a:pt x="0" y="320039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0"/>
                  </a:lnTo>
                  <a:lnTo>
                    <a:pt x="4004691" y="15620"/>
                  </a:lnTo>
                  <a:lnTo>
                    <a:pt x="4016121" y="32575"/>
                  </a:lnTo>
                  <a:lnTo>
                    <a:pt x="4020312" y="53339"/>
                  </a:lnTo>
                  <a:close/>
                </a:path>
              </a:pathLst>
            </a:custGeom>
            <a:ln w="12192">
              <a:solidFill>
                <a:srgbClr val="F1A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7693152" y="4900548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Disposing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7336281" y="5336794"/>
            <a:ext cx="357505" cy="505459"/>
            <a:chOff x="7336281" y="5336794"/>
            <a:chExt cx="357505" cy="505459"/>
          </a:xfrm>
        </p:grpSpPr>
        <p:sp>
          <p:nvSpPr>
            <p:cNvPr id="96" name="object 96"/>
            <p:cNvSpPr/>
            <p:nvPr/>
          </p:nvSpPr>
          <p:spPr>
            <a:xfrm>
              <a:off x="7342631" y="5343144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172212" y="172211"/>
                  </a:lnTo>
                  <a:lnTo>
                    <a:pt x="0" y="0"/>
                  </a:lnTo>
                  <a:lnTo>
                    <a:pt x="0" y="320039"/>
                  </a:lnTo>
                  <a:lnTo>
                    <a:pt x="172212" y="492251"/>
                  </a:lnTo>
                  <a:lnTo>
                    <a:pt x="344424" y="320039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4A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42631" y="5343144"/>
              <a:ext cx="344805" cy="492759"/>
            </a:xfrm>
            <a:custGeom>
              <a:avLst/>
              <a:gdLst/>
              <a:ahLst/>
              <a:cxnLst/>
              <a:rect l="l" t="t" r="r" b="b"/>
              <a:pathLst>
                <a:path w="344804" h="492760">
                  <a:moveTo>
                    <a:pt x="344424" y="0"/>
                  </a:moveTo>
                  <a:lnTo>
                    <a:pt x="344424" y="320039"/>
                  </a:lnTo>
                  <a:lnTo>
                    <a:pt x="172212" y="492251"/>
                  </a:lnTo>
                  <a:lnTo>
                    <a:pt x="0" y="320039"/>
                  </a:lnTo>
                  <a:lnTo>
                    <a:pt x="0" y="0"/>
                  </a:lnTo>
                  <a:lnTo>
                    <a:pt x="172212" y="172211"/>
                  </a:lnTo>
                  <a:lnTo>
                    <a:pt x="344424" y="0"/>
                  </a:lnTo>
                  <a:close/>
                </a:path>
              </a:pathLst>
            </a:custGeom>
            <a:ln w="12192">
              <a:solidFill>
                <a:srgbClr val="F4AF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444346" y="1859038"/>
            <a:ext cx="139700" cy="3853179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spc="12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9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2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2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175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-12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680959" y="5337047"/>
            <a:ext cx="4032885" cy="332740"/>
            <a:chOff x="7680959" y="5337047"/>
            <a:chExt cx="4032885" cy="332740"/>
          </a:xfrm>
        </p:grpSpPr>
        <p:sp>
          <p:nvSpPr>
            <p:cNvPr id="100" name="object 100"/>
            <p:cNvSpPr/>
            <p:nvPr/>
          </p:nvSpPr>
          <p:spPr>
            <a:xfrm>
              <a:off x="7687055" y="5343143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3966972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3966972" y="320039"/>
                  </a:lnTo>
                  <a:lnTo>
                    <a:pt x="3987736" y="315848"/>
                  </a:lnTo>
                  <a:lnTo>
                    <a:pt x="4004691" y="304418"/>
                  </a:lnTo>
                  <a:lnTo>
                    <a:pt x="4016121" y="287464"/>
                  </a:lnTo>
                  <a:lnTo>
                    <a:pt x="4020312" y="266699"/>
                  </a:lnTo>
                  <a:lnTo>
                    <a:pt x="4020312" y="53339"/>
                  </a:lnTo>
                  <a:lnTo>
                    <a:pt x="4016121" y="32575"/>
                  </a:lnTo>
                  <a:lnTo>
                    <a:pt x="4004691" y="15620"/>
                  </a:lnTo>
                  <a:lnTo>
                    <a:pt x="3987736" y="4190"/>
                  </a:lnTo>
                  <a:lnTo>
                    <a:pt x="39669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87055" y="5343143"/>
              <a:ext cx="4020820" cy="320040"/>
            </a:xfrm>
            <a:custGeom>
              <a:avLst/>
              <a:gdLst/>
              <a:ahLst/>
              <a:cxnLst/>
              <a:rect l="l" t="t" r="r" b="b"/>
              <a:pathLst>
                <a:path w="4020820" h="320039">
                  <a:moveTo>
                    <a:pt x="4020312" y="53339"/>
                  </a:moveTo>
                  <a:lnTo>
                    <a:pt x="4020312" y="266699"/>
                  </a:lnTo>
                  <a:lnTo>
                    <a:pt x="4016121" y="287464"/>
                  </a:lnTo>
                  <a:lnTo>
                    <a:pt x="4004691" y="304418"/>
                  </a:lnTo>
                  <a:lnTo>
                    <a:pt x="3987736" y="315848"/>
                  </a:lnTo>
                  <a:lnTo>
                    <a:pt x="3966972" y="320039"/>
                  </a:lnTo>
                  <a:lnTo>
                    <a:pt x="0" y="320039"/>
                  </a:lnTo>
                  <a:lnTo>
                    <a:pt x="0" y="0"/>
                  </a:lnTo>
                  <a:lnTo>
                    <a:pt x="3966972" y="0"/>
                  </a:lnTo>
                  <a:lnTo>
                    <a:pt x="3987736" y="4190"/>
                  </a:lnTo>
                  <a:lnTo>
                    <a:pt x="4004691" y="15620"/>
                  </a:lnTo>
                  <a:lnTo>
                    <a:pt x="4016121" y="32575"/>
                  </a:lnTo>
                  <a:lnTo>
                    <a:pt x="4020312" y="53339"/>
                  </a:lnTo>
                  <a:close/>
                </a:path>
              </a:pathLst>
            </a:custGeom>
            <a:ln w="12192">
              <a:solidFill>
                <a:srgbClr val="F4AF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693152" y="5325808"/>
            <a:ext cx="400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173355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Unloading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11</a:t>
            </a:fld>
            <a:endParaRPr spc="-15" dirty="0"/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08" name="object 10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908706" y="1353527"/>
            <a:ext cx="4057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Lifecycle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of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a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Page when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a New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Request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is</a:t>
            </a:r>
            <a:r>
              <a:rPr sz="1400" b="1" spc="-130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Placed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565301" y="1320005"/>
            <a:ext cx="37515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Lifecycle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of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a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Page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in case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of </a:t>
            </a:r>
            <a:r>
              <a:rPr sz="1400" b="1" dirty="0">
                <a:solidFill>
                  <a:srgbClr val="C00000"/>
                </a:solidFill>
                <a:latin typeface="Palladio Uralic"/>
                <a:cs typeface="Palladio Uralic"/>
              </a:rPr>
              <a:t>a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Postback</a:t>
            </a:r>
            <a:r>
              <a:rPr sz="1400" b="1" spc="-114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Event</a:t>
            </a:r>
            <a:endParaRPr sz="14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7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10" dirty="0"/>
              <a:t> </a:t>
            </a:r>
            <a:r>
              <a:rPr spc="-140" dirty="0"/>
              <a:t>(5-6)</a:t>
            </a:r>
          </a:p>
        </p:txBody>
      </p:sp>
      <p:sp>
        <p:nvSpPr>
          <p:cNvPr id="3" name="object 3"/>
          <p:cNvSpPr/>
          <p:nvPr/>
        </p:nvSpPr>
        <p:spPr>
          <a:xfrm>
            <a:off x="874775" y="2473451"/>
            <a:ext cx="4672965" cy="315595"/>
          </a:xfrm>
          <a:custGeom>
            <a:avLst/>
            <a:gdLst/>
            <a:ahLst/>
            <a:cxnLst/>
            <a:rect l="l" t="t" r="r" b="b"/>
            <a:pathLst>
              <a:path w="4672965" h="315594">
                <a:moveTo>
                  <a:pt x="4608626" y="0"/>
                </a:moveTo>
                <a:lnTo>
                  <a:pt x="63957" y="0"/>
                </a:lnTo>
                <a:lnTo>
                  <a:pt x="39063" y="4130"/>
                </a:lnTo>
                <a:lnTo>
                  <a:pt x="18734" y="15397"/>
                </a:lnTo>
                <a:lnTo>
                  <a:pt x="5026" y="32109"/>
                </a:lnTo>
                <a:lnTo>
                  <a:pt x="0" y="52577"/>
                </a:lnTo>
                <a:lnTo>
                  <a:pt x="0" y="262889"/>
                </a:lnTo>
                <a:lnTo>
                  <a:pt x="5026" y="283353"/>
                </a:lnTo>
                <a:lnTo>
                  <a:pt x="18734" y="300066"/>
                </a:lnTo>
                <a:lnTo>
                  <a:pt x="39063" y="311335"/>
                </a:lnTo>
                <a:lnTo>
                  <a:pt x="63957" y="315467"/>
                </a:lnTo>
                <a:lnTo>
                  <a:pt x="4608626" y="315467"/>
                </a:lnTo>
                <a:lnTo>
                  <a:pt x="4633520" y="311335"/>
                </a:lnTo>
                <a:lnTo>
                  <a:pt x="4653849" y="300066"/>
                </a:lnTo>
                <a:lnTo>
                  <a:pt x="4667557" y="283353"/>
                </a:lnTo>
                <a:lnTo>
                  <a:pt x="4672584" y="262889"/>
                </a:lnTo>
                <a:lnTo>
                  <a:pt x="4672584" y="52577"/>
                </a:lnTo>
                <a:lnTo>
                  <a:pt x="4667557" y="32109"/>
                </a:lnTo>
                <a:lnTo>
                  <a:pt x="4653849" y="15397"/>
                </a:lnTo>
                <a:lnTo>
                  <a:pt x="4633520" y="4130"/>
                </a:lnTo>
                <a:lnTo>
                  <a:pt x="4608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4923" y="2505561"/>
          <a:ext cx="5345429" cy="662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D9AE15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9AE15"/>
                      </a:solidFill>
                      <a:prstDash val="solid"/>
                    </a:lnL>
                    <a:lnR w="19050">
                      <a:solidFill>
                        <a:srgbClr val="D9AE15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9AE15"/>
                      </a:solidFill>
                      <a:prstDash val="solid"/>
                    </a:lnL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EC118"/>
                      </a:solidFill>
                      <a:prstDash val="solid"/>
                    </a:lnL>
                    <a:lnR w="19050">
                      <a:solidFill>
                        <a:srgbClr val="D9AE15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F8EBD1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855"/>
                        </a:lnSpc>
                      </a:pP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Page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Initialization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D9AE15"/>
                      </a:solidFill>
                      <a:prstDash val="solid"/>
                    </a:lnL>
                    <a:lnR w="19050">
                      <a:solidFill>
                        <a:srgbClr val="D9AE15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F8EB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9AE15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F8E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90">
                <a:tc gridSpan="3">
                  <a:txBody>
                    <a:bodyPr/>
                    <a:lstStyle/>
                    <a:p>
                      <a:pPr marL="746760" indent="-229235">
                        <a:lnSpc>
                          <a:spcPct val="100000"/>
                        </a:lnSpc>
                        <a:spcBef>
                          <a:spcPts val="805"/>
                        </a:spcBef>
                        <a:buChar char="•"/>
                        <a:tabLst>
                          <a:tab pos="747395" algn="l"/>
                        </a:tabLst>
                      </a:pPr>
                      <a:r>
                        <a:rPr sz="1800" spc="-4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Page_Init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EEC118"/>
                      </a:solidFill>
                      <a:prstDash val="solid"/>
                    </a:lnL>
                    <a:lnR w="12700">
                      <a:solidFill>
                        <a:srgbClr val="EEC118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8EB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4669" y="3378453"/>
            <a:ext cx="5389880" cy="551180"/>
            <a:chOff x="534669" y="3378453"/>
            <a:chExt cx="5389880" cy="551180"/>
          </a:xfrm>
        </p:grpSpPr>
        <p:sp>
          <p:nvSpPr>
            <p:cNvPr id="6" name="object 6"/>
            <p:cNvSpPr/>
            <p:nvPr/>
          </p:nvSpPr>
          <p:spPr>
            <a:xfrm>
              <a:off x="541019" y="3384803"/>
              <a:ext cx="5377180" cy="538480"/>
            </a:xfrm>
            <a:custGeom>
              <a:avLst/>
              <a:gdLst/>
              <a:ahLst/>
              <a:cxnLst/>
              <a:rect l="l" t="t" r="r" b="b"/>
              <a:pathLst>
                <a:path w="5377180" h="538479">
                  <a:moveTo>
                    <a:pt x="5376672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376672" y="537972"/>
                  </a:lnTo>
                  <a:lnTo>
                    <a:pt x="5376672" y="0"/>
                  </a:lnTo>
                  <a:close/>
                </a:path>
              </a:pathLst>
            </a:custGeom>
            <a:solidFill>
              <a:srgbClr val="F8E9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19" y="3384803"/>
              <a:ext cx="5377180" cy="538480"/>
            </a:xfrm>
            <a:custGeom>
              <a:avLst/>
              <a:gdLst/>
              <a:ahLst/>
              <a:cxnLst/>
              <a:rect l="l" t="t" r="r" b="b"/>
              <a:pathLst>
                <a:path w="5377180" h="538479">
                  <a:moveTo>
                    <a:pt x="0" y="0"/>
                  </a:moveTo>
                  <a:lnTo>
                    <a:pt x="5376672" y="0"/>
                  </a:lnTo>
                  <a:lnTo>
                    <a:pt x="5376672" y="537972"/>
                  </a:lnTo>
                  <a:lnTo>
                    <a:pt x="0" y="53797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6806" y="3599713"/>
            <a:ext cx="17995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LoadViewState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8680" y="3220211"/>
            <a:ext cx="4685030" cy="327660"/>
            <a:chOff x="868680" y="3220211"/>
            <a:chExt cx="4685030" cy="327660"/>
          </a:xfrm>
        </p:grpSpPr>
        <p:sp>
          <p:nvSpPr>
            <p:cNvPr id="10" name="object 10"/>
            <p:cNvSpPr/>
            <p:nvPr/>
          </p:nvSpPr>
          <p:spPr>
            <a:xfrm>
              <a:off x="874776" y="3226307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4608626" y="0"/>
                  </a:moveTo>
                  <a:lnTo>
                    <a:pt x="63957" y="0"/>
                  </a:lnTo>
                  <a:lnTo>
                    <a:pt x="39063" y="4130"/>
                  </a:lnTo>
                  <a:lnTo>
                    <a:pt x="18734" y="15397"/>
                  </a:lnTo>
                  <a:lnTo>
                    <a:pt x="5026" y="32109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5026" y="283353"/>
                  </a:lnTo>
                  <a:lnTo>
                    <a:pt x="18734" y="300066"/>
                  </a:lnTo>
                  <a:lnTo>
                    <a:pt x="39063" y="311335"/>
                  </a:lnTo>
                  <a:lnTo>
                    <a:pt x="63957" y="315467"/>
                  </a:lnTo>
                  <a:lnTo>
                    <a:pt x="4608626" y="315467"/>
                  </a:lnTo>
                  <a:lnTo>
                    <a:pt x="4633520" y="311335"/>
                  </a:lnTo>
                  <a:lnTo>
                    <a:pt x="4653849" y="300066"/>
                  </a:lnTo>
                  <a:lnTo>
                    <a:pt x="4667557" y="283353"/>
                  </a:lnTo>
                  <a:lnTo>
                    <a:pt x="4672584" y="262889"/>
                  </a:lnTo>
                  <a:lnTo>
                    <a:pt x="4672584" y="52577"/>
                  </a:lnTo>
                  <a:lnTo>
                    <a:pt x="4667557" y="32109"/>
                  </a:lnTo>
                  <a:lnTo>
                    <a:pt x="4653849" y="15397"/>
                  </a:lnTo>
                  <a:lnTo>
                    <a:pt x="4633520" y="4130"/>
                  </a:lnTo>
                  <a:lnTo>
                    <a:pt x="4608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4776" y="3226307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0" y="52577"/>
                  </a:moveTo>
                  <a:lnTo>
                    <a:pt x="5026" y="32109"/>
                  </a:lnTo>
                  <a:lnTo>
                    <a:pt x="18734" y="15397"/>
                  </a:lnTo>
                  <a:lnTo>
                    <a:pt x="39063" y="4130"/>
                  </a:lnTo>
                  <a:lnTo>
                    <a:pt x="63957" y="0"/>
                  </a:lnTo>
                  <a:lnTo>
                    <a:pt x="4608626" y="0"/>
                  </a:lnTo>
                  <a:lnTo>
                    <a:pt x="4633520" y="4130"/>
                  </a:lnTo>
                  <a:lnTo>
                    <a:pt x="4653849" y="15397"/>
                  </a:lnTo>
                  <a:lnTo>
                    <a:pt x="4667557" y="32109"/>
                  </a:lnTo>
                  <a:lnTo>
                    <a:pt x="4672584" y="52577"/>
                  </a:lnTo>
                  <a:lnTo>
                    <a:pt x="4672584" y="262889"/>
                  </a:lnTo>
                  <a:lnTo>
                    <a:pt x="4667557" y="283353"/>
                  </a:lnTo>
                  <a:lnTo>
                    <a:pt x="4653849" y="300066"/>
                  </a:lnTo>
                  <a:lnTo>
                    <a:pt x="4633520" y="311335"/>
                  </a:lnTo>
                  <a:lnTo>
                    <a:pt x="4608626" y="315467"/>
                  </a:lnTo>
                  <a:lnTo>
                    <a:pt x="63957" y="315467"/>
                  </a:lnTo>
                  <a:lnTo>
                    <a:pt x="39063" y="311335"/>
                  </a:lnTo>
                  <a:lnTo>
                    <a:pt x="18734" y="300066"/>
                  </a:lnTo>
                  <a:lnTo>
                    <a:pt x="5026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12192">
              <a:solidFill>
                <a:srgbClr val="D9AE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7846" y="3205505"/>
            <a:ext cx="2012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85858"/>
                </a:solidFill>
                <a:latin typeface="Georgia"/>
                <a:cs typeface="Georgia"/>
              </a:rPr>
              <a:t>View </a:t>
            </a:r>
            <a:r>
              <a:rPr sz="1800" spc="-35" dirty="0">
                <a:solidFill>
                  <a:srgbClr val="585858"/>
                </a:solidFill>
                <a:latin typeface="Georgia"/>
                <a:cs typeface="Georgia"/>
              </a:rPr>
              <a:t>State</a:t>
            </a:r>
            <a:r>
              <a:rPr sz="1800" spc="-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Loading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669" y="4131309"/>
            <a:ext cx="5409565" cy="551180"/>
            <a:chOff x="534669" y="4131309"/>
            <a:chExt cx="5409565" cy="551180"/>
          </a:xfrm>
        </p:grpSpPr>
        <p:sp>
          <p:nvSpPr>
            <p:cNvPr id="14" name="object 14"/>
            <p:cNvSpPr/>
            <p:nvPr/>
          </p:nvSpPr>
          <p:spPr>
            <a:xfrm>
              <a:off x="541019" y="4137659"/>
              <a:ext cx="5396865" cy="538480"/>
            </a:xfrm>
            <a:custGeom>
              <a:avLst/>
              <a:gdLst/>
              <a:ahLst/>
              <a:cxnLst/>
              <a:rect l="l" t="t" r="r" b="b"/>
              <a:pathLst>
                <a:path w="5396865" h="538479">
                  <a:moveTo>
                    <a:pt x="5396484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5396484" y="537972"/>
                  </a:lnTo>
                  <a:lnTo>
                    <a:pt x="5396484" y="0"/>
                  </a:lnTo>
                  <a:close/>
                </a:path>
              </a:pathLst>
            </a:custGeom>
            <a:solidFill>
              <a:srgbClr val="F8E9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19" y="4137659"/>
              <a:ext cx="5396865" cy="538480"/>
            </a:xfrm>
            <a:custGeom>
              <a:avLst/>
              <a:gdLst/>
              <a:ahLst/>
              <a:cxnLst/>
              <a:rect l="l" t="t" r="r" b="b"/>
              <a:pathLst>
                <a:path w="5396865" h="538479">
                  <a:moveTo>
                    <a:pt x="0" y="0"/>
                  </a:moveTo>
                  <a:lnTo>
                    <a:pt x="5396484" y="0"/>
                  </a:lnTo>
                  <a:lnTo>
                    <a:pt x="5396484" y="537972"/>
                  </a:lnTo>
                  <a:lnTo>
                    <a:pt x="0" y="53797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6806" y="4352962"/>
            <a:ext cx="169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LoadPostData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8680" y="3974591"/>
            <a:ext cx="4685030" cy="326390"/>
            <a:chOff x="868680" y="3974591"/>
            <a:chExt cx="4685030" cy="326390"/>
          </a:xfrm>
        </p:grpSpPr>
        <p:sp>
          <p:nvSpPr>
            <p:cNvPr id="18" name="object 18"/>
            <p:cNvSpPr/>
            <p:nvPr/>
          </p:nvSpPr>
          <p:spPr>
            <a:xfrm>
              <a:off x="874776" y="3980687"/>
              <a:ext cx="4672965" cy="314325"/>
            </a:xfrm>
            <a:custGeom>
              <a:avLst/>
              <a:gdLst/>
              <a:ahLst/>
              <a:cxnLst/>
              <a:rect l="l" t="t" r="r" b="b"/>
              <a:pathLst>
                <a:path w="4672965" h="314325">
                  <a:moveTo>
                    <a:pt x="4608626" y="0"/>
                  </a:moveTo>
                  <a:lnTo>
                    <a:pt x="63957" y="0"/>
                  </a:lnTo>
                  <a:lnTo>
                    <a:pt x="39063" y="4112"/>
                  </a:lnTo>
                  <a:lnTo>
                    <a:pt x="18734" y="15327"/>
                  </a:lnTo>
                  <a:lnTo>
                    <a:pt x="5026" y="31959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5026" y="281984"/>
                  </a:lnTo>
                  <a:lnTo>
                    <a:pt x="18734" y="298616"/>
                  </a:lnTo>
                  <a:lnTo>
                    <a:pt x="39063" y="309831"/>
                  </a:lnTo>
                  <a:lnTo>
                    <a:pt x="63957" y="313944"/>
                  </a:lnTo>
                  <a:lnTo>
                    <a:pt x="4608626" y="313944"/>
                  </a:lnTo>
                  <a:lnTo>
                    <a:pt x="4633520" y="309831"/>
                  </a:lnTo>
                  <a:lnTo>
                    <a:pt x="4653849" y="298616"/>
                  </a:lnTo>
                  <a:lnTo>
                    <a:pt x="4667557" y="281984"/>
                  </a:lnTo>
                  <a:lnTo>
                    <a:pt x="4672584" y="261620"/>
                  </a:lnTo>
                  <a:lnTo>
                    <a:pt x="4672584" y="52324"/>
                  </a:lnTo>
                  <a:lnTo>
                    <a:pt x="4667557" y="31959"/>
                  </a:lnTo>
                  <a:lnTo>
                    <a:pt x="4653849" y="15327"/>
                  </a:lnTo>
                  <a:lnTo>
                    <a:pt x="4633520" y="4112"/>
                  </a:lnTo>
                  <a:lnTo>
                    <a:pt x="4608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776" y="3980687"/>
              <a:ext cx="4672965" cy="314325"/>
            </a:xfrm>
            <a:custGeom>
              <a:avLst/>
              <a:gdLst/>
              <a:ahLst/>
              <a:cxnLst/>
              <a:rect l="l" t="t" r="r" b="b"/>
              <a:pathLst>
                <a:path w="4672965" h="314325">
                  <a:moveTo>
                    <a:pt x="0" y="52324"/>
                  </a:moveTo>
                  <a:lnTo>
                    <a:pt x="5026" y="31959"/>
                  </a:lnTo>
                  <a:lnTo>
                    <a:pt x="18734" y="15327"/>
                  </a:lnTo>
                  <a:lnTo>
                    <a:pt x="39063" y="4112"/>
                  </a:lnTo>
                  <a:lnTo>
                    <a:pt x="63957" y="0"/>
                  </a:lnTo>
                  <a:lnTo>
                    <a:pt x="4608626" y="0"/>
                  </a:lnTo>
                  <a:lnTo>
                    <a:pt x="4633520" y="4112"/>
                  </a:lnTo>
                  <a:lnTo>
                    <a:pt x="4653849" y="15327"/>
                  </a:lnTo>
                  <a:lnTo>
                    <a:pt x="4667557" y="31959"/>
                  </a:lnTo>
                  <a:lnTo>
                    <a:pt x="4672584" y="52324"/>
                  </a:lnTo>
                  <a:lnTo>
                    <a:pt x="4672584" y="261620"/>
                  </a:lnTo>
                  <a:lnTo>
                    <a:pt x="4667557" y="281984"/>
                  </a:lnTo>
                  <a:lnTo>
                    <a:pt x="4653849" y="298616"/>
                  </a:lnTo>
                  <a:lnTo>
                    <a:pt x="4633520" y="309831"/>
                  </a:lnTo>
                  <a:lnTo>
                    <a:pt x="4608626" y="313944"/>
                  </a:lnTo>
                  <a:lnTo>
                    <a:pt x="63957" y="313944"/>
                  </a:lnTo>
                  <a:lnTo>
                    <a:pt x="39063" y="309831"/>
                  </a:lnTo>
                  <a:lnTo>
                    <a:pt x="18734" y="298616"/>
                  </a:lnTo>
                  <a:lnTo>
                    <a:pt x="5026" y="281984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D9AE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0810" y="3958755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7565" algn="l"/>
              </a:tabLst>
            </a:pPr>
            <a:r>
              <a:rPr sz="1800" u="sng" spc="1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 </a:t>
            </a:r>
            <a:r>
              <a:rPr sz="1800" u="sng" spc="7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</a:t>
            </a:r>
            <a:r>
              <a:rPr sz="1800" u="sng" spc="-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Postback Data</a:t>
            </a:r>
            <a:r>
              <a:rPr sz="1800" u="sng" spc="-20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</a:t>
            </a:r>
            <a:r>
              <a:rPr sz="1800" u="sng" spc="-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Processing	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669" y="4884165"/>
            <a:ext cx="5458460" cy="551180"/>
            <a:chOff x="534669" y="4884165"/>
            <a:chExt cx="5458460" cy="551180"/>
          </a:xfrm>
        </p:grpSpPr>
        <p:sp>
          <p:nvSpPr>
            <p:cNvPr id="22" name="object 22"/>
            <p:cNvSpPr/>
            <p:nvPr/>
          </p:nvSpPr>
          <p:spPr>
            <a:xfrm>
              <a:off x="541019" y="4890515"/>
              <a:ext cx="5445760" cy="538480"/>
            </a:xfrm>
            <a:custGeom>
              <a:avLst/>
              <a:gdLst/>
              <a:ahLst/>
              <a:cxnLst/>
              <a:rect l="l" t="t" r="r" b="b"/>
              <a:pathLst>
                <a:path w="5445760" h="538479">
                  <a:moveTo>
                    <a:pt x="5445252" y="0"/>
                  </a:moveTo>
                  <a:lnTo>
                    <a:pt x="0" y="0"/>
                  </a:lnTo>
                  <a:lnTo>
                    <a:pt x="0" y="537971"/>
                  </a:lnTo>
                  <a:lnTo>
                    <a:pt x="5445252" y="537971"/>
                  </a:lnTo>
                  <a:lnTo>
                    <a:pt x="5445252" y="0"/>
                  </a:lnTo>
                  <a:close/>
                </a:path>
              </a:pathLst>
            </a:custGeom>
            <a:solidFill>
              <a:srgbClr val="F8E9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1019" y="4890515"/>
              <a:ext cx="5445760" cy="538480"/>
            </a:xfrm>
            <a:custGeom>
              <a:avLst/>
              <a:gdLst/>
              <a:ahLst/>
              <a:cxnLst/>
              <a:rect l="l" t="t" r="r" b="b"/>
              <a:pathLst>
                <a:path w="5445760" h="538479">
                  <a:moveTo>
                    <a:pt x="0" y="0"/>
                  </a:moveTo>
                  <a:lnTo>
                    <a:pt x="5445252" y="0"/>
                  </a:lnTo>
                  <a:lnTo>
                    <a:pt x="5445252" y="537971"/>
                  </a:lnTo>
                  <a:lnTo>
                    <a:pt x="0" y="5379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6806" y="5106199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P</a:t>
            </a:r>
            <a:r>
              <a:rPr sz="1800" spc="35" dirty="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sz="1800" spc="30" dirty="0">
                <a:solidFill>
                  <a:srgbClr val="585858"/>
                </a:solidFill>
                <a:latin typeface="Georgia"/>
                <a:cs typeface="Georgia"/>
              </a:rPr>
              <a:t>g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e</a:t>
            </a:r>
            <a:r>
              <a:rPr sz="1800" spc="-125" dirty="0">
                <a:solidFill>
                  <a:srgbClr val="585858"/>
                </a:solidFill>
                <a:latin typeface="Georgia"/>
                <a:cs typeface="Georgia"/>
              </a:rPr>
              <a:t>_L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</a:t>
            </a:r>
            <a:r>
              <a:rPr sz="1800" spc="25" dirty="0">
                <a:solidFill>
                  <a:srgbClr val="585858"/>
                </a:solidFill>
                <a:latin typeface="Georgia"/>
                <a:cs typeface="Georgia"/>
              </a:rPr>
              <a:t>ad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8680" y="4727447"/>
            <a:ext cx="4685030" cy="327660"/>
            <a:chOff x="868680" y="4727447"/>
            <a:chExt cx="4685030" cy="327660"/>
          </a:xfrm>
        </p:grpSpPr>
        <p:sp>
          <p:nvSpPr>
            <p:cNvPr id="26" name="object 26"/>
            <p:cNvSpPr/>
            <p:nvPr/>
          </p:nvSpPr>
          <p:spPr>
            <a:xfrm>
              <a:off x="874776" y="4733543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4608626" y="0"/>
                  </a:moveTo>
                  <a:lnTo>
                    <a:pt x="63957" y="0"/>
                  </a:lnTo>
                  <a:lnTo>
                    <a:pt x="39063" y="4130"/>
                  </a:lnTo>
                  <a:lnTo>
                    <a:pt x="18734" y="15397"/>
                  </a:lnTo>
                  <a:lnTo>
                    <a:pt x="5026" y="32109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5026" y="283353"/>
                  </a:lnTo>
                  <a:lnTo>
                    <a:pt x="18734" y="300066"/>
                  </a:lnTo>
                  <a:lnTo>
                    <a:pt x="39063" y="311335"/>
                  </a:lnTo>
                  <a:lnTo>
                    <a:pt x="63957" y="315467"/>
                  </a:lnTo>
                  <a:lnTo>
                    <a:pt x="4608626" y="315467"/>
                  </a:lnTo>
                  <a:lnTo>
                    <a:pt x="4633520" y="311335"/>
                  </a:lnTo>
                  <a:lnTo>
                    <a:pt x="4653849" y="300066"/>
                  </a:lnTo>
                  <a:lnTo>
                    <a:pt x="4667557" y="283353"/>
                  </a:lnTo>
                  <a:lnTo>
                    <a:pt x="4672584" y="262889"/>
                  </a:lnTo>
                  <a:lnTo>
                    <a:pt x="4672584" y="52577"/>
                  </a:lnTo>
                  <a:lnTo>
                    <a:pt x="4667557" y="32109"/>
                  </a:lnTo>
                  <a:lnTo>
                    <a:pt x="4653849" y="15397"/>
                  </a:lnTo>
                  <a:lnTo>
                    <a:pt x="4633520" y="4130"/>
                  </a:lnTo>
                  <a:lnTo>
                    <a:pt x="4608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4776" y="4733543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0" y="52577"/>
                  </a:moveTo>
                  <a:lnTo>
                    <a:pt x="5026" y="32109"/>
                  </a:lnTo>
                  <a:lnTo>
                    <a:pt x="18734" y="15397"/>
                  </a:lnTo>
                  <a:lnTo>
                    <a:pt x="39063" y="4130"/>
                  </a:lnTo>
                  <a:lnTo>
                    <a:pt x="63957" y="0"/>
                  </a:lnTo>
                  <a:lnTo>
                    <a:pt x="4608626" y="0"/>
                  </a:lnTo>
                  <a:lnTo>
                    <a:pt x="4633520" y="4130"/>
                  </a:lnTo>
                  <a:lnTo>
                    <a:pt x="4653849" y="15397"/>
                  </a:lnTo>
                  <a:lnTo>
                    <a:pt x="4667557" y="32109"/>
                  </a:lnTo>
                  <a:lnTo>
                    <a:pt x="4672584" y="52577"/>
                  </a:lnTo>
                  <a:lnTo>
                    <a:pt x="4672584" y="262889"/>
                  </a:lnTo>
                  <a:lnTo>
                    <a:pt x="4667557" y="283353"/>
                  </a:lnTo>
                  <a:lnTo>
                    <a:pt x="4653849" y="300066"/>
                  </a:lnTo>
                  <a:lnTo>
                    <a:pt x="4633520" y="311335"/>
                  </a:lnTo>
                  <a:lnTo>
                    <a:pt x="4608626" y="315467"/>
                  </a:lnTo>
                  <a:lnTo>
                    <a:pt x="63957" y="315467"/>
                  </a:lnTo>
                  <a:lnTo>
                    <a:pt x="39063" y="311335"/>
                  </a:lnTo>
                  <a:lnTo>
                    <a:pt x="18734" y="300066"/>
                  </a:lnTo>
                  <a:lnTo>
                    <a:pt x="5026" y="283353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12192">
              <a:solidFill>
                <a:srgbClr val="D9AE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0810" y="4711992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7565" algn="l"/>
              </a:tabLst>
            </a:pPr>
            <a:r>
              <a:rPr sz="1800" u="sng" spc="1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 </a:t>
            </a:r>
            <a:r>
              <a:rPr sz="1800" u="sng" spc="7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</a:t>
            </a:r>
            <a:r>
              <a:rPr sz="1800" u="sng" spc="10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Page</a:t>
            </a:r>
            <a:r>
              <a:rPr sz="1800" u="sng" spc="-75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 </a:t>
            </a:r>
            <a:r>
              <a:rPr sz="1800" u="sng" spc="20" dirty="0">
                <a:solidFill>
                  <a:srgbClr val="585858"/>
                </a:solidFill>
                <a:uFill>
                  <a:solidFill>
                    <a:srgbClr val="D9AE15"/>
                  </a:solidFill>
                </a:uFill>
                <a:latin typeface="Georgia"/>
                <a:cs typeface="Georgia"/>
              </a:rPr>
              <a:t>Loading	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4669" y="5637021"/>
            <a:ext cx="5466080" cy="551180"/>
            <a:chOff x="534669" y="5637021"/>
            <a:chExt cx="5466080" cy="551180"/>
          </a:xfrm>
        </p:grpSpPr>
        <p:sp>
          <p:nvSpPr>
            <p:cNvPr id="30" name="object 30"/>
            <p:cNvSpPr/>
            <p:nvPr/>
          </p:nvSpPr>
          <p:spPr>
            <a:xfrm>
              <a:off x="541019" y="5643371"/>
              <a:ext cx="5453380" cy="538480"/>
            </a:xfrm>
            <a:custGeom>
              <a:avLst/>
              <a:gdLst/>
              <a:ahLst/>
              <a:cxnLst/>
              <a:rect l="l" t="t" r="r" b="b"/>
              <a:pathLst>
                <a:path w="5453380" h="538479">
                  <a:moveTo>
                    <a:pt x="5452872" y="0"/>
                  </a:moveTo>
                  <a:lnTo>
                    <a:pt x="0" y="0"/>
                  </a:lnTo>
                  <a:lnTo>
                    <a:pt x="0" y="537971"/>
                  </a:lnTo>
                  <a:lnTo>
                    <a:pt x="5452872" y="537971"/>
                  </a:lnTo>
                  <a:lnTo>
                    <a:pt x="5452872" y="0"/>
                  </a:lnTo>
                  <a:close/>
                </a:path>
              </a:pathLst>
            </a:custGeom>
            <a:solidFill>
              <a:srgbClr val="F8E9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1019" y="5643371"/>
              <a:ext cx="5453380" cy="538480"/>
            </a:xfrm>
            <a:custGeom>
              <a:avLst/>
              <a:gdLst/>
              <a:ahLst/>
              <a:cxnLst/>
              <a:rect l="l" t="t" r="r" b="b"/>
              <a:pathLst>
                <a:path w="5453380" h="538479">
                  <a:moveTo>
                    <a:pt x="0" y="0"/>
                  </a:moveTo>
                  <a:lnTo>
                    <a:pt x="5452872" y="0"/>
                  </a:lnTo>
                  <a:lnTo>
                    <a:pt x="5452872" y="537971"/>
                  </a:lnTo>
                  <a:lnTo>
                    <a:pt x="0" y="53797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46806" y="5859449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RaisePostDataChangedEvent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68680" y="5480303"/>
            <a:ext cx="4685030" cy="327660"/>
            <a:chOff x="868680" y="5480303"/>
            <a:chExt cx="4685030" cy="327660"/>
          </a:xfrm>
        </p:grpSpPr>
        <p:sp>
          <p:nvSpPr>
            <p:cNvPr id="34" name="object 34"/>
            <p:cNvSpPr/>
            <p:nvPr/>
          </p:nvSpPr>
          <p:spPr>
            <a:xfrm>
              <a:off x="874776" y="5486399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4608626" y="0"/>
                  </a:moveTo>
                  <a:lnTo>
                    <a:pt x="63957" y="0"/>
                  </a:lnTo>
                  <a:lnTo>
                    <a:pt x="39063" y="4130"/>
                  </a:lnTo>
                  <a:lnTo>
                    <a:pt x="18734" y="15397"/>
                  </a:lnTo>
                  <a:lnTo>
                    <a:pt x="5026" y="32109"/>
                  </a:lnTo>
                  <a:lnTo>
                    <a:pt x="0" y="52578"/>
                  </a:lnTo>
                  <a:lnTo>
                    <a:pt x="0" y="262890"/>
                  </a:lnTo>
                  <a:lnTo>
                    <a:pt x="5026" y="283353"/>
                  </a:lnTo>
                  <a:lnTo>
                    <a:pt x="18734" y="300066"/>
                  </a:lnTo>
                  <a:lnTo>
                    <a:pt x="39063" y="311335"/>
                  </a:lnTo>
                  <a:lnTo>
                    <a:pt x="63957" y="315468"/>
                  </a:lnTo>
                  <a:lnTo>
                    <a:pt x="4608626" y="315468"/>
                  </a:lnTo>
                  <a:lnTo>
                    <a:pt x="4633520" y="311335"/>
                  </a:lnTo>
                  <a:lnTo>
                    <a:pt x="4653849" y="300066"/>
                  </a:lnTo>
                  <a:lnTo>
                    <a:pt x="4667557" y="283353"/>
                  </a:lnTo>
                  <a:lnTo>
                    <a:pt x="4672584" y="262890"/>
                  </a:lnTo>
                  <a:lnTo>
                    <a:pt x="4672584" y="52578"/>
                  </a:lnTo>
                  <a:lnTo>
                    <a:pt x="4667557" y="32109"/>
                  </a:lnTo>
                  <a:lnTo>
                    <a:pt x="4653849" y="15397"/>
                  </a:lnTo>
                  <a:lnTo>
                    <a:pt x="4633520" y="4130"/>
                  </a:lnTo>
                  <a:lnTo>
                    <a:pt x="4608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4776" y="5486399"/>
              <a:ext cx="4672965" cy="315595"/>
            </a:xfrm>
            <a:custGeom>
              <a:avLst/>
              <a:gdLst/>
              <a:ahLst/>
              <a:cxnLst/>
              <a:rect l="l" t="t" r="r" b="b"/>
              <a:pathLst>
                <a:path w="4672965" h="315595">
                  <a:moveTo>
                    <a:pt x="0" y="52578"/>
                  </a:moveTo>
                  <a:lnTo>
                    <a:pt x="5026" y="32109"/>
                  </a:lnTo>
                  <a:lnTo>
                    <a:pt x="18734" y="15397"/>
                  </a:lnTo>
                  <a:lnTo>
                    <a:pt x="39063" y="4130"/>
                  </a:lnTo>
                  <a:lnTo>
                    <a:pt x="63957" y="0"/>
                  </a:lnTo>
                  <a:lnTo>
                    <a:pt x="4608626" y="0"/>
                  </a:lnTo>
                  <a:lnTo>
                    <a:pt x="4633520" y="4130"/>
                  </a:lnTo>
                  <a:lnTo>
                    <a:pt x="4653849" y="15397"/>
                  </a:lnTo>
                  <a:lnTo>
                    <a:pt x="4667557" y="32109"/>
                  </a:lnTo>
                  <a:lnTo>
                    <a:pt x="4672584" y="52578"/>
                  </a:lnTo>
                  <a:lnTo>
                    <a:pt x="4672584" y="262890"/>
                  </a:lnTo>
                  <a:lnTo>
                    <a:pt x="4667557" y="283353"/>
                  </a:lnTo>
                  <a:lnTo>
                    <a:pt x="4653849" y="300066"/>
                  </a:lnTo>
                  <a:lnTo>
                    <a:pt x="4633520" y="311335"/>
                  </a:lnTo>
                  <a:lnTo>
                    <a:pt x="4608626" y="315468"/>
                  </a:lnTo>
                  <a:lnTo>
                    <a:pt x="63957" y="315468"/>
                  </a:lnTo>
                  <a:lnTo>
                    <a:pt x="39063" y="311335"/>
                  </a:lnTo>
                  <a:lnTo>
                    <a:pt x="18734" y="300066"/>
                  </a:lnTo>
                  <a:lnTo>
                    <a:pt x="5026" y="283353"/>
                  </a:lnTo>
                  <a:lnTo>
                    <a:pt x="0" y="262890"/>
                  </a:lnTo>
                  <a:lnTo>
                    <a:pt x="0" y="52578"/>
                  </a:lnTo>
                  <a:close/>
                </a:path>
              </a:pathLst>
            </a:custGeom>
            <a:ln w="12192">
              <a:solidFill>
                <a:srgbClr val="D9AE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57846" y="5465241"/>
            <a:ext cx="305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PostBack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Change</a:t>
            </a:r>
            <a:r>
              <a:rPr sz="1800" spc="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Notification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49923" y="1984248"/>
            <a:ext cx="5701665" cy="812800"/>
            <a:chOff x="6249923" y="1984248"/>
            <a:chExt cx="5701665" cy="812800"/>
          </a:xfrm>
        </p:grpSpPr>
        <p:sp>
          <p:nvSpPr>
            <p:cNvPr id="38" name="object 38"/>
            <p:cNvSpPr/>
            <p:nvPr/>
          </p:nvSpPr>
          <p:spPr>
            <a:xfrm>
              <a:off x="6262877" y="2199894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5675376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5675376" y="583691"/>
                  </a:lnTo>
                  <a:lnTo>
                    <a:pt x="5675376" y="0"/>
                  </a:lnTo>
                  <a:close/>
                </a:path>
              </a:pathLst>
            </a:custGeom>
            <a:solidFill>
              <a:srgbClr val="DCEFFB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62877" y="2199894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0" y="0"/>
                  </a:moveTo>
                  <a:lnTo>
                    <a:pt x="5675376" y="0"/>
                  </a:lnTo>
                  <a:lnTo>
                    <a:pt x="5675376" y="583691"/>
                  </a:lnTo>
                  <a:lnTo>
                    <a:pt x="0" y="5836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46341" y="1997202"/>
              <a:ext cx="3973195" cy="405765"/>
            </a:xfrm>
            <a:custGeom>
              <a:avLst/>
              <a:gdLst/>
              <a:ahLst/>
              <a:cxnLst/>
              <a:rect l="l" t="t" r="r" b="b"/>
              <a:pathLst>
                <a:path w="3973195" h="405764">
                  <a:moveTo>
                    <a:pt x="3864076" y="0"/>
                  </a:moveTo>
                  <a:lnTo>
                    <a:pt x="108991" y="0"/>
                  </a:lnTo>
                  <a:lnTo>
                    <a:pt x="66565" y="5309"/>
                  </a:lnTo>
                  <a:lnTo>
                    <a:pt x="31921" y="19789"/>
                  </a:lnTo>
                  <a:lnTo>
                    <a:pt x="8564" y="4126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8564" y="364118"/>
                  </a:lnTo>
                  <a:lnTo>
                    <a:pt x="31921" y="385594"/>
                  </a:lnTo>
                  <a:lnTo>
                    <a:pt x="66565" y="400074"/>
                  </a:lnTo>
                  <a:lnTo>
                    <a:pt x="108991" y="405383"/>
                  </a:lnTo>
                  <a:lnTo>
                    <a:pt x="3864076" y="405383"/>
                  </a:lnTo>
                  <a:lnTo>
                    <a:pt x="3906502" y="400074"/>
                  </a:lnTo>
                  <a:lnTo>
                    <a:pt x="3941146" y="385594"/>
                  </a:lnTo>
                  <a:lnTo>
                    <a:pt x="3964503" y="364118"/>
                  </a:lnTo>
                  <a:lnTo>
                    <a:pt x="3973067" y="337819"/>
                  </a:lnTo>
                  <a:lnTo>
                    <a:pt x="3973067" y="67563"/>
                  </a:lnTo>
                  <a:lnTo>
                    <a:pt x="3964503" y="41265"/>
                  </a:lnTo>
                  <a:lnTo>
                    <a:pt x="3941146" y="19789"/>
                  </a:lnTo>
                  <a:lnTo>
                    <a:pt x="3906502" y="5309"/>
                  </a:lnTo>
                  <a:lnTo>
                    <a:pt x="3864076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46341" y="1997202"/>
              <a:ext cx="3973195" cy="405765"/>
            </a:xfrm>
            <a:custGeom>
              <a:avLst/>
              <a:gdLst/>
              <a:ahLst/>
              <a:cxnLst/>
              <a:rect l="l" t="t" r="r" b="b"/>
              <a:pathLst>
                <a:path w="3973195" h="405764">
                  <a:moveTo>
                    <a:pt x="0" y="67563"/>
                  </a:moveTo>
                  <a:lnTo>
                    <a:pt x="8564" y="41265"/>
                  </a:lnTo>
                  <a:lnTo>
                    <a:pt x="31921" y="19789"/>
                  </a:lnTo>
                  <a:lnTo>
                    <a:pt x="66565" y="5309"/>
                  </a:lnTo>
                  <a:lnTo>
                    <a:pt x="108991" y="0"/>
                  </a:lnTo>
                  <a:lnTo>
                    <a:pt x="3864076" y="0"/>
                  </a:lnTo>
                  <a:lnTo>
                    <a:pt x="3906502" y="5309"/>
                  </a:lnTo>
                  <a:lnTo>
                    <a:pt x="3941146" y="19789"/>
                  </a:lnTo>
                  <a:lnTo>
                    <a:pt x="3964503" y="41265"/>
                  </a:lnTo>
                  <a:lnTo>
                    <a:pt x="3973067" y="67563"/>
                  </a:lnTo>
                  <a:lnTo>
                    <a:pt x="3973067" y="337819"/>
                  </a:lnTo>
                  <a:lnTo>
                    <a:pt x="3964503" y="364118"/>
                  </a:lnTo>
                  <a:lnTo>
                    <a:pt x="3941146" y="385594"/>
                  </a:lnTo>
                  <a:lnTo>
                    <a:pt x="3906502" y="400074"/>
                  </a:lnTo>
                  <a:lnTo>
                    <a:pt x="3864076" y="405383"/>
                  </a:lnTo>
                  <a:lnTo>
                    <a:pt x="108991" y="405383"/>
                  </a:lnTo>
                  <a:lnTo>
                    <a:pt x="66565" y="400074"/>
                  </a:lnTo>
                  <a:lnTo>
                    <a:pt x="31921" y="385594"/>
                  </a:lnTo>
                  <a:lnTo>
                    <a:pt x="8564" y="36411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249860" y="3046412"/>
            <a:ext cx="5701665" cy="610235"/>
            <a:chOff x="6249860" y="3046412"/>
            <a:chExt cx="5701665" cy="610235"/>
          </a:xfrm>
        </p:grpSpPr>
        <p:sp>
          <p:nvSpPr>
            <p:cNvPr id="43" name="object 43"/>
            <p:cNvSpPr/>
            <p:nvPr/>
          </p:nvSpPr>
          <p:spPr>
            <a:xfrm>
              <a:off x="6262877" y="3059429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5675376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5675376" y="583692"/>
                  </a:lnTo>
                  <a:lnTo>
                    <a:pt x="5675376" y="0"/>
                  </a:lnTo>
                  <a:close/>
                </a:path>
              </a:pathLst>
            </a:custGeom>
            <a:solidFill>
              <a:srgbClr val="DCEFFB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62877" y="3059429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0" y="0"/>
                  </a:moveTo>
                  <a:lnTo>
                    <a:pt x="5675376" y="0"/>
                  </a:lnTo>
                  <a:lnTo>
                    <a:pt x="5675376" y="583692"/>
                  </a:lnTo>
                  <a:lnTo>
                    <a:pt x="0" y="5836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448044" y="3212261"/>
            <a:ext cx="1702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eorgia"/>
                <a:cs typeface="Georgia"/>
              </a:rPr>
              <a:t>Page_PreRender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33388" y="2845307"/>
            <a:ext cx="3999229" cy="429895"/>
            <a:chOff x="6533388" y="2845307"/>
            <a:chExt cx="3999229" cy="429895"/>
          </a:xfrm>
        </p:grpSpPr>
        <p:sp>
          <p:nvSpPr>
            <p:cNvPr id="47" name="object 47"/>
            <p:cNvSpPr/>
            <p:nvPr/>
          </p:nvSpPr>
          <p:spPr>
            <a:xfrm>
              <a:off x="6546342" y="2858261"/>
              <a:ext cx="3973195" cy="403860"/>
            </a:xfrm>
            <a:custGeom>
              <a:avLst/>
              <a:gdLst/>
              <a:ahLst/>
              <a:cxnLst/>
              <a:rect l="l" t="t" r="r" b="b"/>
              <a:pathLst>
                <a:path w="3973195" h="403860">
                  <a:moveTo>
                    <a:pt x="3864076" y="0"/>
                  </a:moveTo>
                  <a:lnTo>
                    <a:pt x="108991" y="0"/>
                  </a:lnTo>
                  <a:lnTo>
                    <a:pt x="66565" y="5289"/>
                  </a:lnTo>
                  <a:lnTo>
                    <a:pt x="31921" y="19715"/>
                  </a:lnTo>
                  <a:lnTo>
                    <a:pt x="8564" y="41110"/>
                  </a:lnTo>
                  <a:lnTo>
                    <a:pt x="0" y="67310"/>
                  </a:lnTo>
                  <a:lnTo>
                    <a:pt x="0" y="336550"/>
                  </a:lnTo>
                  <a:lnTo>
                    <a:pt x="8564" y="362749"/>
                  </a:lnTo>
                  <a:lnTo>
                    <a:pt x="31921" y="384144"/>
                  </a:lnTo>
                  <a:lnTo>
                    <a:pt x="66565" y="398570"/>
                  </a:lnTo>
                  <a:lnTo>
                    <a:pt x="108991" y="403860"/>
                  </a:lnTo>
                  <a:lnTo>
                    <a:pt x="3864076" y="403860"/>
                  </a:lnTo>
                  <a:lnTo>
                    <a:pt x="3906502" y="398570"/>
                  </a:lnTo>
                  <a:lnTo>
                    <a:pt x="3941146" y="384144"/>
                  </a:lnTo>
                  <a:lnTo>
                    <a:pt x="3964503" y="362749"/>
                  </a:lnTo>
                  <a:lnTo>
                    <a:pt x="3973067" y="336550"/>
                  </a:lnTo>
                  <a:lnTo>
                    <a:pt x="3973067" y="67310"/>
                  </a:lnTo>
                  <a:lnTo>
                    <a:pt x="3964503" y="41110"/>
                  </a:lnTo>
                  <a:lnTo>
                    <a:pt x="3941146" y="19715"/>
                  </a:lnTo>
                  <a:lnTo>
                    <a:pt x="3906502" y="5289"/>
                  </a:lnTo>
                  <a:lnTo>
                    <a:pt x="3864076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6342" y="2858261"/>
              <a:ext cx="3973195" cy="403860"/>
            </a:xfrm>
            <a:custGeom>
              <a:avLst/>
              <a:gdLst/>
              <a:ahLst/>
              <a:cxnLst/>
              <a:rect l="l" t="t" r="r" b="b"/>
              <a:pathLst>
                <a:path w="3973195" h="403860">
                  <a:moveTo>
                    <a:pt x="0" y="67310"/>
                  </a:moveTo>
                  <a:lnTo>
                    <a:pt x="8564" y="41110"/>
                  </a:lnTo>
                  <a:lnTo>
                    <a:pt x="31921" y="19715"/>
                  </a:lnTo>
                  <a:lnTo>
                    <a:pt x="66565" y="5289"/>
                  </a:lnTo>
                  <a:lnTo>
                    <a:pt x="108991" y="0"/>
                  </a:lnTo>
                  <a:lnTo>
                    <a:pt x="3864076" y="0"/>
                  </a:lnTo>
                  <a:lnTo>
                    <a:pt x="3906502" y="5289"/>
                  </a:lnTo>
                  <a:lnTo>
                    <a:pt x="3941146" y="19715"/>
                  </a:lnTo>
                  <a:lnTo>
                    <a:pt x="3964503" y="41110"/>
                  </a:lnTo>
                  <a:lnTo>
                    <a:pt x="3973067" y="67310"/>
                  </a:lnTo>
                  <a:lnTo>
                    <a:pt x="3973067" y="336550"/>
                  </a:lnTo>
                  <a:lnTo>
                    <a:pt x="3964503" y="362749"/>
                  </a:lnTo>
                  <a:lnTo>
                    <a:pt x="3941146" y="384144"/>
                  </a:lnTo>
                  <a:lnTo>
                    <a:pt x="3906502" y="398570"/>
                  </a:lnTo>
                  <a:lnTo>
                    <a:pt x="3864076" y="403860"/>
                  </a:lnTo>
                  <a:lnTo>
                    <a:pt x="108991" y="403860"/>
                  </a:lnTo>
                  <a:lnTo>
                    <a:pt x="66565" y="398570"/>
                  </a:lnTo>
                  <a:lnTo>
                    <a:pt x="31921" y="384144"/>
                  </a:lnTo>
                  <a:lnTo>
                    <a:pt x="8564" y="362749"/>
                  </a:lnTo>
                  <a:lnTo>
                    <a:pt x="0" y="336550"/>
                  </a:lnTo>
                  <a:lnTo>
                    <a:pt x="0" y="6731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15701" y="1278369"/>
            <a:ext cx="8621395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Events connected </a:t>
            </a:r>
            <a:r>
              <a:rPr sz="2400" spc="40" dirty="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relevant </a:t>
            </a:r>
            <a:r>
              <a:rPr sz="2400" spc="35" dirty="0">
                <a:solidFill>
                  <a:srgbClr val="585858"/>
                </a:solidFill>
                <a:latin typeface="Georgia"/>
                <a:cs typeface="Georgia"/>
              </a:rPr>
              <a:t>page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cycle</a:t>
            </a:r>
            <a:r>
              <a:rPr sz="2400" spc="16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phases:</a:t>
            </a:r>
            <a:endParaRPr sz="2400" dirty="0">
              <a:latin typeface="Georgia"/>
              <a:cs typeface="Georgia"/>
            </a:endParaRPr>
          </a:p>
          <a:p>
            <a:pPr marL="5844540" marR="12700" indent="167005">
              <a:lnSpc>
                <a:spcPct val="120900"/>
              </a:lnSpc>
              <a:spcBef>
                <a:spcPts val="2510"/>
              </a:spcBef>
            </a:pP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PostBack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Event 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Handling  </a:t>
            </a:r>
            <a:r>
              <a:rPr sz="1800" spc="-15" dirty="0">
                <a:latin typeface="Georgia"/>
                <a:cs typeface="Georgia"/>
              </a:rPr>
              <a:t>RaisePostBackEvent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Page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PreRendering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Phase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249860" y="3907472"/>
            <a:ext cx="5701665" cy="610235"/>
            <a:chOff x="6249860" y="3907472"/>
            <a:chExt cx="5701665" cy="610235"/>
          </a:xfrm>
        </p:grpSpPr>
        <p:sp>
          <p:nvSpPr>
            <p:cNvPr id="51" name="object 51"/>
            <p:cNvSpPr/>
            <p:nvPr/>
          </p:nvSpPr>
          <p:spPr>
            <a:xfrm>
              <a:off x="6262877" y="3920489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5675376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5675376" y="583692"/>
                  </a:lnTo>
                  <a:lnTo>
                    <a:pt x="5675376" y="0"/>
                  </a:lnTo>
                  <a:close/>
                </a:path>
              </a:pathLst>
            </a:custGeom>
            <a:solidFill>
              <a:srgbClr val="DCEFFB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62877" y="3920489"/>
              <a:ext cx="5675630" cy="584200"/>
            </a:xfrm>
            <a:custGeom>
              <a:avLst/>
              <a:gdLst/>
              <a:ahLst/>
              <a:cxnLst/>
              <a:rect l="l" t="t" r="r" b="b"/>
              <a:pathLst>
                <a:path w="5675630" h="584200">
                  <a:moveTo>
                    <a:pt x="0" y="0"/>
                  </a:moveTo>
                  <a:lnTo>
                    <a:pt x="5675376" y="0"/>
                  </a:lnTo>
                  <a:lnTo>
                    <a:pt x="5675376" y="583692"/>
                  </a:lnTo>
                  <a:lnTo>
                    <a:pt x="0" y="58369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448044" y="4072394"/>
            <a:ext cx="186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spc="10" dirty="0">
                <a:latin typeface="Georgia"/>
                <a:cs typeface="Georgia"/>
              </a:rPr>
              <a:t>SaveViewState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33388" y="3704844"/>
            <a:ext cx="3999229" cy="431800"/>
            <a:chOff x="6533388" y="3704844"/>
            <a:chExt cx="3999229" cy="431800"/>
          </a:xfrm>
        </p:grpSpPr>
        <p:sp>
          <p:nvSpPr>
            <p:cNvPr id="55" name="object 55"/>
            <p:cNvSpPr/>
            <p:nvPr/>
          </p:nvSpPr>
          <p:spPr>
            <a:xfrm>
              <a:off x="6546342" y="3717798"/>
              <a:ext cx="3973195" cy="405765"/>
            </a:xfrm>
            <a:custGeom>
              <a:avLst/>
              <a:gdLst/>
              <a:ahLst/>
              <a:cxnLst/>
              <a:rect l="l" t="t" r="r" b="b"/>
              <a:pathLst>
                <a:path w="3973195" h="405764">
                  <a:moveTo>
                    <a:pt x="3864076" y="0"/>
                  </a:moveTo>
                  <a:lnTo>
                    <a:pt x="108991" y="0"/>
                  </a:lnTo>
                  <a:lnTo>
                    <a:pt x="66565" y="5309"/>
                  </a:lnTo>
                  <a:lnTo>
                    <a:pt x="31921" y="19789"/>
                  </a:lnTo>
                  <a:lnTo>
                    <a:pt x="8564" y="41265"/>
                  </a:lnTo>
                  <a:lnTo>
                    <a:pt x="0" y="67563"/>
                  </a:lnTo>
                  <a:lnTo>
                    <a:pt x="0" y="337819"/>
                  </a:lnTo>
                  <a:lnTo>
                    <a:pt x="8564" y="364118"/>
                  </a:lnTo>
                  <a:lnTo>
                    <a:pt x="31921" y="385594"/>
                  </a:lnTo>
                  <a:lnTo>
                    <a:pt x="66565" y="400074"/>
                  </a:lnTo>
                  <a:lnTo>
                    <a:pt x="108991" y="405383"/>
                  </a:lnTo>
                  <a:lnTo>
                    <a:pt x="3864076" y="405383"/>
                  </a:lnTo>
                  <a:lnTo>
                    <a:pt x="3906502" y="400074"/>
                  </a:lnTo>
                  <a:lnTo>
                    <a:pt x="3941146" y="385594"/>
                  </a:lnTo>
                  <a:lnTo>
                    <a:pt x="3964503" y="364118"/>
                  </a:lnTo>
                  <a:lnTo>
                    <a:pt x="3973067" y="337819"/>
                  </a:lnTo>
                  <a:lnTo>
                    <a:pt x="3973067" y="67563"/>
                  </a:lnTo>
                  <a:lnTo>
                    <a:pt x="3964503" y="41265"/>
                  </a:lnTo>
                  <a:lnTo>
                    <a:pt x="3941146" y="19789"/>
                  </a:lnTo>
                  <a:lnTo>
                    <a:pt x="3906502" y="5309"/>
                  </a:lnTo>
                  <a:lnTo>
                    <a:pt x="3864076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46342" y="3717798"/>
              <a:ext cx="3973195" cy="405765"/>
            </a:xfrm>
            <a:custGeom>
              <a:avLst/>
              <a:gdLst/>
              <a:ahLst/>
              <a:cxnLst/>
              <a:rect l="l" t="t" r="r" b="b"/>
              <a:pathLst>
                <a:path w="3973195" h="405764">
                  <a:moveTo>
                    <a:pt x="0" y="67563"/>
                  </a:moveTo>
                  <a:lnTo>
                    <a:pt x="8564" y="41265"/>
                  </a:lnTo>
                  <a:lnTo>
                    <a:pt x="31921" y="19789"/>
                  </a:lnTo>
                  <a:lnTo>
                    <a:pt x="66565" y="5309"/>
                  </a:lnTo>
                  <a:lnTo>
                    <a:pt x="108991" y="0"/>
                  </a:lnTo>
                  <a:lnTo>
                    <a:pt x="3864076" y="0"/>
                  </a:lnTo>
                  <a:lnTo>
                    <a:pt x="3906502" y="5309"/>
                  </a:lnTo>
                  <a:lnTo>
                    <a:pt x="3941146" y="19789"/>
                  </a:lnTo>
                  <a:lnTo>
                    <a:pt x="3964503" y="41265"/>
                  </a:lnTo>
                  <a:lnTo>
                    <a:pt x="3973067" y="67563"/>
                  </a:lnTo>
                  <a:lnTo>
                    <a:pt x="3973067" y="337819"/>
                  </a:lnTo>
                  <a:lnTo>
                    <a:pt x="3964503" y="364118"/>
                  </a:lnTo>
                  <a:lnTo>
                    <a:pt x="3941146" y="385594"/>
                  </a:lnTo>
                  <a:lnTo>
                    <a:pt x="3906502" y="400074"/>
                  </a:lnTo>
                  <a:lnTo>
                    <a:pt x="3864076" y="405383"/>
                  </a:lnTo>
                  <a:lnTo>
                    <a:pt x="108991" y="405383"/>
                  </a:lnTo>
                  <a:lnTo>
                    <a:pt x="66565" y="400074"/>
                  </a:lnTo>
                  <a:lnTo>
                    <a:pt x="31921" y="385594"/>
                  </a:lnTo>
                  <a:lnTo>
                    <a:pt x="8564" y="364118"/>
                  </a:lnTo>
                  <a:lnTo>
                    <a:pt x="0" y="337819"/>
                  </a:lnTo>
                  <a:lnTo>
                    <a:pt x="0" y="675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15150" y="3740670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Georgia"/>
                <a:cs typeface="Georgia"/>
              </a:rPr>
              <a:t>View 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State</a:t>
            </a:r>
            <a:r>
              <a:rPr sz="18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Saving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49860" y="5051996"/>
            <a:ext cx="5701665" cy="440690"/>
            <a:chOff x="6249860" y="5051996"/>
            <a:chExt cx="5701665" cy="440690"/>
          </a:xfrm>
        </p:grpSpPr>
        <p:sp>
          <p:nvSpPr>
            <p:cNvPr id="59" name="object 59"/>
            <p:cNvSpPr/>
            <p:nvPr/>
          </p:nvSpPr>
          <p:spPr>
            <a:xfrm>
              <a:off x="6262877" y="5065014"/>
              <a:ext cx="5675630" cy="414655"/>
            </a:xfrm>
            <a:custGeom>
              <a:avLst/>
              <a:gdLst/>
              <a:ahLst/>
              <a:cxnLst/>
              <a:rect l="l" t="t" r="r" b="b"/>
              <a:pathLst>
                <a:path w="5675630" h="414654">
                  <a:moveTo>
                    <a:pt x="5675376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5675376" y="414528"/>
                  </a:lnTo>
                  <a:lnTo>
                    <a:pt x="5675376" y="0"/>
                  </a:lnTo>
                  <a:close/>
                </a:path>
              </a:pathLst>
            </a:custGeom>
            <a:solidFill>
              <a:srgbClr val="F3DE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62877" y="5065014"/>
              <a:ext cx="5675630" cy="414655"/>
            </a:xfrm>
            <a:custGeom>
              <a:avLst/>
              <a:gdLst/>
              <a:ahLst/>
              <a:cxnLst/>
              <a:rect l="l" t="t" r="r" b="b"/>
              <a:pathLst>
                <a:path w="5675630" h="414654">
                  <a:moveTo>
                    <a:pt x="0" y="0"/>
                  </a:moveTo>
                  <a:lnTo>
                    <a:pt x="5675376" y="0"/>
                  </a:lnTo>
                  <a:lnTo>
                    <a:pt x="5675376" y="414528"/>
                  </a:lnTo>
                  <a:lnTo>
                    <a:pt x="0" y="41452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448044" y="5217604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eorgia"/>
                <a:cs typeface="Georgia"/>
              </a:rPr>
              <a:t>P</a:t>
            </a:r>
            <a:r>
              <a:rPr sz="1800" spc="-10" dirty="0">
                <a:latin typeface="Georgia"/>
                <a:cs typeface="Georgia"/>
              </a:rPr>
              <a:t>a</a:t>
            </a:r>
            <a:r>
              <a:rPr sz="1800" spc="70" dirty="0">
                <a:latin typeface="Georgia"/>
                <a:cs typeface="Georgia"/>
              </a:rPr>
              <a:t>g</a:t>
            </a:r>
            <a:r>
              <a:rPr sz="1800" spc="-135" dirty="0">
                <a:latin typeface="Georgia"/>
                <a:cs typeface="Georgia"/>
              </a:rPr>
              <a:t>e_</a:t>
            </a:r>
            <a:r>
              <a:rPr sz="1800" spc="-70" dirty="0">
                <a:latin typeface="Georgia"/>
                <a:cs typeface="Georgia"/>
              </a:rPr>
              <a:t>R</a:t>
            </a:r>
            <a:r>
              <a:rPr sz="1800" spc="-15" dirty="0">
                <a:latin typeface="Georgia"/>
                <a:cs typeface="Georgia"/>
              </a:rPr>
              <a:t>e</a:t>
            </a:r>
            <a:r>
              <a:rPr sz="1800" spc="-20" dirty="0">
                <a:latin typeface="Georgia"/>
                <a:cs typeface="Georgia"/>
              </a:rPr>
              <a:t>n</a:t>
            </a:r>
            <a:r>
              <a:rPr sz="1800" spc="65" dirty="0">
                <a:latin typeface="Georgia"/>
                <a:cs typeface="Georgia"/>
              </a:rPr>
              <a:t>d</a:t>
            </a:r>
            <a:r>
              <a:rPr sz="1800" spc="-20" dirty="0">
                <a:latin typeface="Georgia"/>
                <a:cs typeface="Georgia"/>
              </a:rPr>
              <a:t>er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33324" y="4908740"/>
            <a:ext cx="3999229" cy="314325"/>
            <a:chOff x="6533324" y="4908740"/>
            <a:chExt cx="3999229" cy="314325"/>
          </a:xfrm>
        </p:grpSpPr>
        <p:sp>
          <p:nvSpPr>
            <p:cNvPr id="63" name="object 63"/>
            <p:cNvSpPr/>
            <p:nvPr/>
          </p:nvSpPr>
          <p:spPr>
            <a:xfrm>
              <a:off x="6546341" y="4921758"/>
              <a:ext cx="3973195" cy="288290"/>
            </a:xfrm>
            <a:custGeom>
              <a:avLst/>
              <a:gdLst/>
              <a:ahLst/>
              <a:cxnLst/>
              <a:rect l="l" t="t" r="r" b="b"/>
              <a:pathLst>
                <a:path w="3973195" h="288289">
                  <a:moveTo>
                    <a:pt x="3864076" y="0"/>
                  </a:moveTo>
                  <a:lnTo>
                    <a:pt x="108991" y="0"/>
                  </a:lnTo>
                  <a:lnTo>
                    <a:pt x="66565" y="3771"/>
                  </a:lnTo>
                  <a:lnTo>
                    <a:pt x="31921" y="14058"/>
                  </a:lnTo>
                  <a:lnTo>
                    <a:pt x="8564" y="2931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8564" y="258718"/>
                  </a:lnTo>
                  <a:lnTo>
                    <a:pt x="31921" y="273977"/>
                  </a:lnTo>
                  <a:lnTo>
                    <a:pt x="66565" y="284264"/>
                  </a:lnTo>
                  <a:lnTo>
                    <a:pt x="108991" y="288036"/>
                  </a:lnTo>
                  <a:lnTo>
                    <a:pt x="3864076" y="288036"/>
                  </a:lnTo>
                  <a:lnTo>
                    <a:pt x="3906502" y="284264"/>
                  </a:lnTo>
                  <a:lnTo>
                    <a:pt x="3941146" y="273977"/>
                  </a:lnTo>
                  <a:lnTo>
                    <a:pt x="3964503" y="258718"/>
                  </a:lnTo>
                  <a:lnTo>
                    <a:pt x="3973067" y="240030"/>
                  </a:lnTo>
                  <a:lnTo>
                    <a:pt x="3973067" y="48006"/>
                  </a:lnTo>
                  <a:lnTo>
                    <a:pt x="3964503" y="29317"/>
                  </a:lnTo>
                  <a:lnTo>
                    <a:pt x="3941146" y="14058"/>
                  </a:lnTo>
                  <a:lnTo>
                    <a:pt x="3906502" y="3771"/>
                  </a:lnTo>
                  <a:lnTo>
                    <a:pt x="3864076" y="0"/>
                  </a:lnTo>
                  <a:close/>
                </a:path>
              </a:pathLst>
            </a:custGeom>
            <a:solidFill>
              <a:srgbClr val="904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46341" y="4921758"/>
              <a:ext cx="3973195" cy="288290"/>
            </a:xfrm>
            <a:custGeom>
              <a:avLst/>
              <a:gdLst/>
              <a:ahLst/>
              <a:cxnLst/>
              <a:rect l="l" t="t" r="r" b="b"/>
              <a:pathLst>
                <a:path w="3973195" h="288289">
                  <a:moveTo>
                    <a:pt x="0" y="48006"/>
                  </a:moveTo>
                  <a:lnTo>
                    <a:pt x="8564" y="29317"/>
                  </a:lnTo>
                  <a:lnTo>
                    <a:pt x="31921" y="14058"/>
                  </a:lnTo>
                  <a:lnTo>
                    <a:pt x="66565" y="3771"/>
                  </a:lnTo>
                  <a:lnTo>
                    <a:pt x="108991" y="0"/>
                  </a:lnTo>
                  <a:lnTo>
                    <a:pt x="3864076" y="0"/>
                  </a:lnTo>
                  <a:lnTo>
                    <a:pt x="3906502" y="3771"/>
                  </a:lnTo>
                  <a:lnTo>
                    <a:pt x="3941146" y="14058"/>
                  </a:lnTo>
                  <a:lnTo>
                    <a:pt x="3964503" y="29317"/>
                  </a:lnTo>
                  <a:lnTo>
                    <a:pt x="3973067" y="48006"/>
                  </a:lnTo>
                  <a:lnTo>
                    <a:pt x="3973067" y="240030"/>
                  </a:lnTo>
                  <a:lnTo>
                    <a:pt x="3964503" y="258718"/>
                  </a:lnTo>
                  <a:lnTo>
                    <a:pt x="3941146" y="273977"/>
                  </a:lnTo>
                  <a:lnTo>
                    <a:pt x="3906502" y="284264"/>
                  </a:lnTo>
                  <a:lnTo>
                    <a:pt x="3864076" y="288036"/>
                  </a:lnTo>
                  <a:lnTo>
                    <a:pt x="108991" y="288036"/>
                  </a:lnTo>
                  <a:lnTo>
                    <a:pt x="66565" y="284264"/>
                  </a:lnTo>
                  <a:lnTo>
                    <a:pt x="31921" y="273977"/>
                  </a:lnTo>
                  <a:lnTo>
                    <a:pt x="8564" y="25871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615150" y="4885880"/>
            <a:ext cx="163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Page</a:t>
            </a: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Rendering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249860" y="5663120"/>
            <a:ext cx="5701665" cy="440690"/>
            <a:chOff x="6249860" y="5663120"/>
            <a:chExt cx="5701665" cy="440690"/>
          </a:xfrm>
        </p:grpSpPr>
        <p:sp>
          <p:nvSpPr>
            <p:cNvPr id="67" name="object 67"/>
            <p:cNvSpPr/>
            <p:nvPr/>
          </p:nvSpPr>
          <p:spPr>
            <a:xfrm>
              <a:off x="6262877" y="5676138"/>
              <a:ext cx="5675630" cy="414655"/>
            </a:xfrm>
            <a:custGeom>
              <a:avLst/>
              <a:gdLst/>
              <a:ahLst/>
              <a:cxnLst/>
              <a:rect l="l" t="t" r="r" b="b"/>
              <a:pathLst>
                <a:path w="5675630" h="414654">
                  <a:moveTo>
                    <a:pt x="5675376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5675376" y="414528"/>
                  </a:lnTo>
                  <a:lnTo>
                    <a:pt x="5675376" y="0"/>
                  </a:lnTo>
                  <a:close/>
                </a:path>
              </a:pathLst>
            </a:custGeom>
            <a:solidFill>
              <a:srgbClr val="F3DE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62877" y="5676138"/>
              <a:ext cx="5675630" cy="414655"/>
            </a:xfrm>
            <a:custGeom>
              <a:avLst/>
              <a:gdLst/>
              <a:ahLst/>
              <a:cxnLst/>
              <a:rect l="l" t="t" r="r" b="b"/>
              <a:pathLst>
                <a:path w="5675630" h="414654">
                  <a:moveTo>
                    <a:pt x="0" y="0"/>
                  </a:moveTo>
                  <a:lnTo>
                    <a:pt x="5675376" y="0"/>
                  </a:lnTo>
                  <a:lnTo>
                    <a:pt x="5675376" y="414528"/>
                  </a:lnTo>
                  <a:lnTo>
                    <a:pt x="0" y="414528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448044" y="5828212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Georgia"/>
                <a:cs typeface="Georgia"/>
              </a:rPr>
              <a:t>P</a:t>
            </a:r>
            <a:r>
              <a:rPr sz="1800" spc="35" dirty="0">
                <a:latin typeface="Georgia"/>
                <a:cs typeface="Georgia"/>
              </a:rPr>
              <a:t>a</a:t>
            </a:r>
            <a:r>
              <a:rPr sz="1800" spc="30" dirty="0">
                <a:latin typeface="Georgia"/>
                <a:cs typeface="Georgia"/>
              </a:rPr>
              <a:t>g</a:t>
            </a:r>
            <a:r>
              <a:rPr sz="1800" spc="-10" dirty="0">
                <a:latin typeface="Georgia"/>
                <a:cs typeface="Georgia"/>
              </a:rPr>
              <a:t>e</a:t>
            </a:r>
            <a:r>
              <a:rPr sz="1800" spc="-110" dirty="0">
                <a:latin typeface="Georgia"/>
                <a:cs typeface="Georgia"/>
              </a:rPr>
              <a:t>_U</a:t>
            </a:r>
            <a:r>
              <a:rPr sz="1800" spc="-25" dirty="0">
                <a:latin typeface="Georgia"/>
                <a:cs typeface="Georgia"/>
              </a:rPr>
              <a:t>n</a:t>
            </a:r>
            <a:r>
              <a:rPr sz="1800" spc="10" dirty="0">
                <a:latin typeface="Georgia"/>
                <a:cs typeface="Georgia"/>
              </a:rPr>
              <a:t>Lo</a:t>
            </a:r>
            <a:r>
              <a:rPr sz="1800" spc="25" dirty="0">
                <a:latin typeface="Georgia"/>
                <a:cs typeface="Georgia"/>
              </a:rPr>
              <a:t>ad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533388" y="5519928"/>
            <a:ext cx="3999229" cy="312420"/>
            <a:chOff x="6533388" y="5519928"/>
            <a:chExt cx="3999229" cy="312420"/>
          </a:xfrm>
        </p:grpSpPr>
        <p:sp>
          <p:nvSpPr>
            <p:cNvPr id="71" name="object 71"/>
            <p:cNvSpPr/>
            <p:nvPr/>
          </p:nvSpPr>
          <p:spPr>
            <a:xfrm>
              <a:off x="6546342" y="5532882"/>
              <a:ext cx="3973195" cy="287020"/>
            </a:xfrm>
            <a:custGeom>
              <a:avLst/>
              <a:gdLst/>
              <a:ahLst/>
              <a:cxnLst/>
              <a:rect l="l" t="t" r="r" b="b"/>
              <a:pathLst>
                <a:path w="3973195" h="287020">
                  <a:moveTo>
                    <a:pt x="3864076" y="0"/>
                  </a:moveTo>
                  <a:lnTo>
                    <a:pt x="108991" y="0"/>
                  </a:lnTo>
                  <a:lnTo>
                    <a:pt x="66565" y="3751"/>
                  </a:lnTo>
                  <a:lnTo>
                    <a:pt x="31921" y="13984"/>
                  </a:lnTo>
                  <a:lnTo>
                    <a:pt x="8564" y="29162"/>
                  </a:lnTo>
                  <a:lnTo>
                    <a:pt x="0" y="47752"/>
                  </a:lnTo>
                  <a:lnTo>
                    <a:pt x="0" y="238760"/>
                  </a:lnTo>
                  <a:lnTo>
                    <a:pt x="8564" y="257344"/>
                  </a:lnTo>
                  <a:lnTo>
                    <a:pt x="31921" y="272522"/>
                  </a:lnTo>
                  <a:lnTo>
                    <a:pt x="66565" y="282758"/>
                  </a:lnTo>
                  <a:lnTo>
                    <a:pt x="108991" y="286512"/>
                  </a:lnTo>
                  <a:lnTo>
                    <a:pt x="3864076" y="286512"/>
                  </a:lnTo>
                  <a:lnTo>
                    <a:pt x="3906502" y="282758"/>
                  </a:lnTo>
                  <a:lnTo>
                    <a:pt x="3941146" y="272522"/>
                  </a:lnTo>
                  <a:lnTo>
                    <a:pt x="3964503" y="257344"/>
                  </a:lnTo>
                  <a:lnTo>
                    <a:pt x="3973067" y="238760"/>
                  </a:lnTo>
                  <a:lnTo>
                    <a:pt x="3973067" y="47752"/>
                  </a:lnTo>
                  <a:lnTo>
                    <a:pt x="3964503" y="29162"/>
                  </a:lnTo>
                  <a:lnTo>
                    <a:pt x="3941146" y="13984"/>
                  </a:lnTo>
                  <a:lnTo>
                    <a:pt x="3906502" y="3751"/>
                  </a:lnTo>
                  <a:lnTo>
                    <a:pt x="3864076" y="0"/>
                  </a:lnTo>
                  <a:close/>
                </a:path>
              </a:pathLst>
            </a:custGeom>
            <a:solidFill>
              <a:srgbClr val="904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46342" y="5532882"/>
              <a:ext cx="3973195" cy="287020"/>
            </a:xfrm>
            <a:custGeom>
              <a:avLst/>
              <a:gdLst/>
              <a:ahLst/>
              <a:cxnLst/>
              <a:rect l="l" t="t" r="r" b="b"/>
              <a:pathLst>
                <a:path w="3973195" h="287020">
                  <a:moveTo>
                    <a:pt x="0" y="47752"/>
                  </a:moveTo>
                  <a:lnTo>
                    <a:pt x="8564" y="29162"/>
                  </a:lnTo>
                  <a:lnTo>
                    <a:pt x="31921" y="13984"/>
                  </a:lnTo>
                  <a:lnTo>
                    <a:pt x="66565" y="3751"/>
                  </a:lnTo>
                  <a:lnTo>
                    <a:pt x="108991" y="0"/>
                  </a:lnTo>
                  <a:lnTo>
                    <a:pt x="3864076" y="0"/>
                  </a:lnTo>
                  <a:lnTo>
                    <a:pt x="3906502" y="3751"/>
                  </a:lnTo>
                  <a:lnTo>
                    <a:pt x="3941146" y="13984"/>
                  </a:lnTo>
                  <a:lnTo>
                    <a:pt x="3964503" y="29162"/>
                  </a:lnTo>
                  <a:lnTo>
                    <a:pt x="3973067" y="47752"/>
                  </a:lnTo>
                  <a:lnTo>
                    <a:pt x="3973067" y="238760"/>
                  </a:lnTo>
                  <a:lnTo>
                    <a:pt x="3964503" y="257344"/>
                  </a:lnTo>
                  <a:lnTo>
                    <a:pt x="3941146" y="272522"/>
                  </a:lnTo>
                  <a:lnTo>
                    <a:pt x="3906502" y="282758"/>
                  </a:lnTo>
                  <a:lnTo>
                    <a:pt x="3864076" y="286512"/>
                  </a:lnTo>
                  <a:lnTo>
                    <a:pt x="108991" y="286512"/>
                  </a:lnTo>
                  <a:lnTo>
                    <a:pt x="66565" y="282758"/>
                  </a:lnTo>
                  <a:lnTo>
                    <a:pt x="31921" y="272522"/>
                  </a:lnTo>
                  <a:lnTo>
                    <a:pt x="8564" y="257344"/>
                  </a:lnTo>
                  <a:lnTo>
                    <a:pt x="0" y="238760"/>
                  </a:lnTo>
                  <a:lnTo>
                    <a:pt x="0" y="477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615150" y="54964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Page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Unloading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12</a:t>
            </a:fld>
            <a:endParaRPr spc="-15" dirty="0"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7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30" dirty="0"/>
              <a:t> </a:t>
            </a:r>
            <a:r>
              <a:rPr spc="-160" dirty="0"/>
              <a:t>(6-6)</a:t>
            </a:r>
          </a:p>
        </p:txBody>
      </p:sp>
      <p:sp>
        <p:nvSpPr>
          <p:cNvPr id="3" name="object 3"/>
          <p:cNvSpPr/>
          <p:nvPr/>
        </p:nvSpPr>
        <p:spPr>
          <a:xfrm>
            <a:off x="1280160" y="1229867"/>
            <a:ext cx="9692640" cy="4788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1063" y="6039242"/>
            <a:ext cx="3270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Processing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of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Controls (Postback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and</a:t>
            </a:r>
            <a:r>
              <a:rPr sz="1200" b="1" i="1" spc="-25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Callback)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13</a:t>
            </a:fld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997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</a:t>
            </a:r>
            <a:r>
              <a:rPr spc="40" dirty="0"/>
              <a:t>Core </a:t>
            </a:r>
            <a:r>
              <a:rPr spc="-20" dirty="0"/>
              <a:t>Introduction </a:t>
            </a:r>
            <a:r>
              <a:rPr spc="-70" dirty="0"/>
              <a:t>(1-2)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9133" y="1364107"/>
            <a:ext cx="10406380" cy="4902835"/>
            <a:chOff x="1199133" y="1364107"/>
            <a:chExt cx="10406380" cy="4902835"/>
          </a:xfrm>
        </p:grpSpPr>
        <p:sp>
          <p:nvSpPr>
            <p:cNvPr id="4" name="object 4"/>
            <p:cNvSpPr/>
            <p:nvPr/>
          </p:nvSpPr>
          <p:spPr>
            <a:xfrm>
              <a:off x="1208901" y="1370457"/>
              <a:ext cx="1028700" cy="4890135"/>
            </a:xfrm>
            <a:custGeom>
              <a:avLst/>
              <a:gdLst/>
              <a:ahLst/>
              <a:cxnLst/>
              <a:rect l="l" t="t" r="r" b="b"/>
              <a:pathLst>
                <a:path w="1028700" h="4890135">
                  <a:moveTo>
                    <a:pt x="15252" y="0"/>
                  </a:moveTo>
                  <a:lnTo>
                    <a:pt x="49298" y="34501"/>
                  </a:lnTo>
                  <a:lnTo>
                    <a:pt x="82761" y="69357"/>
                  </a:lnTo>
                  <a:lnTo>
                    <a:pt x="115643" y="104563"/>
                  </a:lnTo>
                  <a:lnTo>
                    <a:pt x="147943" y="140112"/>
                  </a:lnTo>
                  <a:lnTo>
                    <a:pt x="179661" y="175998"/>
                  </a:lnTo>
                  <a:lnTo>
                    <a:pt x="210797" y="212214"/>
                  </a:lnTo>
                  <a:lnTo>
                    <a:pt x="241352" y="248756"/>
                  </a:lnTo>
                  <a:lnTo>
                    <a:pt x="271324" y="285616"/>
                  </a:lnTo>
                  <a:lnTo>
                    <a:pt x="300715" y="322789"/>
                  </a:lnTo>
                  <a:lnTo>
                    <a:pt x="329524" y="360268"/>
                  </a:lnTo>
                  <a:lnTo>
                    <a:pt x="357750" y="398048"/>
                  </a:lnTo>
                  <a:lnTo>
                    <a:pt x="385395" y="436121"/>
                  </a:lnTo>
                  <a:lnTo>
                    <a:pt x="412458" y="474483"/>
                  </a:lnTo>
                  <a:lnTo>
                    <a:pt x="438940" y="513126"/>
                  </a:lnTo>
                  <a:lnTo>
                    <a:pt x="464839" y="552046"/>
                  </a:lnTo>
                  <a:lnTo>
                    <a:pt x="490156" y="591235"/>
                  </a:lnTo>
                  <a:lnTo>
                    <a:pt x="514892" y="630687"/>
                  </a:lnTo>
                  <a:lnTo>
                    <a:pt x="539045" y="670397"/>
                  </a:lnTo>
                  <a:lnTo>
                    <a:pt x="562617" y="710358"/>
                  </a:lnTo>
                  <a:lnTo>
                    <a:pt x="585607" y="750564"/>
                  </a:lnTo>
                  <a:lnTo>
                    <a:pt x="608015" y="791009"/>
                  </a:lnTo>
                  <a:lnTo>
                    <a:pt x="629841" y="831687"/>
                  </a:lnTo>
                  <a:lnTo>
                    <a:pt x="651086" y="872592"/>
                  </a:lnTo>
                  <a:lnTo>
                    <a:pt x="671748" y="913717"/>
                  </a:lnTo>
                  <a:lnTo>
                    <a:pt x="691828" y="955057"/>
                  </a:lnTo>
                  <a:lnTo>
                    <a:pt x="711327" y="996605"/>
                  </a:lnTo>
                  <a:lnTo>
                    <a:pt x="730244" y="1038356"/>
                  </a:lnTo>
                  <a:lnTo>
                    <a:pt x="748578" y="1080303"/>
                  </a:lnTo>
                  <a:lnTo>
                    <a:pt x="766331" y="1122439"/>
                  </a:lnTo>
                  <a:lnTo>
                    <a:pt x="783502" y="1164760"/>
                  </a:lnTo>
                  <a:lnTo>
                    <a:pt x="800092" y="1207258"/>
                  </a:lnTo>
                  <a:lnTo>
                    <a:pt x="816099" y="1249928"/>
                  </a:lnTo>
                  <a:lnTo>
                    <a:pt x="831524" y="1292763"/>
                  </a:lnTo>
                  <a:lnTo>
                    <a:pt x="846368" y="1335758"/>
                  </a:lnTo>
                  <a:lnTo>
                    <a:pt x="860629" y="1378905"/>
                  </a:lnTo>
                  <a:lnTo>
                    <a:pt x="874309" y="1422200"/>
                  </a:lnTo>
                  <a:lnTo>
                    <a:pt x="887407" y="1465636"/>
                  </a:lnTo>
                  <a:lnTo>
                    <a:pt x="899923" y="1509207"/>
                  </a:lnTo>
                  <a:lnTo>
                    <a:pt x="911857" y="1552907"/>
                  </a:lnTo>
                  <a:lnTo>
                    <a:pt x="923209" y="1596729"/>
                  </a:lnTo>
                  <a:lnTo>
                    <a:pt x="933979" y="1640667"/>
                  </a:lnTo>
                  <a:lnTo>
                    <a:pt x="944167" y="1684716"/>
                  </a:lnTo>
                  <a:lnTo>
                    <a:pt x="953774" y="1728870"/>
                  </a:lnTo>
                  <a:lnTo>
                    <a:pt x="962798" y="1773121"/>
                  </a:lnTo>
                  <a:lnTo>
                    <a:pt x="971241" y="1817464"/>
                  </a:lnTo>
                  <a:lnTo>
                    <a:pt x="979101" y="1861893"/>
                  </a:lnTo>
                  <a:lnTo>
                    <a:pt x="986380" y="1906402"/>
                  </a:lnTo>
                  <a:lnTo>
                    <a:pt x="993077" y="1950984"/>
                  </a:lnTo>
                  <a:lnTo>
                    <a:pt x="999192" y="1995634"/>
                  </a:lnTo>
                  <a:lnTo>
                    <a:pt x="1004725" y="2040345"/>
                  </a:lnTo>
                  <a:lnTo>
                    <a:pt x="1009676" y="2085111"/>
                  </a:lnTo>
                  <a:lnTo>
                    <a:pt x="1014046" y="2129927"/>
                  </a:lnTo>
                  <a:lnTo>
                    <a:pt x="1017833" y="2174785"/>
                  </a:lnTo>
                  <a:lnTo>
                    <a:pt x="1021039" y="2219680"/>
                  </a:lnTo>
                  <a:lnTo>
                    <a:pt x="1023662" y="2264606"/>
                  </a:lnTo>
                  <a:lnTo>
                    <a:pt x="1025704" y="2309556"/>
                  </a:lnTo>
                  <a:lnTo>
                    <a:pt x="1027164" y="2354525"/>
                  </a:lnTo>
                  <a:lnTo>
                    <a:pt x="1028042" y="2399507"/>
                  </a:lnTo>
                  <a:lnTo>
                    <a:pt x="1028338" y="2444494"/>
                  </a:lnTo>
                  <a:lnTo>
                    <a:pt x="1028052" y="2489481"/>
                  </a:lnTo>
                  <a:lnTo>
                    <a:pt x="1027184" y="2534463"/>
                  </a:lnTo>
                  <a:lnTo>
                    <a:pt x="1025734" y="2579432"/>
                  </a:lnTo>
                  <a:lnTo>
                    <a:pt x="1023702" y="2624383"/>
                  </a:lnTo>
                  <a:lnTo>
                    <a:pt x="1021089" y="2669309"/>
                  </a:lnTo>
                  <a:lnTo>
                    <a:pt x="1017893" y="2714205"/>
                  </a:lnTo>
                  <a:lnTo>
                    <a:pt x="1014116" y="2759064"/>
                  </a:lnTo>
                  <a:lnTo>
                    <a:pt x="1009756" y="2803881"/>
                  </a:lnTo>
                  <a:lnTo>
                    <a:pt x="1004815" y="2848648"/>
                  </a:lnTo>
                  <a:lnTo>
                    <a:pt x="999292" y="2893360"/>
                  </a:lnTo>
                  <a:lnTo>
                    <a:pt x="993187" y="2938011"/>
                  </a:lnTo>
                  <a:lnTo>
                    <a:pt x="986500" y="2982595"/>
                  </a:lnTo>
                  <a:lnTo>
                    <a:pt x="979231" y="3027105"/>
                  </a:lnTo>
                  <a:lnTo>
                    <a:pt x="971380" y="3071536"/>
                  </a:lnTo>
                  <a:lnTo>
                    <a:pt x="962948" y="3115881"/>
                  </a:lnTo>
                  <a:lnTo>
                    <a:pt x="953933" y="3160134"/>
                  </a:lnTo>
                  <a:lnTo>
                    <a:pt x="944336" y="3204290"/>
                  </a:lnTo>
                  <a:lnTo>
                    <a:pt x="934158" y="3248341"/>
                  </a:lnTo>
                  <a:lnTo>
                    <a:pt x="923397" y="3292282"/>
                  </a:lnTo>
                  <a:lnTo>
                    <a:pt x="912055" y="3336106"/>
                  </a:lnTo>
                  <a:lnTo>
                    <a:pt x="900131" y="3379808"/>
                  </a:lnTo>
                  <a:lnTo>
                    <a:pt x="887625" y="3423382"/>
                  </a:lnTo>
                  <a:lnTo>
                    <a:pt x="874536" y="3466821"/>
                  </a:lnTo>
                  <a:lnTo>
                    <a:pt x="860866" y="3510119"/>
                  </a:lnTo>
                  <a:lnTo>
                    <a:pt x="846614" y="3553270"/>
                  </a:lnTo>
                  <a:lnTo>
                    <a:pt x="831781" y="3596267"/>
                  </a:lnTo>
                  <a:lnTo>
                    <a:pt x="816365" y="3639106"/>
                  </a:lnTo>
                  <a:lnTo>
                    <a:pt x="800367" y="3681779"/>
                  </a:lnTo>
                  <a:lnTo>
                    <a:pt x="783787" y="3724281"/>
                  </a:lnTo>
                  <a:lnTo>
                    <a:pt x="766626" y="3766605"/>
                  </a:lnTo>
                  <a:lnTo>
                    <a:pt x="748882" y="3808746"/>
                  </a:lnTo>
                  <a:lnTo>
                    <a:pt x="730557" y="3850696"/>
                  </a:lnTo>
                  <a:lnTo>
                    <a:pt x="711649" y="3892451"/>
                  </a:lnTo>
                  <a:lnTo>
                    <a:pt x="692160" y="3934003"/>
                  </a:lnTo>
                  <a:lnTo>
                    <a:pt x="672089" y="3975348"/>
                  </a:lnTo>
                  <a:lnTo>
                    <a:pt x="651436" y="4016478"/>
                  </a:lnTo>
                  <a:lnTo>
                    <a:pt x="630201" y="4057387"/>
                  </a:lnTo>
                  <a:lnTo>
                    <a:pt x="608384" y="4098070"/>
                  </a:lnTo>
                  <a:lnTo>
                    <a:pt x="585985" y="4138520"/>
                  </a:lnTo>
                  <a:lnTo>
                    <a:pt x="563004" y="4178731"/>
                  </a:lnTo>
                  <a:lnTo>
                    <a:pt x="539441" y="4218697"/>
                  </a:lnTo>
                  <a:lnTo>
                    <a:pt x="515296" y="4258412"/>
                  </a:lnTo>
                  <a:lnTo>
                    <a:pt x="490569" y="4297870"/>
                  </a:lnTo>
                  <a:lnTo>
                    <a:pt x="465261" y="4337064"/>
                  </a:lnTo>
                  <a:lnTo>
                    <a:pt x="439370" y="4375989"/>
                  </a:lnTo>
                  <a:lnTo>
                    <a:pt x="412898" y="4414638"/>
                  </a:lnTo>
                  <a:lnTo>
                    <a:pt x="385843" y="4453006"/>
                  </a:lnTo>
                  <a:lnTo>
                    <a:pt x="358207" y="4491085"/>
                  </a:lnTo>
                  <a:lnTo>
                    <a:pt x="329989" y="4528871"/>
                  </a:lnTo>
                  <a:lnTo>
                    <a:pt x="301188" y="4566356"/>
                  </a:lnTo>
                  <a:lnTo>
                    <a:pt x="271806" y="4603535"/>
                  </a:lnTo>
                  <a:lnTo>
                    <a:pt x="241842" y="4640402"/>
                  </a:lnTo>
                  <a:lnTo>
                    <a:pt x="211296" y="4676950"/>
                  </a:lnTo>
                  <a:lnTo>
                    <a:pt x="180168" y="4713174"/>
                  </a:lnTo>
                  <a:lnTo>
                    <a:pt x="148458" y="4749067"/>
                  </a:lnTo>
                  <a:lnTo>
                    <a:pt x="116166" y="4784622"/>
                  </a:lnTo>
                  <a:lnTo>
                    <a:pt x="83292" y="4819835"/>
                  </a:lnTo>
                  <a:lnTo>
                    <a:pt x="49836" y="4854699"/>
                  </a:lnTo>
                  <a:lnTo>
                    <a:pt x="15798" y="4889207"/>
                  </a:lnTo>
                  <a:lnTo>
                    <a:pt x="15608" y="4889385"/>
                  </a:lnTo>
                  <a:lnTo>
                    <a:pt x="15430" y="4889576"/>
                  </a:lnTo>
                  <a:lnTo>
                    <a:pt x="15252" y="4889754"/>
                  </a:lnTo>
                  <a:lnTo>
                    <a:pt x="0" y="4874501"/>
                  </a:lnTo>
                  <a:lnTo>
                    <a:pt x="33832" y="4840215"/>
                  </a:lnTo>
                  <a:lnTo>
                    <a:pt x="67087" y="4805576"/>
                  </a:lnTo>
                  <a:lnTo>
                    <a:pt x="99764" y="4770591"/>
                  </a:lnTo>
                  <a:lnTo>
                    <a:pt x="131862" y="4735264"/>
                  </a:lnTo>
                  <a:lnTo>
                    <a:pt x="163382" y="4699602"/>
                  </a:lnTo>
                  <a:lnTo>
                    <a:pt x="194324" y="4663611"/>
                  </a:lnTo>
                  <a:lnTo>
                    <a:pt x="224687" y="4627298"/>
                  </a:lnTo>
                  <a:lnTo>
                    <a:pt x="254473" y="4590668"/>
                  </a:lnTo>
                  <a:lnTo>
                    <a:pt x="283680" y="4553727"/>
                  </a:lnTo>
                  <a:lnTo>
                    <a:pt x="312309" y="4516482"/>
                  </a:lnTo>
                  <a:lnTo>
                    <a:pt x="340359" y="4478939"/>
                  </a:lnTo>
                  <a:lnTo>
                    <a:pt x="367831" y="4441103"/>
                  </a:lnTo>
                  <a:lnTo>
                    <a:pt x="394726" y="4402981"/>
                  </a:lnTo>
                  <a:lnTo>
                    <a:pt x="421041" y="4364578"/>
                  </a:lnTo>
                  <a:lnTo>
                    <a:pt x="446779" y="4325902"/>
                  </a:lnTo>
                  <a:lnTo>
                    <a:pt x="471938" y="4286958"/>
                  </a:lnTo>
                  <a:lnTo>
                    <a:pt x="496519" y="4247752"/>
                  </a:lnTo>
                  <a:lnTo>
                    <a:pt x="520522" y="4208290"/>
                  </a:lnTo>
                  <a:lnTo>
                    <a:pt x="543947" y="4168578"/>
                  </a:lnTo>
                  <a:lnTo>
                    <a:pt x="566793" y="4128623"/>
                  </a:lnTo>
                  <a:lnTo>
                    <a:pt x="589061" y="4088431"/>
                  </a:lnTo>
                  <a:lnTo>
                    <a:pt x="610751" y="4048006"/>
                  </a:lnTo>
                  <a:lnTo>
                    <a:pt x="631863" y="4007357"/>
                  </a:lnTo>
                  <a:lnTo>
                    <a:pt x="652396" y="3966488"/>
                  </a:lnTo>
                  <a:lnTo>
                    <a:pt x="672351" y="3925406"/>
                  </a:lnTo>
                  <a:lnTo>
                    <a:pt x="691728" y="3884118"/>
                  </a:lnTo>
                  <a:lnTo>
                    <a:pt x="710527" y="3842628"/>
                  </a:lnTo>
                  <a:lnTo>
                    <a:pt x="728747" y="3800943"/>
                  </a:lnTo>
                  <a:lnTo>
                    <a:pt x="746389" y="3759069"/>
                  </a:lnTo>
                  <a:lnTo>
                    <a:pt x="763453" y="3717013"/>
                  </a:lnTo>
                  <a:lnTo>
                    <a:pt x="779938" y="3674780"/>
                  </a:lnTo>
                  <a:lnTo>
                    <a:pt x="795846" y="3632376"/>
                  </a:lnTo>
                  <a:lnTo>
                    <a:pt x="811175" y="3589808"/>
                  </a:lnTo>
                  <a:lnTo>
                    <a:pt x="825926" y="3547082"/>
                  </a:lnTo>
                  <a:lnTo>
                    <a:pt x="840098" y="3504204"/>
                  </a:lnTo>
                  <a:lnTo>
                    <a:pt x="853692" y="3461179"/>
                  </a:lnTo>
                  <a:lnTo>
                    <a:pt x="866708" y="3418014"/>
                  </a:lnTo>
                  <a:lnTo>
                    <a:pt x="879146" y="3374715"/>
                  </a:lnTo>
                  <a:lnTo>
                    <a:pt x="891006" y="3331288"/>
                  </a:lnTo>
                  <a:lnTo>
                    <a:pt x="902287" y="3287739"/>
                  </a:lnTo>
                  <a:lnTo>
                    <a:pt x="912990" y="3244075"/>
                  </a:lnTo>
                  <a:lnTo>
                    <a:pt x="923114" y="3200301"/>
                  </a:lnTo>
                  <a:lnTo>
                    <a:pt x="932661" y="3156423"/>
                  </a:lnTo>
                  <a:lnTo>
                    <a:pt x="941629" y="3112448"/>
                  </a:lnTo>
                  <a:lnTo>
                    <a:pt x="950019" y="3068382"/>
                  </a:lnTo>
                  <a:lnTo>
                    <a:pt x="957830" y="3024230"/>
                  </a:lnTo>
                  <a:lnTo>
                    <a:pt x="965064" y="2979999"/>
                  </a:lnTo>
                  <a:lnTo>
                    <a:pt x="971719" y="2935695"/>
                  </a:lnTo>
                  <a:lnTo>
                    <a:pt x="977796" y="2891323"/>
                  </a:lnTo>
                  <a:lnTo>
                    <a:pt x="983294" y="2846891"/>
                  </a:lnTo>
                  <a:lnTo>
                    <a:pt x="988214" y="2802404"/>
                  </a:lnTo>
                  <a:lnTo>
                    <a:pt x="992556" y="2757869"/>
                  </a:lnTo>
                  <a:lnTo>
                    <a:pt x="996320" y="2713290"/>
                  </a:lnTo>
                  <a:lnTo>
                    <a:pt x="999506" y="2668675"/>
                  </a:lnTo>
                  <a:lnTo>
                    <a:pt x="1002113" y="2624029"/>
                  </a:lnTo>
                  <a:lnTo>
                    <a:pt x="1004142" y="2579359"/>
                  </a:lnTo>
                  <a:lnTo>
                    <a:pt x="1005592" y="2534671"/>
                  </a:lnTo>
                  <a:lnTo>
                    <a:pt x="1006465" y="2489971"/>
                  </a:lnTo>
                  <a:lnTo>
                    <a:pt x="1006759" y="2445264"/>
                  </a:lnTo>
                  <a:lnTo>
                    <a:pt x="1006474" y="2400557"/>
                  </a:lnTo>
                  <a:lnTo>
                    <a:pt x="1005612" y="2355856"/>
                  </a:lnTo>
                  <a:lnTo>
                    <a:pt x="1004171" y="2311168"/>
                  </a:lnTo>
                  <a:lnTo>
                    <a:pt x="1002152" y="2266497"/>
                  </a:lnTo>
                  <a:lnTo>
                    <a:pt x="999555" y="2221851"/>
                  </a:lnTo>
                  <a:lnTo>
                    <a:pt x="996379" y="2177235"/>
                  </a:lnTo>
                  <a:lnTo>
                    <a:pt x="992625" y="2132656"/>
                  </a:lnTo>
                  <a:lnTo>
                    <a:pt x="988293" y="2088119"/>
                  </a:lnTo>
                  <a:lnTo>
                    <a:pt x="983383" y="2043631"/>
                  </a:lnTo>
                  <a:lnTo>
                    <a:pt x="977894" y="1999198"/>
                  </a:lnTo>
                  <a:lnTo>
                    <a:pt x="971827" y="1954825"/>
                  </a:lnTo>
                  <a:lnTo>
                    <a:pt x="965182" y="1910519"/>
                  </a:lnTo>
                  <a:lnTo>
                    <a:pt x="957958" y="1866287"/>
                  </a:lnTo>
                  <a:lnTo>
                    <a:pt x="950156" y="1822133"/>
                  </a:lnTo>
                  <a:lnTo>
                    <a:pt x="941776" y="1778065"/>
                  </a:lnTo>
                  <a:lnTo>
                    <a:pt x="932817" y="1734088"/>
                  </a:lnTo>
                  <a:lnTo>
                    <a:pt x="923281" y="1690208"/>
                  </a:lnTo>
                  <a:lnTo>
                    <a:pt x="913166" y="1646431"/>
                  </a:lnTo>
                  <a:lnTo>
                    <a:pt x="902472" y="1602765"/>
                  </a:lnTo>
                  <a:lnTo>
                    <a:pt x="891201" y="1559213"/>
                  </a:lnTo>
                  <a:lnTo>
                    <a:pt x="879351" y="1515784"/>
                  </a:lnTo>
                  <a:lnTo>
                    <a:pt x="866923" y="1472482"/>
                  </a:lnTo>
                  <a:lnTo>
                    <a:pt x="853916" y="1429314"/>
                  </a:lnTo>
                  <a:lnTo>
                    <a:pt x="840331" y="1386286"/>
                  </a:lnTo>
                  <a:lnTo>
                    <a:pt x="826168" y="1343405"/>
                  </a:lnTo>
                  <a:lnTo>
                    <a:pt x="811427" y="1300675"/>
                  </a:lnTo>
                  <a:lnTo>
                    <a:pt x="796107" y="1258103"/>
                  </a:lnTo>
                  <a:lnTo>
                    <a:pt x="780209" y="1215696"/>
                  </a:lnTo>
                  <a:lnTo>
                    <a:pt x="763733" y="1173460"/>
                  </a:lnTo>
                  <a:lnTo>
                    <a:pt x="746678" y="1131399"/>
                  </a:lnTo>
                  <a:lnTo>
                    <a:pt x="729045" y="1089522"/>
                  </a:lnTo>
                  <a:lnTo>
                    <a:pt x="710834" y="1047833"/>
                  </a:lnTo>
                  <a:lnTo>
                    <a:pt x="692045" y="1006339"/>
                  </a:lnTo>
                  <a:lnTo>
                    <a:pt x="672677" y="965045"/>
                  </a:lnTo>
                  <a:lnTo>
                    <a:pt x="652731" y="923959"/>
                  </a:lnTo>
                  <a:lnTo>
                    <a:pt x="632207" y="883086"/>
                  </a:lnTo>
                  <a:lnTo>
                    <a:pt x="611104" y="842431"/>
                  </a:lnTo>
                  <a:lnTo>
                    <a:pt x="589423" y="802002"/>
                  </a:lnTo>
                  <a:lnTo>
                    <a:pt x="567164" y="761805"/>
                  </a:lnTo>
                  <a:lnTo>
                    <a:pt x="544326" y="721844"/>
                  </a:lnTo>
                  <a:lnTo>
                    <a:pt x="520910" y="682127"/>
                  </a:lnTo>
                  <a:lnTo>
                    <a:pt x="496916" y="642660"/>
                  </a:lnTo>
                  <a:lnTo>
                    <a:pt x="472343" y="603448"/>
                  </a:lnTo>
                  <a:lnTo>
                    <a:pt x="447193" y="564498"/>
                  </a:lnTo>
                  <a:lnTo>
                    <a:pt x="421463" y="525816"/>
                  </a:lnTo>
                  <a:lnTo>
                    <a:pt x="395156" y="487408"/>
                  </a:lnTo>
                  <a:lnTo>
                    <a:pt x="368270" y="449280"/>
                  </a:lnTo>
                  <a:lnTo>
                    <a:pt x="340806" y="411438"/>
                  </a:lnTo>
                  <a:lnTo>
                    <a:pt x="312764" y="373888"/>
                  </a:lnTo>
                  <a:lnTo>
                    <a:pt x="284143" y="336636"/>
                  </a:lnTo>
                  <a:lnTo>
                    <a:pt x="254944" y="299689"/>
                  </a:lnTo>
                  <a:lnTo>
                    <a:pt x="225167" y="263052"/>
                  </a:lnTo>
                  <a:lnTo>
                    <a:pt x="194811" y="226732"/>
                  </a:lnTo>
                  <a:lnTo>
                    <a:pt x="163877" y="190734"/>
                  </a:lnTo>
                  <a:lnTo>
                    <a:pt x="132365" y="155065"/>
                  </a:lnTo>
                  <a:lnTo>
                    <a:pt x="100274" y="119731"/>
                  </a:lnTo>
                  <a:lnTo>
                    <a:pt x="67606" y="84738"/>
                  </a:lnTo>
                  <a:lnTo>
                    <a:pt x="34358" y="50092"/>
                  </a:lnTo>
                  <a:lnTo>
                    <a:pt x="533" y="15798"/>
                  </a:lnTo>
                  <a:lnTo>
                    <a:pt x="355" y="15621"/>
                  </a:lnTo>
                  <a:lnTo>
                    <a:pt x="177" y="15443"/>
                  </a:lnTo>
                  <a:lnTo>
                    <a:pt x="0" y="15252"/>
                  </a:lnTo>
                  <a:lnTo>
                    <a:pt x="15252" y="0"/>
                  </a:lnTo>
                  <a:close/>
                </a:path>
              </a:pathLst>
            </a:custGeom>
            <a:ln w="12192">
              <a:solidFill>
                <a:srgbClr val="9946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42287" y="1517904"/>
              <a:ext cx="10057130" cy="541020"/>
            </a:xfrm>
            <a:custGeom>
              <a:avLst/>
              <a:gdLst/>
              <a:ahLst/>
              <a:cxnLst/>
              <a:rect l="l" t="t" r="r" b="b"/>
              <a:pathLst>
                <a:path w="10057130" h="541019">
                  <a:moveTo>
                    <a:pt x="10056875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10056875" y="541020"/>
                  </a:lnTo>
                  <a:lnTo>
                    <a:pt x="10056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2287" y="1517904"/>
              <a:ext cx="10057130" cy="541020"/>
            </a:xfrm>
            <a:custGeom>
              <a:avLst/>
              <a:gdLst/>
              <a:ahLst/>
              <a:cxnLst/>
              <a:rect l="l" t="t" r="r" b="b"/>
              <a:pathLst>
                <a:path w="10057130" h="541019">
                  <a:moveTo>
                    <a:pt x="0" y="0"/>
                  </a:moveTo>
                  <a:lnTo>
                    <a:pt x="10056875" y="0"/>
                  </a:lnTo>
                  <a:lnTo>
                    <a:pt x="10056875" y="541020"/>
                  </a:lnTo>
                  <a:lnTo>
                    <a:pt x="0" y="54102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5483" y="1449324"/>
              <a:ext cx="675640" cy="676910"/>
            </a:xfrm>
            <a:custGeom>
              <a:avLst/>
              <a:gdLst/>
              <a:ahLst/>
              <a:cxnLst/>
              <a:rect l="l" t="t" r="r" b="b"/>
              <a:pathLst>
                <a:path w="675639" h="676910">
                  <a:moveTo>
                    <a:pt x="337566" y="0"/>
                  </a:moveTo>
                  <a:lnTo>
                    <a:pt x="291759" y="3088"/>
                  </a:lnTo>
                  <a:lnTo>
                    <a:pt x="247826" y="12085"/>
                  </a:lnTo>
                  <a:lnTo>
                    <a:pt x="206168" y="26587"/>
                  </a:lnTo>
                  <a:lnTo>
                    <a:pt x="167188" y="46191"/>
                  </a:lnTo>
                  <a:lnTo>
                    <a:pt x="131288" y="70494"/>
                  </a:lnTo>
                  <a:lnTo>
                    <a:pt x="98869" y="99093"/>
                  </a:lnTo>
                  <a:lnTo>
                    <a:pt x="70335" y="131585"/>
                  </a:lnTo>
                  <a:lnTo>
                    <a:pt x="46086" y="167566"/>
                  </a:lnTo>
                  <a:lnTo>
                    <a:pt x="26527" y="206634"/>
                  </a:lnTo>
                  <a:lnTo>
                    <a:pt x="12057" y="248386"/>
                  </a:lnTo>
                  <a:lnTo>
                    <a:pt x="3081" y="292418"/>
                  </a:lnTo>
                  <a:lnTo>
                    <a:pt x="0" y="338327"/>
                  </a:lnTo>
                  <a:lnTo>
                    <a:pt x="3081" y="384237"/>
                  </a:lnTo>
                  <a:lnTo>
                    <a:pt x="12057" y="428269"/>
                  </a:lnTo>
                  <a:lnTo>
                    <a:pt x="26527" y="470021"/>
                  </a:lnTo>
                  <a:lnTo>
                    <a:pt x="46086" y="509089"/>
                  </a:lnTo>
                  <a:lnTo>
                    <a:pt x="70335" y="545070"/>
                  </a:lnTo>
                  <a:lnTo>
                    <a:pt x="98869" y="577562"/>
                  </a:lnTo>
                  <a:lnTo>
                    <a:pt x="131288" y="606161"/>
                  </a:lnTo>
                  <a:lnTo>
                    <a:pt x="167188" y="630464"/>
                  </a:lnTo>
                  <a:lnTo>
                    <a:pt x="206168" y="650068"/>
                  </a:lnTo>
                  <a:lnTo>
                    <a:pt x="247826" y="664570"/>
                  </a:lnTo>
                  <a:lnTo>
                    <a:pt x="291759" y="673567"/>
                  </a:lnTo>
                  <a:lnTo>
                    <a:pt x="337566" y="676655"/>
                  </a:lnTo>
                  <a:lnTo>
                    <a:pt x="383372" y="673567"/>
                  </a:lnTo>
                  <a:lnTo>
                    <a:pt x="427305" y="664570"/>
                  </a:lnTo>
                  <a:lnTo>
                    <a:pt x="468963" y="650068"/>
                  </a:lnTo>
                  <a:lnTo>
                    <a:pt x="507943" y="630464"/>
                  </a:lnTo>
                  <a:lnTo>
                    <a:pt x="543843" y="606161"/>
                  </a:lnTo>
                  <a:lnTo>
                    <a:pt x="576262" y="577562"/>
                  </a:lnTo>
                  <a:lnTo>
                    <a:pt x="604796" y="545070"/>
                  </a:lnTo>
                  <a:lnTo>
                    <a:pt x="629045" y="509089"/>
                  </a:lnTo>
                  <a:lnTo>
                    <a:pt x="648604" y="470021"/>
                  </a:lnTo>
                  <a:lnTo>
                    <a:pt x="663074" y="428269"/>
                  </a:lnTo>
                  <a:lnTo>
                    <a:pt x="672050" y="384237"/>
                  </a:lnTo>
                  <a:lnTo>
                    <a:pt x="675132" y="338327"/>
                  </a:lnTo>
                  <a:lnTo>
                    <a:pt x="672050" y="292418"/>
                  </a:lnTo>
                  <a:lnTo>
                    <a:pt x="663074" y="248386"/>
                  </a:lnTo>
                  <a:lnTo>
                    <a:pt x="648604" y="206634"/>
                  </a:lnTo>
                  <a:lnTo>
                    <a:pt x="629045" y="167566"/>
                  </a:lnTo>
                  <a:lnTo>
                    <a:pt x="604796" y="131585"/>
                  </a:lnTo>
                  <a:lnTo>
                    <a:pt x="576262" y="99093"/>
                  </a:lnTo>
                  <a:lnTo>
                    <a:pt x="543843" y="70494"/>
                  </a:lnTo>
                  <a:lnTo>
                    <a:pt x="507943" y="46191"/>
                  </a:lnTo>
                  <a:lnTo>
                    <a:pt x="468963" y="26587"/>
                  </a:lnTo>
                  <a:lnTo>
                    <a:pt x="427305" y="12085"/>
                  </a:lnTo>
                  <a:lnTo>
                    <a:pt x="383372" y="3088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5483" y="1449324"/>
              <a:ext cx="675640" cy="676910"/>
            </a:xfrm>
            <a:custGeom>
              <a:avLst/>
              <a:gdLst/>
              <a:ahLst/>
              <a:cxnLst/>
              <a:rect l="l" t="t" r="r" b="b"/>
              <a:pathLst>
                <a:path w="675639" h="676910">
                  <a:moveTo>
                    <a:pt x="0" y="338327"/>
                  </a:moveTo>
                  <a:lnTo>
                    <a:pt x="3081" y="292418"/>
                  </a:lnTo>
                  <a:lnTo>
                    <a:pt x="12057" y="248386"/>
                  </a:lnTo>
                  <a:lnTo>
                    <a:pt x="26527" y="206634"/>
                  </a:lnTo>
                  <a:lnTo>
                    <a:pt x="46086" y="167566"/>
                  </a:lnTo>
                  <a:lnTo>
                    <a:pt x="70335" y="131585"/>
                  </a:lnTo>
                  <a:lnTo>
                    <a:pt x="98869" y="99093"/>
                  </a:lnTo>
                  <a:lnTo>
                    <a:pt x="131288" y="70494"/>
                  </a:lnTo>
                  <a:lnTo>
                    <a:pt x="167188" y="46191"/>
                  </a:lnTo>
                  <a:lnTo>
                    <a:pt x="206168" y="26587"/>
                  </a:lnTo>
                  <a:lnTo>
                    <a:pt x="247826" y="12085"/>
                  </a:lnTo>
                  <a:lnTo>
                    <a:pt x="291759" y="3088"/>
                  </a:lnTo>
                  <a:lnTo>
                    <a:pt x="337566" y="0"/>
                  </a:lnTo>
                  <a:lnTo>
                    <a:pt x="383372" y="3088"/>
                  </a:lnTo>
                  <a:lnTo>
                    <a:pt x="427305" y="12085"/>
                  </a:lnTo>
                  <a:lnTo>
                    <a:pt x="468963" y="26587"/>
                  </a:lnTo>
                  <a:lnTo>
                    <a:pt x="507943" y="46191"/>
                  </a:lnTo>
                  <a:lnTo>
                    <a:pt x="543843" y="70494"/>
                  </a:lnTo>
                  <a:lnTo>
                    <a:pt x="576262" y="99093"/>
                  </a:lnTo>
                  <a:lnTo>
                    <a:pt x="604796" y="131585"/>
                  </a:lnTo>
                  <a:lnTo>
                    <a:pt x="629045" y="167566"/>
                  </a:lnTo>
                  <a:lnTo>
                    <a:pt x="648604" y="206634"/>
                  </a:lnTo>
                  <a:lnTo>
                    <a:pt x="663074" y="248386"/>
                  </a:lnTo>
                  <a:lnTo>
                    <a:pt x="672050" y="292418"/>
                  </a:lnTo>
                  <a:lnTo>
                    <a:pt x="675132" y="338327"/>
                  </a:lnTo>
                  <a:lnTo>
                    <a:pt x="672050" y="384237"/>
                  </a:lnTo>
                  <a:lnTo>
                    <a:pt x="663074" y="428269"/>
                  </a:lnTo>
                  <a:lnTo>
                    <a:pt x="648604" y="470021"/>
                  </a:lnTo>
                  <a:lnTo>
                    <a:pt x="629045" y="509089"/>
                  </a:lnTo>
                  <a:lnTo>
                    <a:pt x="604796" y="545070"/>
                  </a:lnTo>
                  <a:lnTo>
                    <a:pt x="576262" y="577562"/>
                  </a:lnTo>
                  <a:lnTo>
                    <a:pt x="543843" y="606161"/>
                  </a:lnTo>
                  <a:lnTo>
                    <a:pt x="507943" y="630464"/>
                  </a:lnTo>
                  <a:lnTo>
                    <a:pt x="468963" y="650068"/>
                  </a:lnTo>
                  <a:lnTo>
                    <a:pt x="427305" y="664570"/>
                  </a:lnTo>
                  <a:lnTo>
                    <a:pt x="383372" y="673567"/>
                  </a:lnTo>
                  <a:lnTo>
                    <a:pt x="337566" y="676655"/>
                  </a:lnTo>
                  <a:lnTo>
                    <a:pt x="291759" y="673567"/>
                  </a:lnTo>
                  <a:lnTo>
                    <a:pt x="247826" y="664570"/>
                  </a:lnTo>
                  <a:lnTo>
                    <a:pt x="206168" y="650068"/>
                  </a:lnTo>
                  <a:lnTo>
                    <a:pt x="167188" y="630464"/>
                  </a:lnTo>
                  <a:lnTo>
                    <a:pt x="131288" y="606161"/>
                  </a:lnTo>
                  <a:lnTo>
                    <a:pt x="98869" y="577562"/>
                  </a:lnTo>
                  <a:lnTo>
                    <a:pt x="70335" y="545070"/>
                  </a:lnTo>
                  <a:lnTo>
                    <a:pt x="46086" y="509089"/>
                  </a:lnTo>
                  <a:lnTo>
                    <a:pt x="26527" y="470021"/>
                  </a:lnTo>
                  <a:lnTo>
                    <a:pt x="12057" y="428269"/>
                  </a:lnTo>
                  <a:lnTo>
                    <a:pt x="3081" y="384237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7295" y="2328672"/>
              <a:ext cx="9611995" cy="541020"/>
            </a:xfrm>
            <a:custGeom>
              <a:avLst/>
              <a:gdLst/>
              <a:ahLst/>
              <a:cxnLst/>
              <a:rect l="l" t="t" r="r" b="b"/>
              <a:pathLst>
                <a:path w="9611995" h="541019">
                  <a:moveTo>
                    <a:pt x="9611868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9611868" y="541020"/>
                  </a:lnTo>
                  <a:lnTo>
                    <a:pt x="9611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7295" y="2328672"/>
              <a:ext cx="9611995" cy="541020"/>
            </a:xfrm>
            <a:custGeom>
              <a:avLst/>
              <a:gdLst/>
              <a:ahLst/>
              <a:cxnLst/>
              <a:rect l="l" t="t" r="r" b="b"/>
              <a:pathLst>
                <a:path w="9611995" h="541019">
                  <a:moveTo>
                    <a:pt x="0" y="0"/>
                  </a:moveTo>
                  <a:lnTo>
                    <a:pt x="9611868" y="0"/>
                  </a:lnTo>
                  <a:lnTo>
                    <a:pt x="9611868" y="541020"/>
                  </a:lnTo>
                  <a:lnTo>
                    <a:pt x="0" y="541020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8967" y="2261616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338328" y="0"/>
                  </a:moveTo>
                  <a:lnTo>
                    <a:pt x="292418" y="3081"/>
                  </a:lnTo>
                  <a:lnTo>
                    <a:pt x="248386" y="12057"/>
                  </a:lnTo>
                  <a:lnTo>
                    <a:pt x="206634" y="26527"/>
                  </a:lnTo>
                  <a:lnTo>
                    <a:pt x="167566" y="46086"/>
                  </a:lnTo>
                  <a:lnTo>
                    <a:pt x="131585" y="70335"/>
                  </a:lnTo>
                  <a:lnTo>
                    <a:pt x="99093" y="98869"/>
                  </a:lnTo>
                  <a:lnTo>
                    <a:pt x="70494" y="131288"/>
                  </a:lnTo>
                  <a:lnTo>
                    <a:pt x="46191" y="167188"/>
                  </a:lnTo>
                  <a:lnTo>
                    <a:pt x="26587" y="206168"/>
                  </a:lnTo>
                  <a:lnTo>
                    <a:pt x="12085" y="247826"/>
                  </a:lnTo>
                  <a:lnTo>
                    <a:pt x="3088" y="291759"/>
                  </a:lnTo>
                  <a:lnTo>
                    <a:pt x="0" y="337565"/>
                  </a:lnTo>
                  <a:lnTo>
                    <a:pt x="3088" y="383372"/>
                  </a:lnTo>
                  <a:lnTo>
                    <a:pt x="12085" y="427305"/>
                  </a:lnTo>
                  <a:lnTo>
                    <a:pt x="26587" y="468963"/>
                  </a:lnTo>
                  <a:lnTo>
                    <a:pt x="46191" y="507943"/>
                  </a:lnTo>
                  <a:lnTo>
                    <a:pt x="70494" y="543843"/>
                  </a:lnTo>
                  <a:lnTo>
                    <a:pt x="99093" y="576262"/>
                  </a:lnTo>
                  <a:lnTo>
                    <a:pt x="131585" y="604796"/>
                  </a:lnTo>
                  <a:lnTo>
                    <a:pt x="167566" y="629045"/>
                  </a:lnTo>
                  <a:lnTo>
                    <a:pt x="206634" y="648604"/>
                  </a:lnTo>
                  <a:lnTo>
                    <a:pt x="248386" y="663074"/>
                  </a:lnTo>
                  <a:lnTo>
                    <a:pt x="292418" y="672050"/>
                  </a:lnTo>
                  <a:lnTo>
                    <a:pt x="338328" y="675131"/>
                  </a:lnTo>
                  <a:lnTo>
                    <a:pt x="384237" y="672050"/>
                  </a:lnTo>
                  <a:lnTo>
                    <a:pt x="428269" y="663074"/>
                  </a:lnTo>
                  <a:lnTo>
                    <a:pt x="470021" y="648604"/>
                  </a:lnTo>
                  <a:lnTo>
                    <a:pt x="509089" y="629045"/>
                  </a:lnTo>
                  <a:lnTo>
                    <a:pt x="545070" y="604796"/>
                  </a:lnTo>
                  <a:lnTo>
                    <a:pt x="577562" y="576262"/>
                  </a:lnTo>
                  <a:lnTo>
                    <a:pt x="606161" y="543843"/>
                  </a:lnTo>
                  <a:lnTo>
                    <a:pt x="630464" y="507943"/>
                  </a:lnTo>
                  <a:lnTo>
                    <a:pt x="650068" y="468963"/>
                  </a:lnTo>
                  <a:lnTo>
                    <a:pt x="664570" y="427305"/>
                  </a:lnTo>
                  <a:lnTo>
                    <a:pt x="673567" y="383372"/>
                  </a:lnTo>
                  <a:lnTo>
                    <a:pt x="676656" y="337565"/>
                  </a:lnTo>
                  <a:lnTo>
                    <a:pt x="673567" y="291759"/>
                  </a:lnTo>
                  <a:lnTo>
                    <a:pt x="664570" y="247826"/>
                  </a:lnTo>
                  <a:lnTo>
                    <a:pt x="650068" y="206168"/>
                  </a:lnTo>
                  <a:lnTo>
                    <a:pt x="630464" y="167188"/>
                  </a:lnTo>
                  <a:lnTo>
                    <a:pt x="606161" y="131288"/>
                  </a:lnTo>
                  <a:lnTo>
                    <a:pt x="577562" y="98869"/>
                  </a:lnTo>
                  <a:lnTo>
                    <a:pt x="545070" y="70335"/>
                  </a:lnTo>
                  <a:lnTo>
                    <a:pt x="509089" y="46086"/>
                  </a:lnTo>
                  <a:lnTo>
                    <a:pt x="470021" y="26527"/>
                  </a:lnTo>
                  <a:lnTo>
                    <a:pt x="428269" y="12057"/>
                  </a:lnTo>
                  <a:lnTo>
                    <a:pt x="384237" y="308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8967" y="2261616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0" y="337565"/>
                  </a:moveTo>
                  <a:lnTo>
                    <a:pt x="3088" y="291759"/>
                  </a:lnTo>
                  <a:lnTo>
                    <a:pt x="12085" y="247826"/>
                  </a:lnTo>
                  <a:lnTo>
                    <a:pt x="26587" y="206168"/>
                  </a:lnTo>
                  <a:lnTo>
                    <a:pt x="46191" y="167188"/>
                  </a:lnTo>
                  <a:lnTo>
                    <a:pt x="70494" y="131288"/>
                  </a:lnTo>
                  <a:lnTo>
                    <a:pt x="99093" y="98869"/>
                  </a:lnTo>
                  <a:lnTo>
                    <a:pt x="131585" y="70335"/>
                  </a:lnTo>
                  <a:lnTo>
                    <a:pt x="167566" y="46086"/>
                  </a:lnTo>
                  <a:lnTo>
                    <a:pt x="206634" y="26527"/>
                  </a:lnTo>
                  <a:lnTo>
                    <a:pt x="248386" y="12057"/>
                  </a:lnTo>
                  <a:lnTo>
                    <a:pt x="292418" y="3081"/>
                  </a:lnTo>
                  <a:lnTo>
                    <a:pt x="338328" y="0"/>
                  </a:lnTo>
                  <a:lnTo>
                    <a:pt x="384237" y="3081"/>
                  </a:lnTo>
                  <a:lnTo>
                    <a:pt x="428269" y="12057"/>
                  </a:lnTo>
                  <a:lnTo>
                    <a:pt x="470021" y="26527"/>
                  </a:lnTo>
                  <a:lnTo>
                    <a:pt x="509089" y="46086"/>
                  </a:lnTo>
                  <a:lnTo>
                    <a:pt x="545070" y="70335"/>
                  </a:lnTo>
                  <a:lnTo>
                    <a:pt x="577562" y="98869"/>
                  </a:lnTo>
                  <a:lnTo>
                    <a:pt x="606161" y="131288"/>
                  </a:lnTo>
                  <a:lnTo>
                    <a:pt x="630464" y="167188"/>
                  </a:lnTo>
                  <a:lnTo>
                    <a:pt x="650068" y="206168"/>
                  </a:lnTo>
                  <a:lnTo>
                    <a:pt x="664570" y="247826"/>
                  </a:lnTo>
                  <a:lnTo>
                    <a:pt x="673567" y="291759"/>
                  </a:lnTo>
                  <a:lnTo>
                    <a:pt x="676656" y="337565"/>
                  </a:lnTo>
                  <a:lnTo>
                    <a:pt x="673567" y="383372"/>
                  </a:lnTo>
                  <a:lnTo>
                    <a:pt x="664570" y="427305"/>
                  </a:lnTo>
                  <a:lnTo>
                    <a:pt x="650068" y="468963"/>
                  </a:lnTo>
                  <a:lnTo>
                    <a:pt x="630464" y="507943"/>
                  </a:lnTo>
                  <a:lnTo>
                    <a:pt x="606161" y="543843"/>
                  </a:lnTo>
                  <a:lnTo>
                    <a:pt x="577562" y="576262"/>
                  </a:lnTo>
                  <a:lnTo>
                    <a:pt x="545070" y="604796"/>
                  </a:lnTo>
                  <a:lnTo>
                    <a:pt x="509089" y="629045"/>
                  </a:lnTo>
                  <a:lnTo>
                    <a:pt x="470021" y="648604"/>
                  </a:lnTo>
                  <a:lnTo>
                    <a:pt x="428269" y="663074"/>
                  </a:lnTo>
                  <a:lnTo>
                    <a:pt x="384237" y="672050"/>
                  </a:lnTo>
                  <a:lnTo>
                    <a:pt x="338328" y="675131"/>
                  </a:lnTo>
                  <a:lnTo>
                    <a:pt x="292418" y="672050"/>
                  </a:lnTo>
                  <a:lnTo>
                    <a:pt x="248386" y="663074"/>
                  </a:lnTo>
                  <a:lnTo>
                    <a:pt x="206634" y="648604"/>
                  </a:lnTo>
                  <a:lnTo>
                    <a:pt x="167566" y="629045"/>
                  </a:lnTo>
                  <a:lnTo>
                    <a:pt x="131585" y="604796"/>
                  </a:lnTo>
                  <a:lnTo>
                    <a:pt x="99093" y="576262"/>
                  </a:lnTo>
                  <a:lnTo>
                    <a:pt x="70494" y="543843"/>
                  </a:lnTo>
                  <a:lnTo>
                    <a:pt x="46191" y="507943"/>
                  </a:lnTo>
                  <a:lnTo>
                    <a:pt x="26587" y="468963"/>
                  </a:lnTo>
                  <a:lnTo>
                    <a:pt x="12085" y="427305"/>
                  </a:lnTo>
                  <a:lnTo>
                    <a:pt x="3088" y="383372"/>
                  </a:lnTo>
                  <a:lnTo>
                    <a:pt x="0" y="337565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1511" y="3054096"/>
              <a:ext cx="9408160" cy="713740"/>
            </a:xfrm>
            <a:custGeom>
              <a:avLst/>
              <a:gdLst/>
              <a:ahLst/>
              <a:cxnLst/>
              <a:rect l="l" t="t" r="r" b="b"/>
              <a:pathLst>
                <a:path w="9408160" h="713739">
                  <a:moveTo>
                    <a:pt x="9407652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407652" y="713232"/>
                  </a:lnTo>
                  <a:lnTo>
                    <a:pt x="9407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91511" y="3054096"/>
              <a:ext cx="9408160" cy="713740"/>
            </a:xfrm>
            <a:custGeom>
              <a:avLst/>
              <a:gdLst/>
              <a:ahLst/>
              <a:cxnLst/>
              <a:rect l="l" t="t" r="r" b="b"/>
              <a:pathLst>
                <a:path w="9408160" h="713739">
                  <a:moveTo>
                    <a:pt x="0" y="0"/>
                  </a:moveTo>
                  <a:lnTo>
                    <a:pt x="9407652" y="0"/>
                  </a:lnTo>
                  <a:lnTo>
                    <a:pt x="9407652" y="713232"/>
                  </a:lnTo>
                  <a:lnTo>
                    <a:pt x="0" y="71323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3183" y="3072383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338328" y="0"/>
                  </a:moveTo>
                  <a:lnTo>
                    <a:pt x="292418" y="3081"/>
                  </a:lnTo>
                  <a:lnTo>
                    <a:pt x="248386" y="12057"/>
                  </a:lnTo>
                  <a:lnTo>
                    <a:pt x="206634" y="26527"/>
                  </a:lnTo>
                  <a:lnTo>
                    <a:pt x="167566" y="46086"/>
                  </a:lnTo>
                  <a:lnTo>
                    <a:pt x="131585" y="70335"/>
                  </a:lnTo>
                  <a:lnTo>
                    <a:pt x="99093" y="98869"/>
                  </a:lnTo>
                  <a:lnTo>
                    <a:pt x="70494" y="131288"/>
                  </a:lnTo>
                  <a:lnTo>
                    <a:pt x="46191" y="167188"/>
                  </a:lnTo>
                  <a:lnTo>
                    <a:pt x="26587" y="206168"/>
                  </a:lnTo>
                  <a:lnTo>
                    <a:pt x="12085" y="247826"/>
                  </a:lnTo>
                  <a:lnTo>
                    <a:pt x="3088" y="291759"/>
                  </a:lnTo>
                  <a:lnTo>
                    <a:pt x="0" y="337565"/>
                  </a:lnTo>
                  <a:lnTo>
                    <a:pt x="3088" y="383372"/>
                  </a:lnTo>
                  <a:lnTo>
                    <a:pt x="12085" y="427305"/>
                  </a:lnTo>
                  <a:lnTo>
                    <a:pt x="26587" y="468963"/>
                  </a:lnTo>
                  <a:lnTo>
                    <a:pt x="46191" y="507943"/>
                  </a:lnTo>
                  <a:lnTo>
                    <a:pt x="70494" y="543843"/>
                  </a:lnTo>
                  <a:lnTo>
                    <a:pt x="99093" y="576262"/>
                  </a:lnTo>
                  <a:lnTo>
                    <a:pt x="131585" y="604796"/>
                  </a:lnTo>
                  <a:lnTo>
                    <a:pt x="167566" y="629045"/>
                  </a:lnTo>
                  <a:lnTo>
                    <a:pt x="206634" y="648604"/>
                  </a:lnTo>
                  <a:lnTo>
                    <a:pt x="248386" y="663074"/>
                  </a:lnTo>
                  <a:lnTo>
                    <a:pt x="292418" y="672050"/>
                  </a:lnTo>
                  <a:lnTo>
                    <a:pt x="338328" y="675131"/>
                  </a:lnTo>
                  <a:lnTo>
                    <a:pt x="384237" y="672050"/>
                  </a:lnTo>
                  <a:lnTo>
                    <a:pt x="428269" y="663074"/>
                  </a:lnTo>
                  <a:lnTo>
                    <a:pt x="470021" y="648604"/>
                  </a:lnTo>
                  <a:lnTo>
                    <a:pt x="509089" y="629045"/>
                  </a:lnTo>
                  <a:lnTo>
                    <a:pt x="545070" y="604796"/>
                  </a:lnTo>
                  <a:lnTo>
                    <a:pt x="577562" y="576262"/>
                  </a:lnTo>
                  <a:lnTo>
                    <a:pt x="606161" y="543843"/>
                  </a:lnTo>
                  <a:lnTo>
                    <a:pt x="630464" y="507943"/>
                  </a:lnTo>
                  <a:lnTo>
                    <a:pt x="650068" y="468963"/>
                  </a:lnTo>
                  <a:lnTo>
                    <a:pt x="664570" y="427305"/>
                  </a:lnTo>
                  <a:lnTo>
                    <a:pt x="673567" y="383372"/>
                  </a:lnTo>
                  <a:lnTo>
                    <a:pt x="676656" y="337565"/>
                  </a:lnTo>
                  <a:lnTo>
                    <a:pt x="673567" y="291759"/>
                  </a:lnTo>
                  <a:lnTo>
                    <a:pt x="664570" y="247826"/>
                  </a:lnTo>
                  <a:lnTo>
                    <a:pt x="650068" y="206168"/>
                  </a:lnTo>
                  <a:lnTo>
                    <a:pt x="630464" y="167188"/>
                  </a:lnTo>
                  <a:lnTo>
                    <a:pt x="606161" y="131288"/>
                  </a:lnTo>
                  <a:lnTo>
                    <a:pt x="577562" y="98869"/>
                  </a:lnTo>
                  <a:lnTo>
                    <a:pt x="545070" y="70335"/>
                  </a:lnTo>
                  <a:lnTo>
                    <a:pt x="509089" y="46086"/>
                  </a:lnTo>
                  <a:lnTo>
                    <a:pt x="470021" y="26527"/>
                  </a:lnTo>
                  <a:lnTo>
                    <a:pt x="428269" y="12057"/>
                  </a:lnTo>
                  <a:lnTo>
                    <a:pt x="384237" y="308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3183" y="3072383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0" y="337565"/>
                  </a:moveTo>
                  <a:lnTo>
                    <a:pt x="3088" y="291759"/>
                  </a:lnTo>
                  <a:lnTo>
                    <a:pt x="12085" y="247826"/>
                  </a:lnTo>
                  <a:lnTo>
                    <a:pt x="26587" y="206168"/>
                  </a:lnTo>
                  <a:lnTo>
                    <a:pt x="46191" y="167188"/>
                  </a:lnTo>
                  <a:lnTo>
                    <a:pt x="70494" y="131288"/>
                  </a:lnTo>
                  <a:lnTo>
                    <a:pt x="99093" y="98869"/>
                  </a:lnTo>
                  <a:lnTo>
                    <a:pt x="131585" y="70335"/>
                  </a:lnTo>
                  <a:lnTo>
                    <a:pt x="167566" y="46086"/>
                  </a:lnTo>
                  <a:lnTo>
                    <a:pt x="206634" y="26527"/>
                  </a:lnTo>
                  <a:lnTo>
                    <a:pt x="248386" y="12057"/>
                  </a:lnTo>
                  <a:lnTo>
                    <a:pt x="292418" y="3081"/>
                  </a:lnTo>
                  <a:lnTo>
                    <a:pt x="338328" y="0"/>
                  </a:lnTo>
                  <a:lnTo>
                    <a:pt x="384237" y="3081"/>
                  </a:lnTo>
                  <a:lnTo>
                    <a:pt x="428269" y="12057"/>
                  </a:lnTo>
                  <a:lnTo>
                    <a:pt x="470021" y="26527"/>
                  </a:lnTo>
                  <a:lnTo>
                    <a:pt x="509089" y="46086"/>
                  </a:lnTo>
                  <a:lnTo>
                    <a:pt x="545070" y="70335"/>
                  </a:lnTo>
                  <a:lnTo>
                    <a:pt x="577562" y="98869"/>
                  </a:lnTo>
                  <a:lnTo>
                    <a:pt x="606161" y="131288"/>
                  </a:lnTo>
                  <a:lnTo>
                    <a:pt x="630464" y="167188"/>
                  </a:lnTo>
                  <a:lnTo>
                    <a:pt x="650068" y="206168"/>
                  </a:lnTo>
                  <a:lnTo>
                    <a:pt x="664570" y="247826"/>
                  </a:lnTo>
                  <a:lnTo>
                    <a:pt x="673567" y="291759"/>
                  </a:lnTo>
                  <a:lnTo>
                    <a:pt x="676656" y="337565"/>
                  </a:lnTo>
                  <a:lnTo>
                    <a:pt x="673567" y="383372"/>
                  </a:lnTo>
                  <a:lnTo>
                    <a:pt x="664570" y="427305"/>
                  </a:lnTo>
                  <a:lnTo>
                    <a:pt x="650068" y="468963"/>
                  </a:lnTo>
                  <a:lnTo>
                    <a:pt x="630464" y="507943"/>
                  </a:lnTo>
                  <a:lnTo>
                    <a:pt x="606161" y="543843"/>
                  </a:lnTo>
                  <a:lnTo>
                    <a:pt x="577562" y="576262"/>
                  </a:lnTo>
                  <a:lnTo>
                    <a:pt x="545070" y="604796"/>
                  </a:lnTo>
                  <a:lnTo>
                    <a:pt x="509089" y="629045"/>
                  </a:lnTo>
                  <a:lnTo>
                    <a:pt x="470021" y="648604"/>
                  </a:lnTo>
                  <a:lnTo>
                    <a:pt x="428269" y="663074"/>
                  </a:lnTo>
                  <a:lnTo>
                    <a:pt x="384237" y="672050"/>
                  </a:lnTo>
                  <a:lnTo>
                    <a:pt x="338328" y="675131"/>
                  </a:lnTo>
                  <a:lnTo>
                    <a:pt x="292418" y="672050"/>
                  </a:lnTo>
                  <a:lnTo>
                    <a:pt x="248386" y="663074"/>
                  </a:lnTo>
                  <a:lnTo>
                    <a:pt x="206634" y="648604"/>
                  </a:lnTo>
                  <a:lnTo>
                    <a:pt x="167566" y="629045"/>
                  </a:lnTo>
                  <a:lnTo>
                    <a:pt x="131585" y="604796"/>
                  </a:lnTo>
                  <a:lnTo>
                    <a:pt x="99093" y="576262"/>
                  </a:lnTo>
                  <a:lnTo>
                    <a:pt x="70494" y="543843"/>
                  </a:lnTo>
                  <a:lnTo>
                    <a:pt x="46191" y="507943"/>
                  </a:lnTo>
                  <a:lnTo>
                    <a:pt x="26587" y="468963"/>
                  </a:lnTo>
                  <a:lnTo>
                    <a:pt x="12085" y="427305"/>
                  </a:lnTo>
                  <a:lnTo>
                    <a:pt x="3088" y="383372"/>
                  </a:lnTo>
                  <a:lnTo>
                    <a:pt x="0" y="337565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1511" y="3950208"/>
              <a:ext cx="9408160" cy="541020"/>
            </a:xfrm>
            <a:custGeom>
              <a:avLst/>
              <a:gdLst/>
              <a:ahLst/>
              <a:cxnLst/>
              <a:rect l="l" t="t" r="r" b="b"/>
              <a:pathLst>
                <a:path w="9408160" h="541020">
                  <a:moveTo>
                    <a:pt x="9407652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9407652" y="541020"/>
                  </a:lnTo>
                  <a:lnTo>
                    <a:pt x="9407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91511" y="3950208"/>
              <a:ext cx="9408160" cy="541020"/>
            </a:xfrm>
            <a:custGeom>
              <a:avLst/>
              <a:gdLst/>
              <a:ahLst/>
              <a:cxnLst/>
              <a:rect l="l" t="t" r="r" b="b"/>
              <a:pathLst>
                <a:path w="9408160" h="541020">
                  <a:moveTo>
                    <a:pt x="0" y="0"/>
                  </a:moveTo>
                  <a:lnTo>
                    <a:pt x="9407652" y="0"/>
                  </a:lnTo>
                  <a:lnTo>
                    <a:pt x="9407652" y="541020"/>
                  </a:lnTo>
                  <a:lnTo>
                    <a:pt x="0" y="54102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3183" y="3883152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338328" y="0"/>
                  </a:moveTo>
                  <a:lnTo>
                    <a:pt x="292418" y="3081"/>
                  </a:lnTo>
                  <a:lnTo>
                    <a:pt x="248386" y="12057"/>
                  </a:lnTo>
                  <a:lnTo>
                    <a:pt x="206634" y="26527"/>
                  </a:lnTo>
                  <a:lnTo>
                    <a:pt x="167566" y="46086"/>
                  </a:lnTo>
                  <a:lnTo>
                    <a:pt x="131585" y="70335"/>
                  </a:lnTo>
                  <a:lnTo>
                    <a:pt x="99093" y="98869"/>
                  </a:lnTo>
                  <a:lnTo>
                    <a:pt x="70494" y="131288"/>
                  </a:lnTo>
                  <a:lnTo>
                    <a:pt x="46191" y="167188"/>
                  </a:lnTo>
                  <a:lnTo>
                    <a:pt x="26587" y="206168"/>
                  </a:lnTo>
                  <a:lnTo>
                    <a:pt x="12085" y="247826"/>
                  </a:lnTo>
                  <a:lnTo>
                    <a:pt x="3088" y="291759"/>
                  </a:lnTo>
                  <a:lnTo>
                    <a:pt x="0" y="337566"/>
                  </a:lnTo>
                  <a:lnTo>
                    <a:pt x="3088" y="383372"/>
                  </a:lnTo>
                  <a:lnTo>
                    <a:pt x="12085" y="427305"/>
                  </a:lnTo>
                  <a:lnTo>
                    <a:pt x="26587" y="468963"/>
                  </a:lnTo>
                  <a:lnTo>
                    <a:pt x="46191" y="507943"/>
                  </a:lnTo>
                  <a:lnTo>
                    <a:pt x="70494" y="543843"/>
                  </a:lnTo>
                  <a:lnTo>
                    <a:pt x="99093" y="576262"/>
                  </a:lnTo>
                  <a:lnTo>
                    <a:pt x="131585" y="604796"/>
                  </a:lnTo>
                  <a:lnTo>
                    <a:pt x="167566" y="629045"/>
                  </a:lnTo>
                  <a:lnTo>
                    <a:pt x="206634" y="648604"/>
                  </a:lnTo>
                  <a:lnTo>
                    <a:pt x="248386" y="663074"/>
                  </a:lnTo>
                  <a:lnTo>
                    <a:pt x="292418" y="672050"/>
                  </a:lnTo>
                  <a:lnTo>
                    <a:pt x="338328" y="675132"/>
                  </a:lnTo>
                  <a:lnTo>
                    <a:pt x="384237" y="672050"/>
                  </a:lnTo>
                  <a:lnTo>
                    <a:pt x="428269" y="663074"/>
                  </a:lnTo>
                  <a:lnTo>
                    <a:pt x="470021" y="648604"/>
                  </a:lnTo>
                  <a:lnTo>
                    <a:pt x="509089" y="629045"/>
                  </a:lnTo>
                  <a:lnTo>
                    <a:pt x="545070" y="604796"/>
                  </a:lnTo>
                  <a:lnTo>
                    <a:pt x="577562" y="576262"/>
                  </a:lnTo>
                  <a:lnTo>
                    <a:pt x="606161" y="543843"/>
                  </a:lnTo>
                  <a:lnTo>
                    <a:pt x="630464" y="507943"/>
                  </a:lnTo>
                  <a:lnTo>
                    <a:pt x="650068" y="468963"/>
                  </a:lnTo>
                  <a:lnTo>
                    <a:pt x="664570" y="427305"/>
                  </a:lnTo>
                  <a:lnTo>
                    <a:pt x="673567" y="383372"/>
                  </a:lnTo>
                  <a:lnTo>
                    <a:pt x="676656" y="337566"/>
                  </a:lnTo>
                  <a:lnTo>
                    <a:pt x="673567" y="291759"/>
                  </a:lnTo>
                  <a:lnTo>
                    <a:pt x="664570" y="247826"/>
                  </a:lnTo>
                  <a:lnTo>
                    <a:pt x="650068" y="206168"/>
                  </a:lnTo>
                  <a:lnTo>
                    <a:pt x="630464" y="167188"/>
                  </a:lnTo>
                  <a:lnTo>
                    <a:pt x="606161" y="131288"/>
                  </a:lnTo>
                  <a:lnTo>
                    <a:pt x="577562" y="98869"/>
                  </a:lnTo>
                  <a:lnTo>
                    <a:pt x="545070" y="70335"/>
                  </a:lnTo>
                  <a:lnTo>
                    <a:pt x="509089" y="46086"/>
                  </a:lnTo>
                  <a:lnTo>
                    <a:pt x="470021" y="26527"/>
                  </a:lnTo>
                  <a:lnTo>
                    <a:pt x="428269" y="12057"/>
                  </a:lnTo>
                  <a:lnTo>
                    <a:pt x="384237" y="3081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3183" y="3883152"/>
              <a:ext cx="676910" cy="675640"/>
            </a:xfrm>
            <a:custGeom>
              <a:avLst/>
              <a:gdLst/>
              <a:ahLst/>
              <a:cxnLst/>
              <a:rect l="l" t="t" r="r" b="b"/>
              <a:pathLst>
                <a:path w="676910" h="675639">
                  <a:moveTo>
                    <a:pt x="0" y="337566"/>
                  </a:moveTo>
                  <a:lnTo>
                    <a:pt x="3088" y="291759"/>
                  </a:lnTo>
                  <a:lnTo>
                    <a:pt x="12085" y="247826"/>
                  </a:lnTo>
                  <a:lnTo>
                    <a:pt x="26587" y="206168"/>
                  </a:lnTo>
                  <a:lnTo>
                    <a:pt x="46191" y="167188"/>
                  </a:lnTo>
                  <a:lnTo>
                    <a:pt x="70494" y="131288"/>
                  </a:lnTo>
                  <a:lnTo>
                    <a:pt x="99093" y="98869"/>
                  </a:lnTo>
                  <a:lnTo>
                    <a:pt x="131585" y="70335"/>
                  </a:lnTo>
                  <a:lnTo>
                    <a:pt x="167566" y="46086"/>
                  </a:lnTo>
                  <a:lnTo>
                    <a:pt x="206634" y="26527"/>
                  </a:lnTo>
                  <a:lnTo>
                    <a:pt x="248386" y="12057"/>
                  </a:lnTo>
                  <a:lnTo>
                    <a:pt x="292418" y="3081"/>
                  </a:lnTo>
                  <a:lnTo>
                    <a:pt x="338328" y="0"/>
                  </a:lnTo>
                  <a:lnTo>
                    <a:pt x="384237" y="3081"/>
                  </a:lnTo>
                  <a:lnTo>
                    <a:pt x="428269" y="12057"/>
                  </a:lnTo>
                  <a:lnTo>
                    <a:pt x="470021" y="26527"/>
                  </a:lnTo>
                  <a:lnTo>
                    <a:pt x="509089" y="46086"/>
                  </a:lnTo>
                  <a:lnTo>
                    <a:pt x="545070" y="70335"/>
                  </a:lnTo>
                  <a:lnTo>
                    <a:pt x="577562" y="98869"/>
                  </a:lnTo>
                  <a:lnTo>
                    <a:pt x="606161" y="131288"/>
                  </a:lnTo>
                  <a:lnTo>
                    <a:pt x="630464" y="167188"/>
                  </a:lnTo>
                  <a:lnTo>
                    <a:pt x="650068" y="206168"/>
                  </a:lnTo>
                  <a:lnTo>
                    <a:pt x="664570" y="247826"/>
                  </a:lnTo>
                  <a:lnTo>
                    <a:pt x="673567" y="291759"/>
                  </a:lnTo>
                  <a:lnTo>
                    <a:pt x="676656" y="337566"/>
                  </a:lnTo>
                  <a:lnTo>
                    <a:pt x="673567" y="383372"/>
                  </a:lnTo>
                  <a:lnTo>
                    <a:pt x="664570" y="427305"/>
                  </a:lnTo>
                  <a:lnTo>
                    <a:pt x="650068" y="468963"/>
                  </a:lnTo>
                  <a:lnTo>
                    <a:pt x="630464" y="507943"/>
                  </a:lnTo>
                  <a:lnTo>
                    <a:pt x="606161" y="543843"/>
                  </a:lnTo>
                  <a:lnTo>
                    <a:pt x="577562" y="576262"/>
                  </a:lnTo>
                  <a:lnTo>
                    <a:pt x="545070" y="604796"/>
                  </a:lnTo>
                  <a:lnTo>
                    <a:pt x="509089" y="629045"/>
                  </a:lnTo>
                  <a:lnTo>
                    <a:pt x="470021" y="648604"/>
                  </a:lnTo>
                  <a:lnTo>
                    <a:pt x="428269" y="663074"/>
                  </a:lnTo>
                  <a:lnTo>
                    <a:pt x="384237" y="672050"/>
                  </a:lnTo>
                  <a:lnTo>
                    <a:pt x="338328" y="675132"/>
                  </a:lnTo>
                  <a:lnTo>
                    <a:pt x="292418" y="672050"/>
                  </a:lnTo>
                  <a:lnTo>
                    <a:pt x="248386" y="663074"/>
                  </a:lnTo>
                  <a:lnTo>
                    <a:pt x="206634" y="648604"/>
                  </a:lnTo>
                  <a:lnTo>
                    <a:pt x="167566" y="629045"/>
                  </a:lnTo>
                  <a:lnTo>
                    <a:pt x="131585" y="604796"/>
                  </a:lnTo>
                  <a:lnTo>
                    <a:pt x="99093" y="576262"/>
                  </a:lnTo>
                  <a:lnTo>
                    <a:pt x="70494" y="543843"/>
                  </a:lnTo>
                  <a:lnTo>
                    <a:pt x="46191" y="507943"/>
                  </a:lnTo>
                  <a:lnTo>
                    <a:pt x="26587" y="468963"/>
                  </a:lnTo>
                  <a:lnTo>
                    <a:pt x="12085" y="427305"/>
                  </a:lnTo>
                  <a:lnTo>
                    <a:pt x="3088" y="383372"/>
                  </a:lnTo>
                  <a:lnTo>
                    <a:pt x="0" y="337566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7295" y="4760976"/>
              <a:ext cx="9611995" cy="541020"/>
            </a:xfrm>
            <a:custGeom>
              <a:avLst/>
              <a:gdLst/>
              <a:ahLst/>
              <a:cxnLst/>
              <a:rect l="l" t="t" r="r" b="b"/>
              <a:pathLst>
                <a:path w="9611995" h="541020">
                  <a:moveTo>
                    <a:pt x="9611868" y="0"/>
                  </a:moveTo>
                  <a:lnTo>
                    <a:pt x="0" y="0"/>
                  </a:lnTo>
                  <a:lnTo>
                    <a:pt x="0" y="541019"/>
                  </a:lnTo>
                  <a:lnTo>
                    <a:pt x="9611868" y="541019"/>
                  </a:lnTo>
                  <a:lnTo>
                    <a:pt x="9611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7295" y="4760976"/>
              <a:ext cx="9611995" cy="541020"/>
            </a:xfrm>
            <a:custGeom>
              <a:avLst/>
              <a:gdLst/>
              <a:ahLst/>
              <a:cxnLst/>
              <a:rect l="l" t="t" r="r" b="b"/>
              <a:pathLst>
                <a:path w="9611995" h="541020">
                  <a:moveTo>
                    <a:pt x="0" y="0"/>
                  </a:moveTo>
                  <a:lnTo>
                    <a:pt x="9611868" y="0"/>
                  </a:lnTo>
                  <a:lnTo>
                    <a:pt x="9611868" y="541019"/>
                  </a:lnTo>
                  <a:lnTo>
                    <a:pt x="0" y="54101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8967" y="4693920"/>
              <a:ext cx="676910" cy="676910"/>
            </a:xfrm>
            <a:custGeom>
              <a:avLst/>
              <a:gdLst/>
              <a:ahLst/>
              <a:cxnLst/>
              <a:rect l="l" t="t" r="r" b="b"/>
              <a:pathLst>
                <a:path w="676910" h="676910">
                  <a:moveTo>
                    <a:pt x="338328" y="0"/>
                  </a:moveTo>
                  <a:lnTo>
                    <a:pt x="292418" y="3088"/>
                  </a:lnTo>
                  <a:lnTo>
                    <a:pt x="248386" y="12085"/>
                  </a:lnTo>
                  <a:lnTo>
                    <a:pt x="206634" y="26587"/>
                  </a:lnTo>
                  <a:lnTo>
                    <a:pt x="167566" y="46191"/>
                  </a:lnTo>
                  <a:lnTo>
                    <a:pt x="131585" y="70494"/>
                  </a:lnTo>
                  <a:lnTo>
                    <a:pt x="99093" y="99093"/>
                  </a:lnTo>
                  <a:lnTo>
                    <a:pt x="70494" y="131585"/>
                  </a:lnTo>
                  <a:lnTo>
                    <a:pt x="46191" y="167566"/>
                  </a:lnTo>
                  <a:lnTo>
                    <a:pt x="26587" y="206634"/>
                  </a:lnTo>
                  <a:lnTo>
                    <a:pt x="12085" y="248386"/>
                  </a:lnTo>
                  <a:lnTo>
                    <a:pt x="3088" y="292418"/>
                  </a:lnTo>
                  <a:lnTo>
                    <a:pt x="0" y="338327"/>
                  </a:lnTo>
                  <a:lnTo>
                    <a:pt x="3088" y="384237"/>
                  </a:lnTo>
                  <a:lnTo>
                    <a:pt x="12085" y="428269"/>
                  </a:lnTo>
                  <a:lnTo>
                    <a:pt x="26587" y="470021"/>
                  </a:lnTo>
                  <a:lnTo>
                    <a:pt x="46191" y="509089"/>
                  </a:lnTo>
                  <a:lnTo>
                    <a:pt x="70494" y="545070"/>
                  </a:lnTo>
                  <a:lnTo>
                    <a:pt x="99093" y="577562"/>
                  </a:lnTo>
                  <a:lnTo>
                    <a:pt x="131585" y="606161"/>
                  </a:lnTo>
                  <a:lnTo>
                    <a:pt x="167566" y="630464"/>
                  </a:lnTo>
                  <a:lnTo>
                    <a:pt x="206634" y="650068"/>
                  </a:lnTo>
                  <a:lnTo>
                    <a:pt x="248386" y="664570"/>
                  </a:lnTo>
                  <a:lnTo>
                    <a:pt x="292418" y="673567"/>
                  </a:lnTo>
                  <a:lnTo>
                    <a:pt x="338328" y="676655"/>
                  </a:lnTo>
                  <a:lnTo>
                    <a:pt x="384237" y="673567"/>
                  </a:lnTo>
                  <a:lnTo>
                    <a:pt x="428269" y="664570"/>
                  </a:lnTo>
                  <a:lnTo>
                    <a:pt x="470021" y="650068"/>
                  </a:lnTo>
                  <a:lnTo>
                    <a:pt x="509089" y="630464"/>
                  </a:lnTo>
                  <a:lnTo>
                    <a:pt x="545070" y="606161"/>
                  </a:lnTo>
                  <a:lnTo>
                    <a:pt x="577562" y="577562"/>
                  </a:lnTo>
                  <a:lnTo>
                    <a:pt x="606161" y="545070"/>
                  </a:lnTo>
                  <a:lnTo>
                    <a:pt x="630464" y="509089"/>
                  </a:lnTo>
                  <a:lnTo>
                    <a:pt x="650068" y="470021"/>
                  </a:lnTo>
                  <a:lnTo>
                    <a:pt x="664570" y="428269"/>
                  </a:lnTo>
                  <a:lnTo>
                    <a:pt x="673567" y="384237"/>
                  </a:lnTo>
                  <a:lnTo>
                    <a:pt x="676656" y="338327"/>
                  </a:lnTo>
                  <a:lnTo>
                    <a:pt x="673567" y="292418"/>
                  </a:lnTo>
                  <a:lnTo>
                    <a:pt x="664570" y="248386"/>
                  </a:lnTo>
                  <a:lnTo>
                    <a:pt x="650068" y="206634"/>
                  </a:lnTo>
                  <a:lnTo>
                    <a:pt x="630464" y="167566"/>
                  </a:lnTo>
                  <a:lnTo>
                    <a:pt x="606161" y="131585"/>
                  </a:lnTo>
                  <a:lnTo>
                    <a:pt x="577562" y="99093"/>
                  </a:lnTo>
                  <a:lnTo>
                    <a:pt x="545070" y="70494"/>
                  </a:lnTo>
                  <a:lnTo>
                    <a:pt x="509089" y="46191"/>
                  </a:lnTo>
                  <a:lnTo>
                    <a:pt x="470021" y="26587"/>
                  </a:lnTo>
                  <a:lnTo>
                    <a:pt x="428269" y="12085"/>
                  </a:lnTo>
                  <a:lnTo>
                    <a:pt x="384237" y="3088"/>
                  </a:lnTo>
                  <a:lnTo>
                    <a:pt x="338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8967" y="4693920"/>
              <a:ext cx="676910" cy="676910"/>
            </a:xfrm>
            <a:custGeom>
              <a:avLst/>
              <a:gdLst/>
              <a:ahLst/>
              <a:cxnLst/>
              <a:rect l="l" t="t" r="r" b="b"/>
              <a:pathLst>
                <a:path w="676910" h="676910">
                  <a:moveTo>
                    <a:pt x="0" y="338327"/>
                  </a:moveTo>
                  <a:lnTo>
                    <a:pt x="3088" y="292418"/>
                  </a:lnTo>
                  <a:lnTo>
                    <a:pt x="12085" y="248386"/>
                  </a:lnTo>
                  <a:lnTo>
                    <a:pt x="26587" y="206634"/>
                  </a:lnTo>
                  <a:lnTo>
                    <a:pt x="46191" y="167566"/>
                  </a:lnTo>
                  <a:lnTo>
                    <a:pt x="70494" y="131585"/>
                  </a:lnTo>
                  <a:lnTo>
                    <a:pt x="99093" y="99093"/>
                  </a:lnTo>
                  <a:lnTo>
                    <a:pt x="131585" y="70494"/>
                  </a:lnTo>
                  <a:lnTo>
                    <a:pt x="167566" y="46191"/>
                  </a:lnTo>
                  <a:lnTo>
                    <a:pt x="206634" y="26587"/>
                  </a:lnTo>
                  <a:lnTo>
                    <a:pt x="248386" y="12085"/>
                  </a:lnTo>
                  <a:lnTo>
                    <a:pt x="292418" y="3088"/>
                  </a:lnTo>
                  <a:lnTo>
                    <a:pt x="338328" y="0"/>
                  </a:lnTo>
                  <a:lnTo>
                    <a:pt x="384237" y="3088"/>
                  </a:lnTo>
                  <a:lnTo>
                    <a:pt x="428269" y="12085"/>
                  </a:lnTo>
                  <a:lnTo>
                    <a:pt x="470021" y="26587"/>
                  </a:lnTo>
                  <a:lnTo>
                    <a:pt x="509089" y="46191"/>
                  </a:lnTo>
                  <a:lnTo>
                    <a:pt x="545070" y="70494"/>
                  </a:lnTo>
                  <a:lnTo>
                    <a:pt x="577562" y="99093"/>
                  </a:lnTo>
                  <a:lnTo>
                    <a:pt x="606161" y="131585"/>
                  </a:lnTo>
                  <a:lnTo>
                    <a:pt x="630464" y="167566"/>
                  </a:lnTo>
                  <a:lnTo>
                    <a:pt x="650068" y="206634"/>
                  </a:lnTo>
                  <a:lnTo>
                    <a:pt x="664570" y="248386"/>
                  </a:lnTo>
                  <a:lnTo>
                    <a:pt x="673567" y="292418"/>
                  </a:lnTo>
                  <a:lnTo>
                    <a:pt x="676656" y="338327"/>
                  </a:lnTo>
                  <a:lnTo>
                    <a:pt x="673567" y="384237"/>
                  </a:lnTo>
                  <a:lnTo>
                    <a:pt x="664570" y="428269"/>
                  </a:lnTo>
                  <a:lnTo>
                    <a:pt x="650068" y="470021"/>
                  </a:lnTo>
                  <a:lnTo>
                    <a:pt x="630464" y="509089"/>
                  </a:lnTo>
                  <a:lnTo>
                    <a:pt x="606161" y="545070"/>
                  </a:lnTo>
                  <a:lnTo>
                    <a:pt x="577562" y="577562"/>
                  </a:lnTo>
                  <a:lnTo>
                    <a:pt x="545070" y="606161"/>
                  </a:lnTo>
                  <a:lnTo>
                    <a:pt x="509089" y="630464"/>
                  </a:lnTo>
                  <a:lnTo>
                    <a:pt x="470021" y="650068"/>
                  </a:lnTo>
                  <a:lnTo>
                    <a:pt x="428269" y="664570"/>
                  </a:lnTo>
                  <a:lnTo>
                    <a:pt x="384237" y="673567"/>
                  </a:lnTo>
                  <a:lnTo>
                    <a:pt x="338328" y="676655"/>
                  </a:lnTo>
                  <a:lnTo>
                    <a:pt x="292418" y="673567"/>
                  </a:lnTo>
                  <a:lnTo>
                    <a:pt x="248386" y="664570"/>
                  </a:lnTo>
                  <a:lnTo>
                    <a:pt x="206634" y="650068"/>
                  </a:lnTo>
                  <a:lnTo>
                    <a:pt x="167566" y="630464"/>
                  </a:lnTo>
                  <a:lnTo>
                    <a:pt x="131585" y="606161"/>
                  </a:lnTo>
                  <a:lnTo>
                    <a:pt x="99093" y="577562"/>
                  </a:lnTo>
                  <a:lnTo>
                    <a:pt x="70494" y="545070"/>
                  </a:lnTo>
                  <a:lnTo>
                    <a:pt x="46191" y="509089"/>
                  </a:lnTo>
                  <a:lnTo>
                    <a:pt x="26587" y="470021"/>
                  </a:lnTo>
                  <a:lnTo>
                    <a:pt x="12085" y="428269"/>
                  </a:lnTo>
                  <a:lnTo>
                    <a:pt x="3088" y="384237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2287" y="5573267"/>
              <a:ext cx="10057130" cy="541020"/>
            </a:xfrm>
            <a:custGeom>
              <a:avLst/>
              <a:gdLst/>
              <a:ahLst/>
              <a:cxnLst/>
              <a:rect l="l" t="t" r="r" b="b"/>
              <a:pathLst>
                <a:path w="10057130" h="541020">
                  <a:moveTo>
                    <a:pt x="10056875" y="0"/>
                  </a:moveTo>
                  <a:lnTo>
                    <a:pt x="0" y="0"/>
                  </a:lnTo>
                  <a:lnTo>
                    <a:pt x="0" y="541019"/>
                  </a:lnTo>
                  <a:lnTo>
                    <a:pt x="10056875" y="541019"/>
                  </a:lnTo>
                  <a:lnTo>
                    <a:pt x="10056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2287" y="5573267"/>
              <a:ext cx="10057130" cy="541020"/>
            </a:xfrm>
            <a:custGeom>
              <a:avLst/>
              <a:gdLst/>
              <a:ahLst/>
              <a:cxnLst/>
              <a:rect l="l" t="t" r="r" b="b"/>
              <a:pathLst>
                <a:path w="10057130" h="541020">
                  <a:moveTo>
                    <a:pt x="0" y="0"/>
                  </a:moveTo>
                  <a:lnTo>
                    <a:pt x="10056875" y="0"/>
                  </a:lnTo>
                  <a:lnTo>
                    <a:pt x="10056875" y="541019"/>
                  </a:lnTo>
                  <a:lnTo>
                    <a:pt x="0" y="54101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D51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59432" y="1555927"/>
            <a:ext cx="9378315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open-source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cross-platform</a:t>
            </a:r>
            <a:r>
              <a:rPr sz="2400" spc="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framework.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Georgia"/>
              <a:cs typeface="Georgia"/>
            </a:endParaRPr>
          </a:p>
          <a:p>
            <a:pPr marL="457200">
              <a:lnSpc>
                <a:spcPct val="100000"/>
              </a:lnSpc>
            </a:pP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supported </a:t>
            </a:r>
            <a:r>
              <a:rPr sz="2400" spc="65" dirty="0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sz="2400" spc="50" dirty="0">
                <a:solidFill>
                  <a:srgbClr val="585858"/>
                </a:solidFill>
                <a:latin typeface="Georgia"/>
                <a:cs typeface="Georgia"/>
              </a:rPr>
              <a:t>NuGet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Georgia"/>
                <a:cs typeface="Georgia"/>
              </a:rPr>
              <a:t>packages.</a:t>
            </a:r>
            <a:endParaRPr sz="2400" dirty="0">
              <a:latin typeface="Georgia"/>
              <a:cs typeface="Georgia"/>
            </a:endParaRPr>
          </a:p>
          <a:p>
            <a:pPr marL="660400" marR="5080" indent="76200">
              <a:lnSpc>
                <a:spcPts val="2690"/>
              </a:lnSpc>
              <a:spcBef>
                <a:spcPts val="2415"/>
              </a:spcBef>
            </a:pPr>
            <a:r>
              <a:rPr sz="2400" spc="-90" dirty="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facilitates easier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development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2400" spc="5" dirty="0">
                <a:solidFill>
                  <a:srgbClr val="585858"/>
                </a:solidFill>
                <a:latin typeface="Georgia"/>
                <a:cs typeface="Georgia"/>
              </a:rPr>
              <a:t>modern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Web apps,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including  </a:t>
            </a:r>
            <a:r>
              <a:rPr sz="2400" spc="5" dirty="0">
                <a:solidFill>
                  <a:srgbClr val="585858"/>
                </a:solidFill>
                <a:latin typeface="Georgia"/>
                <a:cs typeface="Georgia"/>
              </a:rPr>
              <a:t>cloud-based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applications.</a:t>
            </a:r>
            <a:endParaRPr sz="2400" dirty="0">
              <a:latin typeface="Georgia"/>
              <a:cs typeface="Georgia"/>
            </a:endParaRPr>
          </a:p>
          <a:p>
            <a:pPr marL="660400">
              <a:lnSpc>
                <a:spcPct val="100000"/>
              </a:lnSpc>
              <a:spcBef>
                <a:spcPts val="2095"/>
              </a:spcBef>
            </a:pPr>
            <a:r>
              <a:rPr sz="2400" spc="90" dirty="0">
                <a:solidFill>
                  <a:srgbClr val="585858"/>
                </a:solidFill>
                <a:latin typeface="Georgia"/>
                <a:cs typeface="Georgia"/>
              </a:rPr>
              <a:t>Apps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sz="2400" spc="5" dirty="0">
                <a:solidFill>
                  <a:srgbClr val="585858"/>
                </a:solidFill>
                <a:latin typeface="Georgia"/>
                <a:cs typeface="Georgia"/>
              </a:rPr>
              <a:t>executed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both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.NET</a:t>
            </a:r>
            <a:r>
              <a:rPr sz="2400" spc="1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Framework.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Georgia"/>
              <a:cs typeface="Georgia"/>
            </a:endParaRPr>
          </a:p>
          <a:p>
            <a:pPr marL="457200">
              <a:lnSpc>
                <a:spcPct val="100000"/>
              </a:lnSpc>
            </a:pPr>
            <a:r>
              <a:rPr sz="2400" spc="35" dirty="0">
                <a:solidFill>
                  <a:srgbClr val="585858"/>
                </a:solidFill>
                <a:latin typeface="Georgia"/>
                <a:cs typeface="Georgia"/>
              </a:rPr>
              <a:t>Due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modular </a:t>
            </a: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components,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retain</a:t>
            </a:r>
            <a:r>
              <a:rPr sz="2400" spc="1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flexibility.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They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execute </a:t>
            </a:r>
            <a:r>
              <a:rPr sz="2400" spc="25" dirty="0">
                <a:solidFill>
                  <a:srgbClr val="585858"/>
                </a:solidFill>
                <a:latin typeface="Georgia"/>
                <a:cs typeface="Georgia"/>
              </a:rPr>
              <a:t>apps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sz="2400" spc="35" dirty="0">
                <a:solidFill>
                  <a:srgbClr val="585858"/>
                </a:solidFill>
                <a:latin typeface="Georgia"/>
                <a:cs typeface="Georgia"/>
              </a:rPr>
              <a:t>Windows, 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Mac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OS,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2400" spc="1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585858"/>
                </a:solidFill>
                <a:latin typeface="Georgia"/>
                <a:cs typeface="Georgia"/>
              </a:rPr>
              <a:t>Linux.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99388" y="5498591"/>
            <a:ext cx="687705" cy="688975"/>
            <a:chOff x="1199388" y="5498591"/>
            <a:chExt cx="687705" cy="688975"/>
          </a:xfrm>
        </p:grpSpPr>
        <p:sp>
          <p:nvSpPr>
            <p:cNvPr id="29" name="object 29"/>
            <p:cNvSpPr/>
            <p:nvPr/>
          </p:nvSpPr>
          <p:spPr>
            <a:xfrm>
              <a:off x="1205484" y="5504687"/>
              <a:ext cx="675640" cy="676910"/>
            </a:xfrm>
            <a:custGeom>
              <a:avLst/>
              <a:gdLst/>
              <a:ahLst/>
              <a:cxnLst/>
              <a:rect l="l" t="t" r="r" b="b"/>
              <a:pathLst>
                <a:path w="675639" h="676910">
                  <a:moveTo>
                    <a:pt x="337566" y="0"/>
                  </a:moveTo>
                  <a:lnTo>
                    <a:pt x="291759" y="3088"/>
                  </a:lnTo>
                  <a:lnTo>
                    <a:pt x="247826" y="12085"/>
                  </a:lnTo>
                  <a:lnTo>
                    <a:pt x="206168" y="26587"/>
                  </a:lnTo>
                  <a:lnTo>
                    <a:pt x="167188" y="46191"/>
                  </a:lnTo>
                  <a:lnTo>
                    <a:pt x="131288" y="70494"/>
                  </a:lnTo>
                  <a:lnTo>
                    <a:pt x="98869" y="99093"/>
                  </a:lnTo>
                  <a:lnTo>
                    <a:pt x="70335" y="131585"/>
                  </a:lnTo>
                  <a:lnTo>
                    <a:pt x="46086" y="167566"/>
                  </a:lnTo>
                  <a:lnTo>
                    <a:pt x="26527" y="206634"/>
                  </a:lnTo>
                  <a:lnTo>
                    <a:pt x="12057" y="248386"/>
                  </a:lnTo>
                  <a:lnTo>
                    <a:pt x="3081" y="292418"/>
                  </a:lnTo>
                  <a:lnTo>
                    <a:pt x="0" y="338328"/>
                  </a:lnTo>
                  <a:lnTo>
                    <a:pt x="3081" y="384237"/>
                  </a:lnTo>
                  <a:lnTo>
                    <a:pt x="12057" y="428269"/>
                  </a:lnTo>
                  <a:lnTo>
                    <a:pt x="26527" y="470021"/>
                  </a:lnTo>
                  <a:lnTo>
                    <a:pt x="46086" y="509089"/>
                  </a:lnTo>
                  <a:lnTo>
                    <a:pt x="70335" y="545070"/>
                  </a:lnTo>
                  <a:lnTo>
                    <a:pt x="98869" y="577562"/>
                  </a:lnTo>
                  <a:lnTo>
                    <a:pt x="131288" y="606161"/>
                  </a:lnTo>
                  <a:lnTo>
                    <a:pt x="167188" y="630464"/>
                  </a:lnTo>
                  <a:lnTo>
                    <a:pt x="206168" y="650068"/>
                  </a:lnTo>
                  <a:lnTo>
                    <a:pt x="247826" y="664570"/>
                  </a:lnTo>
                  <a:lnTo>
                    <a:pt x="291759" y="673567"/>
                  </a:lnTo>
                  <a:lnTo>
                    <a:pt x="337566" y="676656"/>
                  </a:lnTo>
                  <a:lnTo>
                    <a:pt x="383372" y="673567"/>
                  </a:lnTo>
                  <a:lnTo>
                    <a:pt x="427305" y="664570"/>
                  </a:lnTo>
                  <a:lnTo>
                    <a:pt x="468963" y="650068"/>
                  </a:lnTo>
                  <a:lnTo>
                    <a:pt x="507943" y="630464"/>
                  </a:lnTo>
                  <a:lnTo>
                    <a:pt x="543843" y="606161"/>
                  </a:lnTo>
                  <a:lnTo>
                    <a:pt x="576262" y="577562"/>
                  </a:lnTo>
                  <a:lnTo>
                    <a:pt x="604796" y="545070"/>
                  </a:lnTo>
                  <a:lnTo>
                    <a:pt x="629045" y="509089"/>
                  </a:lnTo>
                  <a:lnTo>
                    <a:pt x="648604" y="470021"/>
                  </a:lnTo>
                  <a:lnTo>
                    <a:pt x="663074" y="428269"/>
                  </a:lnTo>
                  <a:lnTo>
                    <a:pt x="672050" y="384237"/>
                  </a:lnTo>
                  <a:lnTo>
                    <a:pt x="675132" y="338328"/>
                  </a:lnTo>
                  <a:lnTo>
                    <a:pt x="672050" y="292418"/>
                  </a:lnTo>
                  <a:lnTo>
                    <a:pt x="663074" y="248386"/>
                  </a:lnTo>
                  <a:lnTo>
                    <a:pt x="648604" y="206634"/>
                  </a:lnTo>
                  <a:lnTo>
                    <a:pt x="629045" y="167566"/>
                  </a:lnTo>
                  <a:lnTo>
                    <a:pt x="604796" y="131585"/>
                  </a:lnTo>
                  <a:lnTo>
                    <a:pt x="576262" y="99093"/>
                  </a:lnTo>
                  <a:lnTo>
                    <a:pt x="543843" y="70494"/>
                  </a:lnTo>
                  <a:lnTo>
                    <a:pt x="507943" y="46191"/>
                  </a:lnTo>
                  <a:lnTo>
                    <a:pt x="468963" y="26587"/>
                  </a:lnTo>
                  <a:lnTo>
                    <a:pt x="427305" y="12085"/>
                  </a:lnTo>
                  <a:lnTo>
                    <a:pt x="383372" y="3088"/>
                  </a:lnTo>
                  <a:lnTo>
                    <a:pt x="337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05484" y="5504687"/>
              <a:ext cx="675640" cy="676910"/>
            </a:xfrm>
            <a:custGeom>
              <a:avLst/>
              <a:gdLst/>
              <a:ahLst/>
              <a:cxnLst/>
              <a:rect l="l" t="t" r="r" b="b"/>
              <a:pathLst>
                <a:path w="675639" h="676910">
                  <a:moveTo>
                    <a:pt x="0" y="338328"/>
                  </a:moveTo>
                  <a:lnTo>
                    <a:pt x="3081" y="292418"/>
                  </a:lnTo>
                  <a:lnTo>
                    <a:pt x="12057" y="248386"/>
                  </a:lnTo>
                  <a:lnTo>
                    <a:pt x="26527" y="206634"/>
                  </a:lnTo>
                  <a:lnTo>
                    <a:pt x="46086" y="167566"/>
                  </a:lnTo>
                  <a:lnTo>
                    <a:pt x="70335" y="131585"/>
                  </a:lnTo>
                  <a:lnTo>
                    <a:pt x="98869" y="99093"/>
                  </a:lnTo>
                  <a:lnTo>
                    <a:pt x="131288" y="70494"/>
                  </a:lnTo>
                  <a:lnTo>
                    <a:pt x="167188" y="46191"/>
                  </a:lnTo>
                  <a:lnTo>
                    <a:pt x="206168" y="26587"/>
                  </a:lnTo>
                  <a:lnTo>
                    <a:pt x="247826" y="12085"/>
                  </a:lnTo>
                  <a:lnTo>
                    <a:pt x="291759" y="3088"/>
                  </a:lnTo>
                  <a:lnTo>
                    <a:pt x="337566" y="0"/>
                  </a:lnTo>
                  <a:lnTo>
                    <a:pt x="383372" y="3088"/>
                  </a:lnTo>
                  <a:lnTo>
                    <a:pt x="427305" y="12085"/>
                  </a:lnTo>
                  <a:lnTo>
                    <a:pt x="468963" y="26587"/>
                  </a:lnTo>
                  <a:lnTo>
                    <a:pt x="507943" y="46191"/>
                  </a:lnTo>
                  <a:lnTo>
                    <a:pt x="543843" y="70494"/>
                  </a:lnTo>
                  <a:lnTo>
                    <a:pt x="576262" y="99093"/>
                  </a:lnTo>
                  <a:lnTo>
                    <a:pt x="604796" y="131585"/>
                  </a:lnTo>
                  <a:lnTo>
                    <a:pt x="629045" y="167566"/>
                  </a:lnTo>
                  <a:lnTo>
                    <a:pt x="648604" y="206634"/>
                  </a:lnTo>
                  <a:lnTo>
                    <a:pt x="663074" y="248386"/>
                  </a:lnTo>
                  <a:lnTo>
                    <a:pt x="672050" y="292418"/>
                  </a:lnTo>
                  <a:lnTo>
                    <a:pt x="675132" y="338328"/>
                  </a:lnTo>
                  <a:lnTo>
                    <a:pt x="672050" y="384237"/>
                  </a:lnTo>
                  <a:lnTo>
                    <a:pt x="663074" y="428269"/>
                  </a:lnTo>
                  <a:lnTo>
                    <a:pt x="648604" y="470021"/>
                  </a:lnTo>
                  <a:lnTo>
                    <a:pt x="629045" y="509089"/>
                  </a:lnTo>
                  <a:lnTo>
                    <a:pt x="604796" y="545070"/>
                  </a:lnTo>
                  <a:lnTo>
                    <a:pt x="576262" y="577562"/>
                  </a:lnTo>
                  <a:lnTo>
                    <a:pt x="543843" y="606161"/>
                  </a:lnTo>
                  <a:lnTo>
                    <a:pt x="507943" y="630464"/>
                  </a:lnTo>
                  <a:lnTo>
                    <a:pt x="468963" y="650068"/>
                  </a:lnTo>
                  <a:lnTo>
                    <a:pt x="427305" y="664570"/>
                  </a:lnTo>
                  <a:lnTo>
                    <a:pt x="383372" y="673567"/>
                  </a:lnTo>
                  <a:lnTo>
                    <a:pt x="337566" y="676656"/>
                  </a:lnTo>
                  <a:lnTo>
                    <a:pt x="291759" y="673567"/>
                  </a:lnTo>
                  <a:lnTo>
                    <a:pt x="247826" y="664570"/>
                  </a:lnTo>
                  <a:lnTo>
                    <a:pt x="206168" y="650068"/>
                  </a:lnTo>
                  <a:lnTo>
                    <a:pt x="167188" y="630464"/>
                  </a:lnTo>
                  <a:lnTo>
                    <a:pt x="131288" y="606161"/>
                  </a:lnTo>
                  <a:lnTo>
                    <a:pt x="98869" y="577562"/>
                  </a:lnTo>
                  <a:lnTo>
                    <a:pt x="70335" y="545070"/>
                  </a:lnTo>
                  <a:lnTo>
                    <a:pt x="46086" y="509089"/>
                  </a:lnTo>
                  <a:lnTo>
                    <a:pt x="26527" y="470021"/>
                  </a:lnTo>
                  <a:lnTo>
                    <a:pt x="12057" y="428269"/>
                  </a:lnTo>
                  <a:lnTo>
                    <a:pt x="3081" y="384237"/>
                  </a:lnTo>
                  <a:lnTo>
                    <a:pt x="0" y="338328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14</a:t>
            </a:fld>
            <a:endParaRPr spc="-1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997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</a:t>
            </a:r>
            <a:r>
              <a:rPr spc="40" dirty="0"/>
              <a:t>Core </a:t>
            </a:r>
            <a:r>
              <a:rPr spc="-20" dirty="0"/>
              <a:t>Introduction</a:t>
            </a:r>
            <a:r>
              <a:rPr spc="-35" dirty="0"/>
              <a:t> </a:t>
            </a:r>
            <a:r>
              <a:rPr spc="-150" dirty="0"/>
              <a:t>(2-2)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0825" y="2387854"/>
            <a:ext cx="11177905" cy="4019550"/>
            <a:chOff x="1020825" y="2387854"/>
            <a:chExt cx="11177905" cy="4019550"/>
          </a:xfrm>
        </p:grpSpPr>
        <p:sp>
          <p:nvSpPr>
            <p:cNvPr id="4" name="object 4"/>
            <p:cNvSpPr/>
            <p:nvPr/>
          </p:nvSpPr>
          <p:spPr>
            <a:xfrm>
              <a:off x="1027175" y="2394204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7175" y="2394204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2851" y="2394204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675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638675" y="361188"/>
                  </a:lnTo>
                  <a:lnTo>
                    <a:pt x="10666108" y="356457"/>
                  </a:lnTo>
                  <a:lnTo>
                    <a:pt x="10688508" y="343557"/>
                  </a:lnTo>
                  <a:lnTo>
                    <a:pt x="10703610" y="324422"/>
                  </a:lnTo>
                  <a:lnTo>
                    <a:pt x="10709148" y="300990"/>
                  </a:lnTo>
                  <a:lnTo>
                    <a:pt x="10709148" y="60198"/>
                  </a:lnTo>
                  <a:lnTo>
                    <a:pt x="10703610" y="36765"/>
                  </a:lnTo>
                  <a:lnTo>
                    <a:pt x="10688508" y="17630"/>
                  </a:lnTo>
                  <a:lnTo>
                    <a:pt x="10666108" y="4730"/>
                  </a:lnTo>
                  <a:lnTo>
                    <a:pt x="106386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851" y="2394204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8"/>
                  </a:moveTo>
                  <a:lnTo>
                    <a:pt x="10709148" y="300990"/>
                  </a:lnTo>
                  <a:lnTo>
                    <a:pt x="10703610" y="324422"/>
                  </a:lnTo>
                  <a:lnTo>
                    <a:pt x="10688508" y="343557"/>
                  </a:lnTo>
                  <a:lnTo>
                    <a:pt x="10666108" y="356457"/>
                  </a:lnTo>
                  <a:lnTo>
                    <a:pt x="10638675" y="361188"/>
                  </a:lnTo>
                  <a:lnTo>
                    <a:pt x="0" y="361188"/>
                  </a:lnTo>
                  <a:lnTo>
                    <a:pt x="0" y="0"/>
                  </a:lnTo>
                  <a:lnTo>
                    <a:pt x="10638675" y="0"/>
                  </a:lnTo>
                  <a:lnTo>
                    <a:pt x="10666108" y="4730"/>
                  </a:lnTo>
                  <a:lnTo>
                    <a:pt x="10688508" y="17630"/>
                  </a:lnTo>
                  <a:lnTo>
                    <a:pt x="10703610" y="36765"/>
                  </a:lnTo>
                  <a:lnTo>
                    <a:pt x="10709148" y="60198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7175" y="2886456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4AE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7175" y="2886456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4A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2851" y="2886456"/>
              <a:ext cx="10709275" cy="363220"/>
            </a:xfrm>
            <a:custGeom>
              <a:avLst/>
              <a:gdLst/>
              <a:ahLst/>
              <a:cxnLst/>
              <a:rect l="l" t="t" r="r" b="b"/>
              <a:pathLst>
                <a:path w="10709275" h="363219">
                  <a:moveTo>
                    <a:pt x="10638713" y="0"/>
                  </a:moveTo>
                  <a:lnTo>
                    <a:pt x="0" y="0"/>
                  </a:lnTo>
                  <a:lnTo>
                    <a:pt x="0" y="362711"/>
                  </a:lnTo>
                  <a:lnTo>
                    <a:pt x="10638713" y="362711"/>
                  </a:lnTo>
                  <a:lnTo>
                    <a:pt x="10666124" y="357961"/>
                  </a:lnTo>
                  <a:lnTo>
                    <a:pt x="10688513" y="345006"/>
                  </a:lnTo>
                  <a:lnTo>
                    <a:pt x="10703611" y="325791"/>
                  </a:lnTo>
                  <a:lnTo>
                    <a:pt x="10709148" y="302259"/>
                  </a:lnTo>
                  <a:lnTo>
                    <a:pt x="10709148" y="60451"/>
                  </a:lnTo>
                  <a:lnTo>
                    <a:pt x="10703611" y="36920"/>
                  </a:lnTo>
                  <a:lnTo>
                    <a:pt x="10688513" y="17705"/>
                  </a:lnTo>
                  <a:lnTo>
                    <a:pt x="10666124" y="475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2851" y="2886456"/>
              <a:ext cx="10709275" cy="363220"/>
            </a:xfrm>
            <a:custGeom>
              <a:avLst/>
              <a:gdLst/>
              <a:ahLst/>
              <a:cxnLst/>
              <a:rect l="l" t="t" r="r" b="b"/>
              <a:pathLst>
                <a:path w="10709275" h="363219">
                  <a:moveTo>
                    <a:pt x="10709148" y="60451"/>
                  </a:moveTo>
                  <a:lnTo>
                    <a:pt x="10709148" y="302259"/>
                  </a:lnTo>
                  <a:lnTo>
                    <a:pt x="10703611" y="325791"/>
                  </a:lnTo>
                  <a:lnTo>
                    <a:pt x="10688513" y="345006"/>
                  </a:lnTo>
                  <a:lnTo>
                    <a:pt x="10666124" y="357961"/>
                  </a:lnTo>
                  <a:lnTo>
                    <a:pt x="10638713" y="362711"/>
                  </a:lnTo>
                  <a:lnTo>
                    <a:pt x="0" y="362711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50"/>
                  </a:lnTo>
                  <a:lnTo>
                    <a:pt x="10688513" y="17705"/>
                  </a:lnTo>
                  <a:lnTo>
                    <a:pt x="10703611" y="36920"/>
                  </a:lnTo>
                  <a:lnTo>
                    <a:pt x="10709148" y="60451"/>
                  </a:lnTo>
                  <a:close/>
                </a:path>
              </a:pathLst>
            </a:custGeom>
            <a:ln w="12192">
              <a:solidFill>
                <a:srgbClr val="4A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7175" y="3380232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46E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7175" y="3380232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46E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2851" y="3380232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713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638713" y="361188"/>
                  </a:lnTo>
                  <a:lnTo>
                    <a:pt x="10666124" y="356457"/>
                  </a:lnTo>
                  <a:lnTo>
                    <a:pt x="10688513" y="343557"/>
                  </a:lnTo>
                  <a:lnTo>
                    <a:pt x="10703611" y="324422"/>
                  </a:lnTo>
                  <a:lnTo>
                    <a:pt x="10709148" y="300990"/>
                  </a:lnTo>
                  <a:lnTo>
                    <a:pt x="10709148" y="60198"/>
                  </a:lnTo>
                  <a:lnTo>
                    <a:pt x="10703611" y="36765"/>
                  </a:lnTo>
                  <a:lnTo>
                    <a:pt x="10688513" y="17630"/>
                  </a:lnTo>
                  <a:lnTo>
                    <a:pt x="10666124" y="473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2851" y="3380232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8"/>
                  </a:moveTo>
                  <a:lnTo>
                    <a:pt x="10709148" y="300990"/>
                  </a:lnTo>
                  <a:lnTo>
                    <a:pt x="10703611" y="324422"/>
                  </a:lnTo>
                  <a:lnTo>
                    <a:pt x="10688513" y="343557"/>
                  </a:lnTo>
                  <a:lnTo>
                    <a:pt x="10666124" y="356457"/>
                  </a:lnTo>
                  <a:lnTo>
                    <a:pt x="10638713" y="361188"/>
                  </a:lnTo>
                  <a:lnTo>
                    <a:pt x="0" y="361188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30"/>
                  </a:lnTo>
                  <a:lnTo>
                    <a:pt x="10688513" y="17630"/>
                  </a:lnTo>
                  <a:lnTo>
                    <a:pt x="10703611" y="36765"/>
                  </a:lnTo>
                  <a:lnTo>
                    <a:pt x="10709148" y="60198"/>
                  </a:lnTo>
                  <a:close/>
                </a:path>
              </a:pathLst>
            </a:custGeom>
            <a:ln w="12192">
              <a:solidFill>
                <a:srgbClr val="46E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7175" y="3872484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43E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175" y="3872484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43E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2851" y="3872484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713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638713" y="361188"/>
                  </a:lnTo>
                  <a:lnTo>
                    <a:pt x="10666124" y="356457"/>
                  </a:lnTo>
                  <a:lnTo>
                    <a:pt x="10688513" y="343557"/>
                  </a:lnTo>
                  <a:lnTo>
                    <a:pt x="10703611" y="324422"/>
                  </a:lnTo>
                  <a:lnTo>
                    <a:pt x="10709148" y="300990"/>
                  </a:lnTo>
                  <a:lnTo>
                    <a:pt x="10709148" y="60198"/>
                  </a:lnTo>
                  <a:lnTo>
                    <a:pt x="10703611" y="36765"/>
                  </a:lnTo>
                  <a:lnTo>
                    <a:pt x="10688513" y="17630"/>
                  </a:lnTo>
                  <a:lnTo>
                    <a:pt x="10666124" y="473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82851" y="3872484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8"/>
                  </a:moveTo>
                  <a:lnTo>
                    <a:pt x="10709148" y="300990"/>
                  </a:lnTo>
                  <a:lnTo>
                    <a:pt x="10703611" y="324422"/>
                  </a:lnTo>
                  <a:lnTo>
                    <a:pt x="10688513" y="343557"/>
                  </a:lnTo>
                  <a:lnTo>
                    <a:pt x="10666124" y="356457"/>
                  </a:lnTo>
                  <a:lnTo>
                    <a:pt x="10638713" y="361188"/>
                  </a:lnTo>
                  <a:lnTo>
                    <a:pt x="0" y="361188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30"/>
                  </a:lnTo>
                  <a:lnTo>
                    <a:pt x="10688513" y="17630"/>
                  </a:lnTo>
                  <a:lnTo>
                    <a:pt x="10703611" y="36765"/>
                  </a:lnTo>
                  <a:lnTo>
                    <a:pt x="10709148" y="60198"/>
                  </a:lnTo>
                  <a:close/>
                </a:path>
              </a:pathLst>
            </a:custGeom>
            <a:ln w="12192">
              <a:solidFill>
                <a:srgbClr val="43E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7175" y="4366260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7ED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7175" y="4366260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7EDA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2851" y="4366260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713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638713" y="361188"/>
                  </a:lnTo>
                  <a:lnTo>
                    <a:pt x="10666124" y="356457"/>
                  </a:lnTo>
                  <a:lnTo>
                    <a:pt x="10688513" y="343557"/>
                  </a:lnTo>
                  <a:lnTo>
                    <a:pt x="10703611" y="324422"/>
                  </a:lnTo>
                  <a:lnTo>
                    <a:pt x="10709148" y="300990"/>
                  </a:lnTo>
                  <a:lnTo>
                    <a:pt x="10709148" y="60198"/>
                  </a:lnTo>
                  <a:lnTo>
                    <a:pt x="10703611" y="36765"/>
                  </a:lnTo>
                  <a:lnTo>
                    <a:pt x="10688513" y="17630"/>
                  </a:lnTo>
                  <a:lnTo>
                    <a:pt x="10666124" y="473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2851" y="4366260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8"/>
                  </a:moveTo>
                  <a:lnTo>
                    <a:pt x="10709148" y="300990"/>
                  </a:lnTo>
                  <a:lnTo>
                    <a:pt x="10703611" y="324422"/>
                  </a:lnTo>
                  <a:lnTo>
                    <a:pt x="10688513" y="343557"/>
                  </a:lnTo>
                  <a:lnTo>
                    <a:pt x="10666124" y="356457"/>
                  </a:lnTo>
                  <a:lnTo>
                    <a:pt x="10638713" y="361188"/>
                  </a:lnTo>
                  <a:lnTo>
                    <a:pt x="0" y="361188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30"/>
                  </a:lnTo>
                  <a:lnTo>
                    <a:pt x="10688513" y="17630"/>
                  </a:lnTo>
                  <a:lnTo>
                    <a:pt x="10703611" y="36765"/>
                  </a:lnTo>
                  <a:lnTo>
                    <a:pt x="10709148" y="60198"/>
                  </a:lnTo>
                  <a:close/>
                </a:path>
              </a:pathLst>
            </a:custGeom>
            <a:ln w="12192">
              <a:solidFill>
                <a:srgbClr val="7EDA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7175" y="4858511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BDD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7175" y="4858511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BDD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82851" y="4858511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713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0638713" y="361188"/>
                  </a:lnTo>
                  <a:lnTo>
                    <a:pt x="10666124" y="356457"/>
                  </a:lnTo>
                  <a:lnTo>
                    <a:pt x="10688513" y="343557"/>
                  </a:lnTo>
                  <a:lnTo>
                    <a:pt x="10703611" y="324422"/>
                  </a:lnTo>
                  <a:lnTo>
                    <a:pt x="10709148" y="300990"/>
                  </a:lnTo>
                  <a:lnTo>
                    <a:pt x="10709148" y="60198"/>
                  </a:lnTo>
                  <a:lnTo>
                    <a:pt x="10703611" y="36765"/>
                  </a:lnTo>
                  <a:lnTo>
                    <a:pt x="10688513" y="17630"/>
                  </a:lnTo>
                  <a:lnTo>
                    <a:pt x="10666124" y="473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82851" y="4858511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8"/>
                  </a:moveTo>
                  <a:lnTo>
                    <a:pt x="10709148" y="300990"/>
                  </a:lnTo>
                  <a:lnTo>
                    <a:pt x="10703611" y="324422"/>
                  </a:lnTo>
                  <a:lnTo>
                    <a:pt x="10688513" y="343557"/>
                  </a:lnTo>
                  <a:lnTo>
                    <a:pt x="10666124" y="356457"/>
                  </a:lnTo>
                  <a:lnTo>
                    <a:pt x="10638713" y="361188"/>
                  </a:lnTo>
                  <a:lnTo>
                    <a:pt x="0" y="361188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30"/>
                  </a:lnTo>
                  <a:lnTo>
                    <a:pt x="10688513" y="17630"/>
                  </a:lnTo>
                  <a:lnTo>
                    <a:pt x="10703611" y="36765"/>
                  </a:lnTo>
                  <a:lnTo>
                    <a:pt x="10709148" y="60198"/>
                  </a:lnTo>
                  <a:close/>
                </a:path>
              </a:pathLst>
            </a:custGeom>
            <a:ln w="12192">
              <a:solidFill>
                <a:srgbClr val="BDD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7175" y="5350764"/>
              <a:ext cx="455930" cy="558165"/>
            </a:xfrm>
            <a:custGeom>
              <a:avLst/>
              <a:gdLst/>
              <a:ahLst/>
              <a:cxnLst/>
              <a:rect l="l" t="t" r="r" b="b"/>
              <a:pathLst>
                <a:path w="455930" h="558164">
                  <a:moveTo>
                    <a:pt x="455676" y="0"/>
                  </a:moveTo>
                  <a:lnTo>
                    <a:pt x="227838" y="195224"/>
                  </a:lnTo>
                  <a:lnTo>
                    <a:pt x="0" y="0"/>
                  </a:lnTo>
                  <a:lnTo>
                    <a:pt x="0" y="362559"/>
                  </a:lnTo>
                  <a:lnTo>
                    <a:pt x="227838" y="557784"/>
                  </a:lnTo>
                  <a:lnTo>
                    <a:pt x="455676" y="36255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CA9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175" y="5350764"/>
              <a:ext cx="455930" cy="558165"/>
            </a:xfrm>
            <a:custGeom>
              <a:avLst/>
              <a:gdLst/>
              <a:ahLst/>
              <a:cxnLst/>
              <a:rect l="l" t="t" r="r" b="b"/>
              <a:pathLst>
                <a:path w="455930" h="558164">
                  <a:moveTo>
                    <a:pt x="455676" y="0"/>
                  </a:moveTo>
                  <a:lnTo>
                    <a:pt x="455676" y="362559"/>
                  </a:lnTo>
                  <a:lnTo>
                    <a:pt x="227838" y="557784"/>
                  </a:lnTo>
                  <a:lnTo>
                    <a:pt x="0" y="362559"/>
                  </a:lnTo>
                  <a:lnTo>
                    <a:pt x="0" y="0"/>
                  </a:lnTo>
                  <a:lnTo>
                    <a:pt x="227838" y="195224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CA9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2851" y="5350764"/>
              <a:ext cx="10709275" cy="363220"/>
            </a:xfrm>
            <a:custGeom>
              <a:avLst/>
              <a:gdLst/>
              <a:ahLst/>
              <a:cxnLst/>
              <a:rect l="l" t="t" r="r" b="b"/>
              <a:pathLst>
                <a:path w="10709275" h="363220">
                  <a:moveTo>
                    <a:pt x="10638713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10638713" y="362712"/>
                  </a:lnTo>
                  <a:lnTo>
                    <a:pt x="10666124" y="357961"/>
                  </a:lnTo>
                  <a:lnTo>
                    <a:pt x="10688513" y="345006"/>
                  </a:lnTo>
                  <a:lnTo>
                    <a:pt x="10703611" y="325791"/>
                  </a:lnTo>
                  <a:lnTo>
                    <a:pt x="10709148" y="302260"/>
                  </a:lnTo>
                  <a:lnTo>
                    <a:pt x="10709148" y="60452"/>
                  </a:lnTo>
                  <a:lnTo>
                    <a:pt x="10703611" y="36920"/>
                  </a:lnTo>
                  <a:lnTo>
                    <a:pt x="10688513" y="17705"/>
                  </a:lnTo>
                  <a:lnTo>
                    <a:pt x="10666124" y="475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82851" y="5350764"/>
              <a:ext cx="10709275" cy="363220"/>
            </a:xfrm>
            <a:custGeom>
              <a:avLst/>
              <a:gdLst/>
              <a:ahLst/>
              <a:cxnLst/>
              <a:rect l="l" t="t" r="r" b="b"/>
              <a:pathLst>
                <a:path w="10709275" h="363220">
                  <a:moveTo>
                    <a:pt x="10709148" y="60452"/>
                  </a:moveTo>
                  <a:lnTo>
                    <a:pt x="10709148" y="302260"/>
                  </a:lnTo>
                  <a:lnTo>
                    <a:pt x="10703611" y="325791"/>
                  </a:lnTo>
                  <a:lnTo>
                    <a:pt x="10688513" y="345006"/>
                  </a:lnTo>
                  <a:lnTo>
                    <a:pt x="10666124" y="357961"/>
                  </a:lnTo>
                  <a:lnTo>
                    <a:pt x="10638713" y="362712"/>
                  </a:lnTo>
                  <a:lnTo>
                    <a:pt x="0" y="362712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50"/>
                  </a:lnTo>
                  <a:lnTo>
                    <a:pt x="10688513" y="17705"/>
                  </a:lnTo>
                  <a:lnTo>
                    <a:pt x="10703611" y="36920"/>
                  </a:lnTo>
                  <a:lnTo>
                    <a:pt x="10709148" y="60452"/>
                  </a:lnTo>
                  <a:close/>
                </a:path>
              </a:pathLst>
            </a:custGeom>
            <a:ln w="12192">
              <a:solidFill>
                <a:srgbClr val="CA9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7175" y="5844539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227838" y="194691"/>
                  </a:lnTo>
                  <a:lnTo>
                    <a:pt x="0" y="0"/>
                  </a:lnTo>
                  <a:lnTo>
                    <a:pt x="0" y="361569"/>
                  </a:lnTo>
                  <a:lnTo>
                    <a:pt x="227838" y="556260"/>
                  </a:lnTo>
                  <a:lnTo>
                    <a:pt x="455676" y="361569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C05A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7175" y="5844539"/>
              <a:ext cx="455930" cy="556260"/>
            </a:xfrm>
            <a:custGeom>
              <a:avLst/>
              <a:gdLst/>
              <a:ahLst/>
              <a:cxnLst/>
              <a:rect l="l" t="t" r="r" b="b"/>
              <a:pathLst>
                <a:path w="455930" h="556260">
                  <a:moveTo>
                    <a:pt x="455676" y="0"/>
                  </a:moveTo>
                  <a:lnTo>
                    <a:pt x="455676" y="361569"/>
                  </a:lnTo>
                  <a:lnTo>
                    <a:pt x="227838" y="556260"/>
                  </a:lnTo>
                  <a:lnTo>
                    <a:pt x="0" y="361569"/>
                  </a:lnTo>
                  <a:lnTo>
                    <a:pt x="0" y="0"/>
                  </a:lnTo>
                  <a:lnTo>
                    <a:pt x="227838" y="194691"/>
                  </a:lnTo>
                  <a:lnTo>
                    <a:pt x="455676" y="0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84945" y="2493213"/>
            <a:ext cx="139700" cy="375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spc="-1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spc="-9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spc="-12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spc="-12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spc="-175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76755" y="5838445"/>
            <a:ext cx="10721340" cy="373380"/>
            <a:chOff x="1476755" y="5838445"/>
            <a:chExt cx="10721340" cy="373380"/>
          </a:xfrm>
        </p:grpSpPr>
        <p:sp>
          <p:nvSpPr>
            <p:cNvPr id="36" name="object 36"/>
            <p:cNvSpPr/>
            <p:nvPr/>
          </p:nvSpPr>
          <p:spPr>
            <a:xfrm>
              <a:off x="1482851" y="5844541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638713" y="0"/>
                  </a:moveTo>
                  <a:lnTo>
                    <a:pt x="0" y="0"/>
                  </a:lnTo>
                  <a:lnTo>
                    <a:pt x="0" y="361187"/>
                  </a:lnTo>
                  <a:lnTo>
                    <a:pt x="10638713" y="361187"/>
                  </a:lnTo>
                  <a:lnTo>
                    <a:pt x="10666124" y="356457"/>
                  </a:lnTo>
                  <a:lnTo>
                    <a:pt x="10688513" y="343557"/>
                  </a:lnTo>
                  <a:lnTo>
                    <a:pt x="10703611" y="324422"/>
                  </a:lnTo>
                  <a:lnTo>
                    <a:pt x="10709148" y="300989"/>
                  </a:lnTo>
                  <a:lnTo>
                    <a:pt x="10709148" y="60197"/>
                  </a:lnTo>
                  <a:lnTo>
                    <a:pt x="10703611" y="36765"/>
                  </a:lnTo>
                  <a:lnTo>
                    <a:pt x="10688513" y="17630"/>
                  </a:lnTo>
                  <a:lnTo>
                    <a:pt x="10666124" y="4730"/>
                  </a:lnTo>
                  <a:lnTo>
                    <a:pt x="106387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2851" y="5844541"/>
              <a:ext cx="10709275" cy="361315"/>
            </a:xfrm>
            <a:custGeom>
              <a:avLst/>
              <a:gdLst/>
              <a:ahLst/>
              <a:cxnLst/>
              <a:rect l="l" t="t" r="r" b="b"/>
              <a:pathLst>
                <a:path w="10709275" h="361314">
                  <a:moveTo>
                    <a:pt x="10709148" y="60197"/>
                  </a:moveTo>
                  <a:lnTo>
                    <a:pt x="10709148" y="300989"/>
                  </a:lnTo>
                  <a:lnTo>
                    <a:pt x="10703611" y="324422"/>
                  </a:lnTo>
                  <a:lnTo>
                    <a:pt x="10688513" y="343557"/>
                  </a:lnTo>
                  <a:lnTo>
                    <a:pt x="10666124" y="356457"/>
                  </a:lnTo>
                  <a:lnTo>
                    <a:pt x="10638713" y="361187"/>
                  </a:lnTo>
                  <a:lnTo>
                    <a:pt x="0" y="361187"/>
                  </a:lnTo>
                  <a:lnTo>
                    <a:pt x="0" y="0"/>
                  </a:lnTo>
                  <a:lnTo>
                    <a:pt x="10638713" y="0"/>
                  </a:lnTo>
                  <a:lnTo>
                    <a:pt x="10666124" y="4730"/>
                  </a:lnTo>
                  <a:lnTo>
                    <a:pt x="10688513" y="17630"/>
                  </a:lnTo>
                  <a:lnTo>
                    <a:pt x="10703611" y="36765"/>
                  </a:lnTo>
                  <a:lnTo>
                    <a:pt x="10709148" y="60197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97964" y="2395931"/>
            <a:ext cx="7782559" cy="375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Streamlined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Web</a:t>
            </a:r>
            <a:r>
              <a:rPr sz="1800" spc="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development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spc="190" dirty="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system </a:t>
            </a:r>
            <a:r>
              <a:rPr sz="1800" spc="-25" dirty="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set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1800" spc="45" dirty="0">
                <a:solidFill>
                  <a:srgbClr val="585858"/>
                </a:solidFill>
                <a:latin typeface="Georgia"/>
                <a:cs typeface="Georgia"/>
              </a:rPr>
              <a:t>work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</a:t>
            </a:r>
            <a:r>
              <a:rPr sz="18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cloud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spc="35" dirty="0">
                <a:solidFill>
                  <a:srgbClr val="585858"/>
                </a:solidFill>
                <a:latin typeface="Georgia"/>
                <a:cs typeface="Georgia"/>
              </a:rPr>
              <a:t>Good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community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base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spc="85" dirty="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integrated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platform for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creating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variety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Web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applications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1800" spc="1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APIs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5"/>
              </a:spcBef>
              <a:buChar char="•"/>
              <a:tabLst>
                <a:tab pos="185420" algn="l"/>
              </a:tabLst>
            </a:pP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Assimilation of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latest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frameworks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Support for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flexible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lightweight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HTTP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request</a:t>
            </a:r>
            <a:r>
              <a:rPr sz="1800" spc="1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channel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Support for hosting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itself in a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targeted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process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 different</a:t>
            </a:r>
            <a:r>
              <a:rPr sz="1800" spc="28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platforms</a:t>
            </a:r>
            <a:endParaRPr sz="1800" dirty="0">
              <a:latin typeface="Georgia"/>
              <a:cs typeface="Georgia"/>
            </a:endParaRPr>
          </a:p>
          <a:p>
            <a:pPr marL="184785" indent="-172720">
              <a:lnSpc>
                <a:spcPct val="100000"/>
              </a:lnSpc>
              <a:spcBef>
                <a:spcPts val="1720"/>
              </a:spcBef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Simultaneous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versioning of</a:t>
            </a:r>
            <a:r>
              <a:rPr sz="1800" spc="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applications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15</a:t>
            </a:fld>
            <a:endParaRPr spc="-1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342275" y="1227264"/>
            <a:ext cx="555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Improvements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offered </a:t>
            </a:r>
            <a:r>
              <a:rPr sz="2400" spc="65" dirty="0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sz="2400" spc="-3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97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</a:t>
            </a:r>
            <a:r>
              <a:rPr spc="40" dirty="0"/>
              <a:t>Core</a:t>
            </a:r>
            <a:r>
              <a:rPr spc="-30" dirty="0"/>
              <a:t> </a:t>
            </a:r>
            <a:r>
              <a:rPr spc="65" dirty="0"/>
              <a:t>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3100" y="1159763"/>
            <a:ext cx="7214870" cy="4983480"/>
            <a:chOff x="1943100" y="1159763"/>
            <a:chExt cx="7214870" cy="4983480"/>
          </a:xfrm>
        </p:grpSpPr>
        <p:sp>
          <p:nvSpPr>
            <p:cNvPr id="4" name="object 4"/>
            <p:cNvSpPr/>
            <p:nvPr/>
          </p:nvSpPr>
          <p:spPr>
            <a:xfrm>
              <a:off x="1981961" y="1172717"/>
              <a:ext cx="7162800" cy="986155"/>
            </a:xfrm>
            <a:custGeom>
              <a:avLst/>
              <a:gdLst/>
              <a:ahLst/>
              <a:cxnLst/>
              <a:rect l="l" t="t" r="r" b="b"/>
              <a:pathLst>
                <a:path w="7162800" h="986155">
                  <a:moveTo>
                    <a:pt x="7018197" y="0"/>
                  </a:moveTo>
                  <a:lnTo>
                    <a:pt x="144602" y="0"/>
                  </a:lnTo>
                  <a:lnTo>
                    <a:pt x="98893" y="8377"/>
                  </a:lnTo>
                  <a:lnTo>
                    <a:pt x="59198" y="31706"/>
                  </a:lnTo>
                  <a:lnTo>
                    <a:pt x="27897" y="67279"/>
                  </a:lnTo>
                  <a:lnTo>
                    <a:pt x="7371" y="112392"/>
                  </a:lnTo>
                  <a:lnTo>
                    <a:pt x="0" y="164337"/>
                  </a:lnTo>
                  <a:lnTo>
                    <a:pt x="0" y="821677"/>
                  </a:lnTo>
                  <a:lnTo>
                    <a:pt x="7371" y="873624"/>
                  </a:lnTo>
                  <a:lnTo>
                    <a:pt x="27897" y="918740"/>
                  </a:lnTo>
                  <a:lnTo>
                    <a:pt x="59198" y="954317"/>
                  </a:lnTo>
                  <a:lnTo>
                    <a:pt x="98893" y="977649"/>
                  </a:lnTo>
                  <a:lnTo>
                    <a:pt x="144602" y="986028"/>
                  </a:lnTo>
                  <a:lnTo>
                    <a:pt x="7018197" y="986028"/>
                  </a:lnTo>
                  <a:lnTo>
                    <a:pt x="7063906" y="977649"/>
                  </a:lnTo>
                  <a:lnTo>
                    <a:pt x="7103601" y="954317"/>
                  </a:lnTo>
                  <a:lnTo>
                    <a:pt x="7134902" y="918740"/>
                  </a:lnTo>
                  <a:lnTo>
                    <a:pt x="7155428" y="873624"/>
                  </a:lnTo>
                  <a:lnTo>
                    <a:pt x="7162800" y="821677"/>
                  </a:lnTo>
                  <a:lnTo>
                    <a:pt x="7162800" y="164337"/>
                  </a:lnTo>
                  <a:lnTo>
                    <a:pt x="7155428" y="112392"/>
                  </a:lnTo>
                  <a:lnTo>
                    <a:pt x="7134902" y="67279"/>
                  </a:lnTo>
                  <a:lnTo>
                    <a:pt x="7103601" y="31706"/>
                  </a:lnTo>
                  <a:lnTo>
                    <a:pt x="7063906" y="8377"/>
                  </a:lnTo>
                  <a:lnTo>
                    <a:pt x="7018197" y="0"/>
                  </a:lnTo>
                  <a:close/>
                </a:path>
              </a:pathLst>
            </a:custGeom>
            <a:solidFill>
              <a:srgbClr val="4F6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961" y="1172717"/>
              <a:ext cx="7162800" cy="986155"/>
            </a:xfrm>
            <a:custGeom>
              <a:avLst/>
              <a:gdLst/>
              <a:ahLst/>
              <a:cxnLst/>
              <a:rect l="l" t="t" r="r" b="b"/>
              <a:pathLst>
                <a:path w="7162800" h="986155">
                  <a:moveTo>
                    <a:pt x="0" y="164337"/>
                  </a:moveTo>
                  <a:lnTo>
                    <a:pt x="7371" y="112392"/>
                  </a:lnTo>
                  <a:lnTo>
                    <a:pt x="27897" y="67279"/>
                  </a:lnTo>
                  <a:lnTo>
                    <a:pt x="59198" y="31706"/>
                  </a:lnTo>
                  <a:lnTo>
                    <a:pt x="98893" y="8377"/>
                  </a:lnTo>
                  <a:lnTo>
                    <a:pt x="144602" y="0"/>
                  </a:lnTo>
                  <a:lnTo>
                    <a:pt x="7018197" y="0"/>
                  </a:lnTo>
                  <a:lnTo>
                    <a:pt x="7063906" y="8377"/>
                  </a:lnTo>
                  <a:lnTo>
                    <a:pt x="7103601" y="31706"/>
                  </a:lnTo>
                  <a:lnTo>
                    <a:pt x="7134902" y="67279"/>
                  </a:lnTo>
                  <a:lnTo>
                    <a:pt x="7155428" y="112392"/>
                  </a:lnTo>
                  <a:lnTo>
                    <a:pt x="7162800" y="164337"/>
                  </a:lnTo>
                  <a:lnTo>
                    <a:pt x="7162800" y="821677"/>
                  </a:lnTo>
                  <a:lnTo>
                    <a:pt x="7155428" y="873624"/>
                  </a:lnTo>
                  <a:lnTo>
                    <a:pt x="7134902" y="918740"/>
                  </a:lnTo>
                  <a:lnTo>
                    <a:pt x="7103601" y="954317"/>
                  </a:lnTo>
                  <a:lnTo>
                    <a:pt x="7063906" y="977649"/>
                  </a:lnTo>
                  <a:lnTo>
                    <a:pt x="7018197" y="986028"/>
                  </a:lnTo>
                  <a:lnTo>
                    <a:pt x="144602" y="986028"/>
                  </a:lnTo>
                  <a:lnTo>
                    <a:pt x="98893" y="977649"/>
                  </a:lnTo>
                  <a:lnTo>
                    <a:pt x="59198" y="954317"/>
                  </a:lnTo>
                  <a:lnTo>
                    <a:pt x="27897" y="918740"/>
                  </a:lnTo>
                  <a:lnTo>
                    <a:pt x="7371" y="873624"/>
                  </a:lnTo>
                  <a:lnTo>
                    <a:pt x="0" y="821677"/>
                  </a:lnTo>
                  <a:lnTo>
                    <a:pt x="0" y="1643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961" y="1991105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7018197" y="0"/>
                  </a:moveTo>
                  <a:lnTo>
                    <a:pt x="144602" y="0"/>
                  </a:lnTo>
                  <a:lnTo>
                    <a:pt x="98893" y="8118"/>
                  </a:lnTo>
                  <a:lnTo>
                    <a:pt x="59198" y="30726"/>
                  </a:lnTo>
                  <a:lnTo>
                    <a:pt x="27897" y="65200"/>
                  </a:lnTo>
                  <a:lnTo>
                    <a:pt x="7371" y="108918"/>
                  </a:lnTo>
                  <a:lnTo>
                    <a:pt x="0" y="159258"/>
                  </a:lnTo>
                  <a:lnTo>
                    <a:pt x="0" y="796277"/>
                  </a:lnTo>
                  <a:lnTo>
                    <a:pt x="7371" y="846618"/>
                  </a:lnTo>
                  <a:lnTo>
                    <a:pt x="27897" y="890339"/>
                  </a:lnTo>
                  <a:lnTo>
                    <a:pt x="59198" y="924817"/>
                  </a:lnTo>
                  <a:lnTo>
                    <a:pt x="98893" y="947428"/>
                  </a:lnTo>
                  <a:lnTo>
                    <a:pt x="144602" y="955548"/>
                  </a:lnTo>
                  <a:lnTo>
                    <a:pt x="7018197" y="955548"/>
                  </a:lnTo>
                  <a:lnTo>
                    <a:pt x="7063906" y="947428"/>
                  </a:lnTo>
                  <a:lnTo>
                    <a:pt x="7103601" y="924817"/>
                  </a:lnTo>
                  <a:lnTo>
                    <a:pt x="7134902" y="890339"/>
                  </a:lnTo>
                  <a:lnTo>
                    <a:pt x="7155428" y="846618"/>
                  </a:lnTo>
                  <a:lnTo>
                    <a:pt x="7162800" y="796277"/>
                  </a:lnTo>
                  <a:lnTo>
                    <a:pt x="7162800" y="159258"/>
                  </a:lnTo>
                  <a:lnTo>
                    <a:pt x="7155428" y="108918"/>
                  </a:lnTo>
                  <a:lnTo>
                    <a:pt x="7134902" y="65200"/>
                  </a:lnTo>
                  <a:lnTo>
                    <a:pt x="7103601" y="30726"/>
                  </a:lnTo>
                  <a:lnTo>
                    <a:pt x="7063906" y="8118"/>
                  </a:lnTo>
                  <a:lnTo>
                    <a:pt x="7018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961" y="1991105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0" y="159258"/>
                  </a:moveTo>
                  <a:lnTo>
                    <a:pt x="7371" y="108918"/>
                  </a:lnTo>
                  <a:lnTo>
                    <a:pt x="27897" y="65200"/>
                  </a:lnTo>
                  <a:lnTo>
                    <a:pt x="59198" y="30726"/>
                  </a:lnTo>
                  <a:lnTo>
                    <a:pt x="98893" y="8118"/>
                  </a:lnTo>
                  <a:lnTo>
                    <a:pt x="144602" y="0"/>
                  </a:lnTo>
                  <a:lnTo>
                    <a:pt x="7018197" y="0"/>
                  </a:lnTo>
                  <a:lnTo>
                    <a:pt x="7063906" y="8118"/>
                  </a:lnTo>
                  <a:lnTo>
                    <a:pt x="7103601" y="30726"/>
                  </a:lnTo>
                  <a:lnTo>
                    <a:pt x="7134902" y="65200"/>
                  </a:lnTo>
                  <a:lnTo>
                    <a:pt x="7155428" y="108918"/>
                  </a:lnTo>
                  <a:lnTo>
                    <a:pt x="7162800" y="159258"/>
                  </a:lnTo>
                  <a:lnTo>
                    <a:pt x="7162800" y="796277"/>
                  </a:lnTo>
                  <a:lnTo>
                    <a:pt x="7155428" y="846618"/>
                  </a:lnTo>
                  <a:lnTo>
                    <a:pt x="7134902" y="890339"/>
                  </a:lnTo>
                  <a:lnTo>
                    <a:pt x="7103601" y="924817"/>
                  </a:lnTo>
                  <a:lnTo>
                    <a:pt x="7063906" y="947428"/>
                  </a:lnTo>
                  <a:lnTo>
                    <a:pt x="7018197" y="955548"/>
                  </a:lnTo>
                  <a:lnTo>
                    <a:pt x="144602" y="955548"/>
                  </a:lnTo>
                  <a:lnTo>
                    <a:pt x="98893" y="947428"/>
                  </a:lnTo>
                  <a:lnTo>
                    <a:pt x="59198" y="924817"/>
                  </a:lnTo>
                  <a:lnTo>
                    <a:pt x="27897" y="890339"/>
                  </a:lnTo>
                  <a:lnTo>
                    <a:pt x="7371" y="846618"/>
                  </a:lnTo>
                  <a:lnTo>
                    <a:pt x="0" y="796277"/>
                  </a:lnTo>
                  <a:lnTo>
                    <a:pt x="0" y="15925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6053" y="2765297"/>
              <a:ext cx="7188834" cy="828040"/>
            </a:xfrm>
            <a:custGeom>
              <a:avLst/>
              <a:gdLst/>
              <a:ahLst/>
              <a:cxnLst/>
              <a:rect l="l" t="t" r="r" b="b"/>
              <a:pathLst>
                <a:path w="7188834" h="828039">
                  <a:moveTo>
                    <a:pt x="7043585" y="0"/>
                  </a:moveTo>
                  <a:lnTo>
                    <a:pt x="145122" y="0"/>
                  </a:lnTo>
                  <a:lnTo>
                    <a:pt x="99252" y="7031"/>
                  </a:lnTo>
                  <a:lnTo>
                    <a:pt x="59414" y="26610"/>
                  </a:lnTo>
                  <a:lnTo>
                    <a:pt x="28000" y="56466"/>
                  </a:lnTo>
                  <a:lnTo>
                    <a:pt x="7398" y="94327"/>
                  </a:lnTo>
                  <a:lnTo>
                    <a:pt x="0" y="137922"/>
                  </a:lnTo>
                  <a:lnTo>
                    <a:pt x="0" y="689597"/>
                  </a:lnTo>
                  <a:lnTo>
                    <a:pt x="7398" y="733193"/>
                  </a:lnTo>
                  <a:lnTo>
                    <a:pt x="28000" y="771057"/>
                  </a:lnTo>
                  <a:lnTo>
                    <a:pt x="59414" y="800917"/>
                  </a:lnTo>
                  <a:lnTo>
                    <a:pt x="99252" y="820499"/>
                  </a:lnTo>
                  <a:lnTo>
                    <a:pt x="145122" y="827532"/>
                  </a:lnTo>
                  <a:lnTo>
                    <a:pt x="7043585" y="827532"/>
                  </a:lnTo>
                  <a:lnTo>
                    <a:pt x="7089455" y="820499"/>
                  </a:lnTo>
                  <a:lnTo>
                    <a:pt x="7129293" y="800917"/>
                  </a:lnTo>
                  <a:lnTo>
                    <a:pt x="7160707" y="771057"/>
                  </a:lnTo>
                  <a:lnTo>
                    <a:pt x="7181309" y="733193"/>
                  </a:lnTo>
                  <a:lnTo>
                    <a:pt x="7188708" y="689597"/>
                  </a:lnTo>
                  <a:lnTo>
                    <a:pt x="7188708" y="137922"/>
                  </a:lnTo>
                  <a:lnTo>
                    <a:pt x="7181309" y="94327"/>
                  </a:lnTo>
                  <a:lnTo>
                    <a:pt x="7160707" y="56466"/>
                  </a:lnTo>
                  <a:lnTo>
                    <a:pt x="7129293" y="26610"/>
                  </a:lnTo>
                  <a:lnTo>
                    <a:pt x="7089455" y="7031"/>
                  </a:lnTo>
                  <a:lnTo>
                    <a:pt x="7043585" y="0"/>
                  </a:lnTo>
                  <a:close/>
                </a:path>
              </a:pathLst>
            </a:custGeom>
            <a:solidFill>
              <a:srgbClr val="BD58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6053" y="2765297"/>
              <a:ext cx="7188834" cy="828040"/>
            </a:xfrm>
            <a:custGeom>
              <a:avLst/>
              <a:gdLst/>
              <a:ahLst/>
              <a:cxnLst/>
              <a:rect l="l" t="t" r="r" b="b"/>
              <a:pathLst>
                <a:path w="7188834" h="828039">
                  <a:moveTo>
                    <a:pt x="0" y="137922"/>
                  </a:moveTo>
                  <a:lnTo>
                    <a:pt x="7398" y="94327"/>
                  </a:lnTo>
                  <a:lnTo>
                    <a:pt x="28000" y="56466"/>
                  </a:lnTo>
                  <a:lnTo>
                    <a:pt x="59414" y="26610"/>
                  </a:lnTo>
                  <a:lnTo>
                    <a:pt x="99252" y="7031"/>
                  </a:lnTo>
                  <a:lnTo>
                    <a:pt x="145122" y="0"/>
                  </a:lnTo>
                  <a:lnTo>
                    <a:pt x="7043585" y="0"/>
                  </a:lnTo>
                  <a:lnTo>
                    <a:pt x="7089455" y="7031"/>
                  </a:lnTo>
                  <a:lnTo>
                    <a:pt x="7129293" y="26610"/>
                  </a:lnTo>
                  <a:lnTo>
                    <a:pt x="7160707" y="56466"/>
                  </a:lnTo>
                  <a:lnTo>
                    <a:pt x="7181309" y="94327"/>
                  </a:lnTo>
                  <a:lnTo>
                    <a:pt x="7188708" y="137922"/>
                  </a:lnTo>
                  <a:lnTo>
                    <a:pt x="7188708" y="689597"/>
                  </a:lnTo>
                  <a:lnTo>
                    <a:pt x="7181309" y="733193"/>
                  </a:lnTo>
                  <a:lnTo>
                    <a:pt x="7160707" y="771057"/>
                  </a:lnTo>
                  <a:lnTo>
                    <a:pt x="7129293" y="800917"/>
                  </a:lnTo>
                  <a:lnTo>
                    <a:pt x="7089455" y="820499"/>
                  </a:lnTo>
                  <a:lnTo>
                    <a:pt x="7043585" y="827532"/>
                  </a:lnTo>
                  <a:lnTo>
                    <a:pt x="145122" y="827532"/>
                  </a:lnTo>
                  <a:lnTo>
                    <a:pt x="99252" y="820499"/>
                  </a:lnTo>
                  <a:lnTo>
                    <a:pt x="59414" y="800917"/>
                  </a:lnTo>
                  <a:lnTo>
                    <a:pt x="28000" y="771057"/>
                  </a:lnTo>
                  <a:lnTo>
                    <a:pt x="7398" y="733193"/>
                  </a:lnTo>
                  <a:lnTo>
                    <a:pt x="0" y="689597"/>
                  </a:lnTo>
                  <a:lnTo>
                    <a:pt x="0" y="13792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961" y="3557778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7018197" y="0"/>
                  </a:moveTo>
                  <a:lnTo>
                    <a:pt x="144602" y="0"/>
                  </a:lnTo>
                  <a:lnTo>
                    <a:pt x="98893" y="8118"/>
                  </a:lnTo>
                  <a:lnTo>
                    <a:pt x="59198" y="30726"/>
                  </a:lnTo>
                  <a:lnTo>
                    <a:pt x="27897" y="65200"/>
                  </a:lnTo>
                  <a:lnTo>
                    <a:pt x="7371" y="108918"/>
                  </a:lnTo>
                  <a:lnTo>
                    <a:pt x="0" y="159258"/>
                  </a:lnTo>
                  <a:lnTo>
                    <a:pt x="0" y="796277"/>
                  </a:lnTo>
                  <a:lnTo>
                    <a:pt x="7371" y="846618"/>
                  </a:lnTo>
                  <a:lnTo>
                    <a:pt x="27897" y="890339"/>
                  </a:lnTo>
                  <a:lnTo>
                    <a:pt x="59198" y="924817"/>
                  </a:lnTo>
                  <a:lnTo>
                    <a:pt x="98893" y="947428"/>
                  </a:lnTo>
                  <a:lnTo>
                    <a:pt x="144602" y="955548"/>
                  </a:lnTo>
                  <a:lnTo>
                    <a:pt x="7018197" y="955548"/>
                  </a:lnTo>
                  <a:lnTo>
                    <a:pt x="7063906" y="947428"/>
                  </a:lnTo>
                  <a:lnTo>
                    <a:pt x="7103601" y="924817"/>
                  </a:lnTo>
                  <a:lnTo>
                    <a:pt x="7134902" y="890339"/>
                  </a:lnTo>
                  <a:lnTo>
                    <a:pt x="7155428" y="846618"/>
                  </a:lnTo>
                  <a:lnTo>
                    <a:pt x="7162800" y="796277"/>
                  </a:lnTo>
                  <a:lnTo>
                    <a:pt x="7162800" y="159258"/>
                  </a:lnTo>
                  <a:lnTo>
                    <a:pt x="7155428" y="108918"/>
                  </a:lnTo>
                  <a:lnTo>
                    <a:pt x="7134902" y="65200"/>
                  </a:lnTo>
                  <a:lnTo>
                    <a:pt x="7103601" y="30726"/>
                  </a:lnTo>
                  <a:lnTo>
                    <a:pt x="7063906" y="8118"/>
                  </a:lnTo>
                  <a:lnTo>
                    <a:pt x="7018197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1961" y="3557778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0" y="159258"/>
                  </a:moveTo>
                  <a:lnTo>
                    <a:pt x="7371" y="108918"/>
                  </a:lnTo>
                  <a:lnTo>
                    <a:pt x="27897" y="65200"/>
                  </a:lnTo>
                  <a:lnTo>
                    <a:pt x="59198" y="30726"/>
                  </a:lnTo>
                  <a:lnTo>
                    <a:pt x="98893" y="8118"/>
                  </a:lnTo>
                  <a:lnTo>
                    <a:pt x="144602" y="0"/>
                  </a:lnTo>
                  <a:lnTo>
                    <a:pt x="7018197" y="0"/>
                  </a:lnTo>
                  <a:lnTo>
                    <a:pt x="7063906" y="8118"/>
                  </a:lnTo>
                  <a:lnTo>
                    <a:pt x="7103601" y="30726"/>
                  </a:lnTo>
                  <a:lnTo>
                    <a:pt x="7134902" y="65200"/>
                  </a:lnTo>
                  <a:lnTo>
                    <a:pt x="7155428" y="108918"/>
                  </a:lnTo>
                  <a:lnTo>
                    <a:pt x="7162800" y="159258"/>
                  </a:lnTo>
                  <a:lnTo>
                    <a:pt x="7162800" y="796277"/>
                  </a:lnTo>
                  <a:lnTo>
                    <a:pt x="7155428" y="846618"/>
                  </a:lnTo>
                  <a:lnTo>
                    <a:pt x="7134902" y="890339"/>
                  </a:lnTo>
                  <a:lnTo>
                    <a:pt x="7103601" y="924817"/>
                  </a:lnTo>
                  <a:lnTo>
                    <a:pt x="7063906" y="947428"/>
                  </a:lnTo>
                  <a:lnTo>
                    <a:pt x="7018197" y="955548"/>
                  </a:lnTo>
                  <a:lnTo>
                    <a:pt x="144602" y="955548"/>
                  </a:lnTo>
                  <a:lnTo>
                    <a:pt x="98893" y="947428"/>
                  </a:lnTo>
                  <a:lnTo>
                    <a:pt x="59198" y="924817"/>
                  </a:lnTo>
                  <a:lnTo>
                    <a:pt x="27897" y="890339"/>
                  </a:lnTo>
                  <a:lnTo>
                    <a:pt x="7371" y="846618"/>
                  </a:lnTo>
                  <a:lnTo>
                    <a:pt x="0" y="796277"/>
                  </a:lnTo>
                  <a:lnTo>
                    <a:pt x="0" y="15925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961" y="4409693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7018197" y="0"/>
                  </a:moveTo>
                  <a:lnTo>
                    <a:pt x="144602" y="0"/>
                  </a:lnTo>
                  <a:lnTo>
                    <a:pt x="98893" y="8118"/>
                  </a:lnTo>
                  <a:lnTo>
                    <a:pt x="59198" y="30726"/>
                  </a:lnTo>
                  <a:lnTo>
                    <a:pt x="27897" y="65200"/>
                  </a:lnTo>
                  <a:lnTo>
                    <a:pt x="7371" y="108918"/>
                  </a:lnTo>
                  <a:lnTo>
                    <a:pt x="0" y="159257"/>
                  </a:lnTo>
                  <a:lnTo>
                    <a:pt x="0" y="796277"/>
                  </a:lnTo>
                  <a:lnTo>
                    <a:pt x="7371" y="846618"/>
                  </a:lnTo>
                  <a:lnTo>
                    <a:pt x="27897" y="890339"/>
                  </a:lnTo>
                  <a:lnTo>
                    <a:pt x="59198" y="924817"/>
                  </a:lnTo>
                  <a:lnTo>
                    <a:pt x="98893" y="947428"/>
                  </a:lnTo>
                  <a:lnTo>
                    <a:pt x="144602" y="955547"/>
                  </a:lnTo>
                  <a:lnTo>
                    <a:pt x="7018197" y="955547"/>
                  </a:lnTo>
                  <a:lnTo>
                    <a:pt x="7063906" y="947428"/>
                  </a:lnTo>
                  <a:lnTo>
                    <a:pt x="7103601" y="924817"/>
                  </a:lnTo>
                  <a:lnTo>
                    <a:pt x="7134902" y="890339"/>
                  </a:lnTo>
                  <a:lnTo>
                    <a:pt x="7155428" y="846618"/>
                  </a:lnTo>
                  <a:lnTo>
                    <a:pt x="7162800" y="796277"/>
                  </a:lnTo>
                  <a:lnTo>
                    <a:pt x="7162800" y="159257"/>
                  </a:lnTo>
                  <a:lnTo>
                    <a:pt x="7155428" y="108918"/>
                  </a:lnTo>
                  <a:lnTo>
                    <a:pt x="7134902" y="65200"/>
                  </a:lnTo>
                  <a:lnTo>
                    <a:pt x="7103601" y="30726"/>
                  </a:lnTo>
                  <a:lnTo>
                    <a:pt x="7063906" y="8118"/>
                  </a:lnTo>
                  <a:lnTo>
                    <a:pt x="7018197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961" y="4409693"/>
              <a:ext cx="7162800" cy="955675"/>
            </a:xfrm>
            <a:custGeom>
              <a:avLst/>
              <a:gdLst/>
              <a:ahLst/>
              <a:cxnLst/>
              <a:rect l="l" t="t" r="r" b="b"/>
              <a:pathLst>
                <a:path w="7162800" h="955675">
                  <a:moveTo>
                    <a:pt x="0" y="159257"/>
                  </a:moveTo>
                  <a:lnTo>
                    <a:pt x="7371" y="108918"/>
                  </a:lnTo>
                  <a:lnTo>
                    <a:pt x="27897" y="65200"/>
                  </a:lnTo>
                  <a:lnTo>
                    <a:pt x="59198" y="30726"/>
                  </a:lnTo>
                  <a:lnTo>
                    <a:pt x="98893" y="8118"/>
                  </a:lnTo>
                  <a:lnTo>
                    <a:pt x="144602" y="0"/>
                  </a:lnTo>
                  <a:lnTo>
                    <a:pt x="7018197" y="0"/>
                  </a:lnTo>
                  <a:lnTo>
                    <a:pt x="7063906" y="8118"/>
                  </a:lnTo>
                  <a:lnTo>
                    <a:pt x="7103601" y="30726"/>
                  </a:lnTo>
                  <a:lnTo>
                    <a:pt x="7134902" y="65200"/>
                  </a:lnTo>
                  <a:lnTo>
                    <a:pt x="7155428" y="108918"/>
                  </a:lnTo>
                  <a:lnTo>
                    <a:pt x="7162800" y="159257"/>
                  </a:lnTo>
                  <a:lnTo>
                    <a:pt x="7162800" y="796277"/>
                  </a:lnTo>
                  <a:lnTo>
                    <a:pt x="7155428" y="846618"/>
                  </a:lnTo>
                  <a:lnTo>
                    <a:pt x="7134902" y="890339"/>
                  </a:lnTo>
                  <a:lnTo>
                    <a:pt x="7103601" y="924817"/>
                  </a:lnTo>
                  <a:lnTo>
                    <a:pt x="7063906" y="947428"/>
                  </a:lnTo>
                  <a:lnTo>
                    <a:pt x="7018197" y="955547"/>
                  </a:lnTo>
                  <a:lnTo>
                    <a:pt x="144602" y="955547"/>
                  </a:lnTo>
                  <a:lnTo>
                    <a:pt x="98893" y="947428"/>
                  </a:lnTo>
                  <a:lnTo>
                    <a:pt x="59198" y="924817"/>
                  </a:lnTo>
                  <a:lnTo>
                    <a:pt x="27897" y="890339"/>
                  </a:lnTo>
                  <a:lnTo>
                    <a:pt x="7371" y="846618"/>
                  </a:lnTo>
                  <a:lnTo>
                    <a:pt x="0" y="796277"/>
                  </a:lnTo>
                  <a:lnTo>
                    <a:pt x="0" y="15925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6053" y="5232654"/>
              <a:ext cx="7188834" cy="897890"/>
            </a:xfrm>
            <a:custGeom>
              <a:avLst/>
              <a:gdLst/>
              <a:ahLst/>
              <a:cxnLst/>
              <a:rect l="l" t="t" r="r" b="b"/>
              <a:pathLst>
                <a:path w="7188834" h="897889">
                  <a:moveTo>
                    <a:pt x="7043585" y="0"/>
                  </a:moveTo>
                  <a:lnTo>
                    <a:pt x="145122" y="0"/>
                  </a:lnTo>
                  <a:lnTo>
                    <a:pt x="99252" y="7626"/>
                  </a:lnTo>
                  <a:lnTo>
                    <a:pt x="59414" y="28864"/>
                  </a:lnTo>
                  <a:lnTo>
                    <a:pt x="28000" y="61250"/>
                  </a:lnTo>
                  <a:lnTo>
                    <a:pt x="7398" y="102318"/>
                  </a:lnTo>
                  <a:lnTo>
                    <a:pt x="0" y="149606"/>
                  </a:lnTo>
                  <a:lnTo>
                    <a:pt x="0" y="748017"/>
                  </a:lnTo>
                  <a:lnTo>
                    <a:pt x="7398" y="795306"/>
                  </a:lnTo>
                  <a:lnTo>
                    <a:pt x="28000" y="836377"/>
                  </a:lnTo>
                  <a:lnTo>
                    <a:pt x="59414" y="868766"/>
                  </a:lnTo>
                  <a:lnTo>
                    <a:pt x="99252" y="890007"/>
                  </a:lnTo>
                  <a:lnTo>
                    <a:pt x="145122" y="897636"/>
                  </a:lnTo>
                  <a:lnTo>
                    <a:pt x="7043585" y="897636"/>
                  </a:lnTo>
                  <a:lnTo>
                    <a:pt x="7089455" y="890007"/>
                  </a:lnTo>
                  <a:lnTo>
                    <a:pt x="7129293" y="868766"/>
                  </a:lnTo>
                  <a:lnTo>
                    <a:pt x="7160707" y="836377"/>
                  </a:lnTo>
                  <a:lnTo>
                    <a:pt x="7181309" y="795306"/>
                  </a:lnTo>
                  <a:lnTo>
                    <a:pt x="7188708" y="748017"/>
                  </a:lnTo>
                  <a:lnTo>
                    <a:pt x="7188708" y="149606"/>
                  </a:lnTo>
                  <a:lnTo>
                    <a:pt x="7181309" y="102318"/>
                  </a:lnTo>
                  <a:lnTo>
                    <a:pt x="7160707" y="61250"/>
                  </a:lnTo>
                  <a:lnTo>
                    <a:pt x="7129293" y="28864"/>
                  </a:lnTo>
                  <a:lnTo>
                    <a:pt x="7089455" y="7626"/>
                  </a:lnTo>
                  <a:lnTo>
                    <a:pt x="7043585" y="0"/>
                  </a:lnTo>
                  <a:close/>
                </a:path>
              </a:pathLst>
            </a:custGeom>
            <a:solidFill>
              <a:srgbClr val="0F5C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6053" y="5232654"/>
              <a:ext cx="7188834" cy="897890"/>
            </a:xfrm>
            <a:custGeom>
              <a:avLst/>
              <a:gdLst/>
              <a:ahLst/>
              <a:cxnLst/>
              <a:rect l="l" t="t" r="r" b="b"/>
              <a:pathLst>
                <a:path w="7188834" h="897889">
                  <a:moveTo>
                    <a:pt x="0" y="149606"/>
                  </a:moveTo>
                  <a:lnTo>
                    <a:pt x="7398" y="102318"/>
                  </a:lnTo>
                  <a:lnTo>
                    <a:pt x="28000" y="61250"/>
                  </a:lnTo>
                  <a:lnTo>
                    <a:pt x="59414" y="28864"/>
                  </a:lnTo>
                  <a:lnTo>
                    <a:pt x="99252" y="7626"/>
                  </a:lnTo>
                  <a:lnTo>
                    <a:pt x="145122" y="0"/>
                  </a:lnTo>
                  <a:lnTo>
                    <a:pt x="7043585" y="0"/>
                  </a:lnTo>
                  <a:lnTo>
                    <a:pt x="7089455" y="7626"/>
                  </a:lnTo>
                  <a:lnTo>
                    <a:pt x="7129293" y="28864"/>
                  </a:lnTo>
                  <a:lnTo>
                    <a:pt x="7160707" y="61250"/>
                  </a:lnTo>
                  <a:lnTo>
                    <a:pt x="7181309" y="102318"/>
                  </a:lnTo>
                  <a:lnTo>
                    <a:pt x="7188708" y="149606"/>
                  </a:lnTo>
                  <a:lnTo>
                    <a:pt x="7188708" y="748017"/>
                  </a:lnTo>
                  <a:lnTo>
                    <a:pt x="7181309" y="795306"/>
                  </a:lnTo>
                  <a:lnTo>
                    <a:pt x="7160707" y="836377"/>
                  </a:lnTo>
                  <a:lnTo>
                    <a:pt x="7129293" y="868766"/>
                  </a:lnTo>
                  <a:lnTo>
                    <a:pt x="7089455" y="890007"/>
                  </a:lnTo>
                  <a:lnTo>
                    <a:pt x="7043585" y="897636"/>
                  </a:lnTo>
                  <a:lnTo>
                    <a:pt x="145122" y="897636"/>
                  </a:lnTo>
                  <a:lnTo>
                    <a:pt x="99252" y="890007"/>
                  </a:lnTo>
                  <a:lnTo>
                    <a:pt x="59414" y="868766"/>
                  </a:lnTo>
                  <a:lnTo>
                    <a:pt x="28000" y="836377"/>
                  </a:lnTo>
                  <a:lnTo>
                    <a:pt x="7398" y="795306"/>
                  </a:lnTo>
                  <a:lnTo>
                    <a:pt x="0" y="748017"/>
                  </a:lnTo>
                  <a:lnTo>
                    <a:pt x="0" y="1496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13102" y="1429219"/>
            <a:ext cx="6609715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Supports 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Dependency 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Injection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Georgia"/>
                <a:cs typeface="Georgia"/>
              </a:rPr>
              <a:t>(DI)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Provides 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cross-platform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compatibility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Has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simplified </a:t>
            </a:r>
            <a:r>
              <a:rPr sz="2400" spc="105" dirty="0">
                <a:solidFill>
                  <a:srgbClr val="FFFFFF"/>
                </a:solidFill>
                <a:latin typeface="Georgia"/>
                <a:cs typeface="Georgia"/>
              </a:rPr>
              <a:t>MVC 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WEB.API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  <a:p>
            <a:pPr marL="12700" marR="1771650" indent="25400" algn="just">
              <a:lnSpc>
                <a:spcPct val="225100"/>
              </a:lnSpc>
              <a:spcBef>
                <a:spcPts val="259"/>
              </a:spcBef>
            </a:pP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Focuses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increasing 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productivity 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Offers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an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open-source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environment  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Promotes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modularity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16</a:t>
            </a:fld>
            <a:endParaRPr spc="-1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8753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Choosing </a:t>
            </a:r>
            <a:r>
              <a:rPr spc="20" dirty="0"/>
              <a:t>between </a:t>
            </a:r>
            <a:r>
              <a:rPr spc="25" dirty="0"/>
              <a:t>ASP.NET and ASP.NET</a:t>
            </a:r>
            <a:r>
              <a:rPr spc="-15" dirty="0"/>
              <a:t> </a:t>
            </a:r>
            <a:r>
              <a:rPr spc="40" dirty="0"/>
              <a:t>Core</a:t>
            </a:r>
          </a:p>
        </p:txBody>
      </p:sp>
      <p:sp>
        <p:nvSpPr>
          <p:cNvPr id="3" name="object 3"/>
          <p:cNvSpPr/>
          <p:nvPr/>
        </p:nvSpPr>
        <p:spPr>
          <a:xfrm>
            <a:off x="930732" y="2223706"/>
            <a:ext cx="11089640" cy="949325"/>
          </a:xfrm>
          <a:custGeom>
            <a:avLst/>
            <a:gdLst/>
            <a:ahLst/>
            <a:cxnLst/>
            <a:rect l="l" t="t" r="r" b="b"/>
            <a:pathLst>
              <a:path w="11089640" h="949325">
                <a:moveTo>
                  <a:pt x="5641302" y="0"/>
                </a:moveTo>
                <a:lnTo>
                  <a:pt x="0" y="0"/>
                </a:lnTo>
                <a:lnTo>
                  <a:pt x="0" y="948728"/>
                </a:lnTo>
                <a:lnTo>
                  <a:pt x="5641302" y="948728"/>
                </a:lnTo>
                <a:lnTo>
                  <a:pt x="5641302" y="0"/>
                </a:lnTo>
                <a:close/>
              </a:path>
              <a:path w="11089640" h="949325">
                <a:moveTo>
                  <a:pt x="11089475" y="0"/>
                </a:moveTo>
                <a:lnTo>
                  <a:pt x="5641314" y="0"/>
                </a:lnTo>
                <a:lnTo>
                  <a:pt x="5641314" y="948728"/>
                </a:lnTo>
                <a:lnTo>
                  <a:pt x="11089475" y="948728"/>
                </a:lnTo>
                <a:lnTo>
                  <a:pt x="1108947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0732" y="3740238"/>
            <a:ext cx="11089640" cy="996950"/>
          </a:xfrm>
          <a:custGeom>
            <a:avLst/>
            <a:gdLst/>
            <a:ahLst/>
            <a:cxnLst/>
            <a:rect l="l" t="t" r="r" b="b"/>
            <a:pathLst>
              <a:path w="11089640" h="996950">
                <a:moveTo>
                  <a:pt x="5641302" y="0"/>
                </a:moveTo>
                <a:lnTo>
                  <a:pt x="0" y="0"/>
                </a:lnTo>
                <a:lnTo>
                  <a:pt x="0" y="996403"/>
                </a:lnTo>
                <a:lnTo>
                  <a:pt x="5641302" y="996403"/>
                </a:lnTo>
                <a:lnTo>
                  <a:pt x="5641302" y="0"/>
                </a:lnTo>
                <a:close/>
              </a:path>
              <a:path w="11089640" h="996950">
                <a:moveTo>
                  <a:pt x="11089475" y="0"/>
                </a:moveTo>
                <a:lnTo>
                  <a:pt x="5641314" y="0"/>
                </a:lnTo>
                <a:lnTo>
                  <a:pt x="5641314" y="996403"/>
                </a:lnTo>
                <a:lnTo>
                  <a:pt x="11089475" y="996403"/>
                </a:lnTo>
                <a:lnTo>
                  <a:pt x="1108947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732" y="5119661"/>
            <a:ext cx="11089640" cy="628650"/>
          </a:xfrm>
          <a:custGeom>
            <a:avLst/>
            <a:gdLst/>
            <a:ahLst/>
            <a:cxnLst/>
            <a:rect l="l" t="t" r="r" b="b"/>
            <a:pathLst>
              <a:path w="11089640" h="628650">
                <a:moveTo>
                  <a:pt x="5641302" y="0"/>
                </a:moveTo>
                <a:lnTo>
                  <a:pt x="0" y="0"/>
                </a:lnTo>
                <a:lnTo>
                  <a:pt x="0" y="628281"/>
                </a:lnTo>
                <a:lnTo>
                  <a:pt x="5641302" y="628281"/>
                </a:lnTo>
                <a:lnTo>
                  <a:pt x="5641302" y="0"/>
                </a:lnTo>
                <a:close/>
              </a:path>
              <a:path w="11089640" h="628650">
                <a:moveTo>
                  <a:pt x="11089475" y="0"/>
                </a:moveTo>
                <a:lnTo>
                  <a:pt x="5641314" y="0"/>
                </a:lnTo>
                <a:lnTo>
                  <a:pt x="5641314" y="628281"/>
                </a:lnTo>
                <a:lnTo>
                  <a:pt x="11089475" y="628281"/>
                </a:lnTo>
                <a:lnTo>
                  <a:pt x="11089475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4379" y="1092708"/>
          <a:ext cx="11089640" cy="4655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C05A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C05A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50"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ASP.NET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Core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C05A39"/>
                      </a:solidFill>
                      <a:prstDash val="solid"/>
                    </a:lnT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Palladio Uralic"/>
                          <a:cs typeface="Palladio Uralic"/>
                        </a:rPr>
                        <a:t>ASP.NET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C05A39"/>
                      </a:solidFill>
                      <a:prstDash val="solid"/>
                    </a:lnT>
                    <a:lnB w="12700">
                      <a:solidFill>
                        <a:srgbClr val="585858"/>
                      </a:solidFill>
                      <a:prstDash val="solid"/>
                    </a:lnB>
                    <a:solidFill>
                      <a:srgbClr val="EE79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81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Apps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built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either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spc="2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Windows,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MacOS,</a:t>
                      </a:r>
                      <a:r>
                        <a:rPr sz="1800" spc="7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or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Linux.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lnT w="12700">
                      <a:solidFill>
                        <a:srgbClr val="C05A39"/>
                      </a:solidFill>
                      <a:prstDash val="solid"/>
                    </a:lnT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Apps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built </a:t>
                      </a:r>
                      <a:r>
                        <a:rPr sz="1800" spc="2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only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for</a:t>
                      </a:r>
                      <a:r>
                        <a:rPr sz="1800" spc="5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Windows.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lnT w="12700">
                      <a:solidFill>
                        <a:srgbClr val="585858"/>
                      </a:solidFill>
                      <a:prstDash val="solid"/>
                    </a:lnT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740">
                <a:tc>
                  <a:txBody>
                    <a:bodyPr/>
                    <a:lstStyle/>
                    <a:p>
                      <a:pPr marL="67945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Recommended </a:t>
                      </a:r>
                      <a:r>
                        <a:rPr sz="1800" spc="3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when </a:t>
                      </a:r>
                      <a:r>
                        <a:rPr sz="1800" spc="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developing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Web </a:t>
                      </a:r>
                      <a:r>
                        <a:rPr sz="1800" spc="-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UI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as</a:t>
                      </a:r>
                      <a:r>
                        <a:rPr sz="1800" spc="6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of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ASP.NET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Core </a:t>
                      </a:r>
                      <a:r>
                        <a:rPr sz="1800" spc="-4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2.x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is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Razor</a:t>
                      </a:r>
                      <a:r>
                        <a:rPr sz="1800" spc="6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Pages.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85"/>
                        </a:lnSpc>
                      </a:pP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Recommended </a:t>
                      </a:r>
                      <a:r>
                        <a:rPr sz="1800" spc="3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when </a:t>
                      </a:r>
                      <a:r>
                        <a:rPr sz="1800" spc="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developing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Web </a:t>
                      </a:r>
                      <a:r>
                        <a:rPr sz="1800" spc="-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UI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use</a:t>
                      </a:r>
                      <a:r>
                        <a:rPr sz="1800" spc="2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Web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Forms,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SignalR, </a:t>
                      </a:r>
                      <a:r>
                        <a:rPr sz="1800" spc="5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MVC,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Web </a:t>
                      </a: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API,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or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Web</a:t>
                      </a:r>
                      <a:r>
                        <a:rPr sz="1800" spc="1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pages.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91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Many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versions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utilized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per</a:t>
                      </a:r>
                      <a:r>
                        <a:rPr sz="1800" spc="4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machine.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4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Only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one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version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utilized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per</a:t>
                      </a:r>
                      <a:r>
                        <a:rPr sz="1800" spc="8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machine.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391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Apps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created </a:t>
                      </a:r>
                      <a:r>
                        <a:rPr sz="1800" spc="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with </a:t>
                      </a:r>
                      <a:r>
                        <a:rPr sz="1800" spc="-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help of</a:t>
                      </a:r>
                      <a:r>
                        <a:rPr sz="1800" spc="8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Visual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7945" marR="226060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Studio,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Visual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Studio for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Mac, or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Visual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Studio </a:t>
                      </a:r>
                      <a:r>
                        <a:rPr sz="1800" spc="4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Code  </a:t>
                      </a: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using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C#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or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F#.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Apps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can be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created </a:t>
                      </a:r>
                      <a:r>
                        <a:rPr sz="1800" spc="3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with </a:t>
                      </a:r>
                      <a:r>
                        <a:rPr sz="1800" spc="-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help of </a:t>
                      </a: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Visual</a:t>
                      </a:r>
                      <a:r>
                        <a:rPr sz="1800" spc="114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Studio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using </a:t>
                      </a:r>
                      <a:r>
                        <a:rPr sz="180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C#,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VB, or</a:t>
                      </a:r>
                      <a:r>
                        <a:rPr sz="1800" spc="5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6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F#.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31"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Performance is </a:t>
                      </a:r>
                      <a:r>
                        <a:rPr sz="1800" spc="-2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better </a:t>
                      </a:r>
                      <a:r>
                        <a:rPr sz="1800" spc="-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than</a:t>
                      </a:r>
                      <a:r>
                        <a:rPr sz="1800" spc="1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ASP.NET.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Performance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is less </a:t>
                      </a:r>
                      <a:r>
                        <a:rPr sz="1800" spc="-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than </a:t>
                      </a: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ASP.NET</a:t>
                      </a:r>
                      <a:r>
                        <a:rPr sz="1800" spc="10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Core.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8289"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Choose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either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.NET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Framework </a:t>
                      </a:r>
                      <a:r>
                        <a:rPr sz="1800" spc="-1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or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.NET</a:t>
                      </a:r>
                      <a:r>
                        <a:rPr sz="1800" spc="8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Core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runtime.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05A39"/>
                      </a:solidFill>
                      <a:prstDash val="solid"/>
                    </a:lnL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0"/>
                        </a:lnSpc>
                      </a:pPr>
                      <a:r>
                        <a:rPr sz="1800" spc="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Developers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must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use 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.NET </a:t>
                      </a:r>
                      <a:r>
                        <a:rPr sz="1800" spc="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Framework</a:t>
                      </a:r>
                      <a:r>
                        <a:rPr sz="1800" spc="5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solidFill>
                            <a:srgbClr val="585858"/>
                          </a:solidFill>
                          <a:latin typeface="Georgia"/>
                          <a:cs typeface="Georgia"/>
                        </a:rPr>
                        <a:t>runtime.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R w="12700">
                      <a:solidFill>
                        <a:srgbClr val="C05A39"/>
                      </a:solidFill>
                      <a:prstDash val="solid"/>
                    </a:lnR>
                    <a:lnB w="12700">
                      <a:solidFill>
                        <a:srgbClr val="C05A3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17</a:t>
            </a:fld>
            <a:endParaRPr spc="-1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0371" y="5845836"/>
            <a:ext cx="3201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Difference between ASP.NET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or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ASP.NET</a:t>
            </a:r>
            <a:r>
              <a:rPr sz="1200" b="1" i="1" spc="3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Core</a:t>
            </a:r>
            <a:endParaRPr sz="1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70" y="1205776"/>
            <a:ext cx="10688955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702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40" dirty="0">
                <a:solidFill>
                  <a:srgbClr val="585858"/>
                </a:solidFill>
                <a:latin typeface="Georgia"/>
                <a:cs typeface="Georgia"/>
              </a:rPr>
              <a:t>Active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Server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Pages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(ASP) </a:t>
            </a:r>
            <a:r>
              <a:rPr sz="1800" spc="45" dirty="0">
                <a:solidFill>
                  <a:srgbClr val="585858"/>
                </a:solidFill>
                <a:latin typeface="Georgia"/>
                <a:cs typeface="Georgia"/>
              </a:rPr>
              <a:t>was </a:t>
            </a:r>
            <a:r>
              <a:rPr sz="1800" spc="30" dirty="0">
                <a:solidFill>
                  <a:srgbClr val="585858"/>
                </a:solidFill>
                <a:latin typeface="Georgia"/>
                <a:cs typeface="Georgia"/>
              </a:rPr>
              <a:t>developed with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aim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generate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Dynamic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Web</a:t>
            </a:r>
            <a:r>
              <a:rPr sz="1800" spc="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content.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00355" marR="5715" indent="-286385">
              <a:lnSpc>
                <a:spcPct val="100000"/>
              </a:lnSpc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Today,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there </a:t>
            </a:r>
            <a:r>
              <a:rPr sz="1800" spc="-25" dirty="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sz="1800" spc="45" dirty="0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versions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Framework: a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logical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extension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present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version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.NET  </a:t>
            </a:r>
            <a:r>
              <a:rPr sz="1800" spc="-65" dirty="0">
                <a:solidFill>
                  <a:srgbClr val="585858"/>
                </a:solidFill>
                <a:latin typeface="Georgia"/>
                <a:cs typeface="Georgia"/>
              </a:rPr>
              <a:t>4.5.2,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officially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called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sz="1800" spc="-90" dirty="0">
                <a:solidFill>
                  <a:srgbClr val="585858"/>
                </a:solidFill>
                <a:latin typeface="Georgia"/>
                <a:cs typeface="Georgia"/>
              </a:rPr>
              <a:t>4.6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Core</a:t>
            </a:r>
            <a:r>
              <a:rPr sz="1800" spc="2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Georgia"/>
                <a:cs typeface="Georgia"/>
              </a:rPr>
              <a:t>1.0.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00355" indent="-28702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lifecycle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categorized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lifecycle and Page</a:t>
            </a:r>
            <a:r>
              <a:rPr sz="1800" spc="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lifecycle.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300355" indent="-287020">
              <a:lnSpc>
                <a:spcPct val="100000"/>
              </a:lnSpc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lifecycle of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25" dirty="0">
                <a:solidFill>
                  <a:srgbClr val="585858"/>
                </a:solidFill>
                <a:latin typeface="Georgia"/>
                <a:cs typeface="Georgia"/>
              </a:rPr>
              <a:t>page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based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whether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25" dirty="0">
                <a:solidFill>
                  <a:srgbClr val="585858"/>
                </a:solidFill>
                <a:latin typeface="Georgia"/>
                <a:cs typeface="Georgia"/>
              </a:rPr>
              <a:t>page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request is </a:t>
            </a:r>
            <a:r>
              <a:rPr sz="1800" spc="45" dirty="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or a</a:t>
            </a:r>
            <a:r>
              <a:rPr sz="1800" spc="229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postback.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720" marR="5080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open-source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cross-platform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sz="1800" spc="-25" dirty="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novel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cloud-based  </a:t>
            </a:r>
            <a:r>
              <a:rPr sz="1800" spc="-35" dirty="0">
                <a:solidFill>
                  <a:srgbClr val="585858"/>
                </a:solidFill>
                <a:latin typeface="Georgia"/>
                <a:cs typeface="Georgia"/>
              </a:rPr>
              <a:t>Internet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associated</a:t>
            </a:r>
            <a:r>
              <a:rPr sz="1800" spc="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applications.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720" indent="-287020">
              <a:lnSpc>
                <a:spcPct val="100000"/>
              </a:lnSpc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.NET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1800" spc="-40" dirty="0">
                <a:solidFill>
                  <a:srgbClr val="585858"/>
                </a:solidFill>
                <a:latin typeface="Georgia"/>
                <a:cs typeface="Georgia"/>
              </a:rPr>
              <a:t>1.0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offers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most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adaptable version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800" spc="2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ASP.NET.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marR="76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established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framework </a:t>
            </a:r>
            <a:r>
              <a:rPr sz="1800" spc="-25" dirty="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offers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elements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necessary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1800" spc="30" dirty="0">
                <a:solidFill>
                  <a:srgbClr val="585858"/>
                </a:solidFill>
                <a:latin typeface="Georgia"/>
                <a:cs typeface="Georgia"/>
              </a:rPr>
              <a:t>develop 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enterprise- 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grade,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server-based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Web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apps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</a:t>
            </a:r>
            <a:r>
              <a:rPr sz="1800" spc="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Georgia"/>
                <a:cs typeface="Georgia"/>
              </a:rPr>
              <a:t>Windows.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•"/>
            </a:pPr>
            <a:endParaRPr sz="19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Core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sz="1800" spc="25" dirty="0">
                <a:solidFill>
                  <a:srgbClr val="585858"/>
                </a:solidFill>
                <a:latin typeface="Georgia"/>
                <a:cs typeface="Georgia"/>
              </a:rPr>
              <a:t>developing 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apps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sz="1800" spc="-30" dirty="0">
                <a:solidFill>
                  <a:srgbClr val="585858"/>
                </a:solidFill>
                <a:latin typeface="Georgia"/>
                <a:cs typeface="Georgia"/>
              </a:rPr>
              <a:t>just </a:t>
            </a:r>
            <a:r>
              <a:rPr sz="1800" spc="35" dirty="0">
                <a:solidFill>
                  <a:srgbClr val="585858"/>
                </a:solidFill>
                <a:latin typeface="Georgia"/>
                <a:cs typeface="Georgia"/>
              </a:rPr>
              <a:t>Windows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operating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system, but also on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MacOS 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1800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Linux.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18</a:t>
            </a:fld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04800" y="6586949"/>
            <a:ext cx="1137285" cy="1949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1794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3248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Session </a:t>
            </a:r>
            <a:r>
              <a:rPr spc="10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2</a:t>
            </a:fld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487" y="1570939"/>
            <a:ext cx="8512810" cy="337248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2400" spc="-10" dirty="0" smtClean="0">
                <a:solidFill>
                  <a:srgbClr val="585858"/>
                </a:solidFill>
                <a:latin typeface="Georgia"/>
                <a:cs typeface="Georgia"/>
              </a:rPr>
              <a:t>Explain the </a:t>
            </a:r>
            <a:r>
              <a:rPr lang="en-US" sz="2400" spc="20" dirty="0" smtClean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lang="en-US" sz="2400" spc="55" dirty="0" smtClean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lang="en-US" sz="2400" spc="30" dirty="0" smtClean="0">
                <a:solidFill>
                  <a:srgbClr val="585858"/>
                </a:solidFill>
                <a:latin typeface="Georgia"/>
                <a:cs typeface="Georgia"/>
              </a:rPr>
              <a:t>Framework</a:t>
            </a:r>
            <a:endParaRPr lang="en-US" sz="2400" dirty="0" smtClean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20" dirty="0" smtClean="0">
                <a:solidFill>
                  <a:srgbClr val="585858"/>
                </a:solidFill>
                <a:latin typeface="Georgia"/>
                <a:cs typeface="Georgia"/>
              </a:rPr>
              <a:t>List </a:t>
            </a:r>
            <a:r>
              <a:rPr sz="2400" spc="-25" dirty="0" smtClean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spc="-10" dirty="0" smtClean="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sz="2400" spc="15" dirty="0" smtClean="0">
                <a:solidFill>
                  <a:srgbClr val="585858"/>
                </a:solidFill>
                <a:latin typeface="Georgia"/>
                <a:cs typeface="Georgia"/>
              </a:rPr>
              <a:t>ofASP.NET and </a:t>
            </a:r>
            <a:r>
              <a:rPr sz="2400" spc="-30" dirty="0" smtClean="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sz="2400" spc="155" dirty="0" smtClean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585858"/>
                </a:solidFill>
                <a:latin typeface="Georgia"/>
                <a:cs typeface="Georgia"/>
              </a:rPr>
              <a:t>uses</a:t>
            </a:r>
            <a:endParaRPr sz="2400" dirty="0" smtClean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10" dirty="0" smtClean="0">
                <a:solidFill>
                  <a:srgbClr val="585858"/>
                </a:solidFill>
                <a:latin typeface="Georgia"/>
                <a:cs typeface="Georgia"/>
              </a:rPr>
              <a:t>Describe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2400" spc="35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r>
              <a:rPr sz="2400" spc="1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lifecycle</a:t>
            </a:r>
            <a:endParaRPr sz="2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sz="2400" spc="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</a:t>
            </a:r>
            <a:endParaRPr sz="2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List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advantages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sz="2400" spc="1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</a:t>
            </a:r>
            <a:endParaRPr sz="24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Explain </a:t>
            </a: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difference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between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r>
              <a:rPr sz="2400" spc="1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Georgia"/>
                <a:cs typeface="Georgia"/>
              </a:rPr>
              <a:t>Core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57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Introduction </a:t>
            </a:r>
            <a:r>
              <a:rPr spc="-25" dirty="0"/>
              <a:t>to</a:t>
            </a:r>
            <a:r>
              <a:rPr spc="35" dirty="0"/>
              <a:t> </a:t>
            </a:r>
            <a:r>
              <a:rPr spc="25" dirty="0"/>
              <a:t>ASP.NET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0432" y="1531619"/>
            <a:ext cx="10540365" cy="2209800"/>
            <a:chOff x="1170432" y="1531619"/>
            <a:chExt cx="10540365" cy="2209800"/>
          </a:xfrm>
        </p:grpSpPr>
        <p:sp>
          <p:nvSpPr>
            <p:cNvPr id="4" name="object 4"/>
            <p:cNvSpPr/>
            <p:nvPr/>
          </p:nvSpPr>
          <p:spPr>
            <a:xfrm>
              <a:off x="1176528" y="2350008"/>
              <a:ext cx="10528300" cy="1385570"/>
            </a:xfrm>
            <a:custGeom>
              <a:avLst/>
              <a:gdLst/>
              <a:ahLst/>
              <a:cxnLst/>
              <a:rect l="l" t="t" r="r" b="b"/>
              <a:pathLst>
                <a:path w="10528300" h="1385570">
                  <a:moveTo>
                    <a:pt x="10527792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10527792" y="1385315"/>
                  </a:lnTo>
                  <a:lnTo>
                    <a:pt x="105277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6528" y="2350008"/>
              <a:ext cx="10528300" cy="1385570"/>
            </a:xfrm>
            <a:custGeom>
              <a:avLst/>
              <a:gdLst/>
              <a:ahLst/>
              <a:cxnLst/>
              <a:rect l="l" t="t" r="r" b="b"/>
              <a:pathLst>
                <a:path w="10528300" h="1385570">
                  <a:moveTo>
                    <a:pt x="0" y="0"/>
                  </a:moveTo>
                  <a:lnTo>
                    <a:pt x="10527792" y="0"/>
                  </a:lnTo>
                  <a:lnTo>
                    <a:pt x="10527792" y="1385315"/>
                  </a:lnTo>
                  <a:lnTo>
                    <a:pt x="0" y="13853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3832" y="1537715"/>
              <a:ext cx="7368540" cy="1623060"/>
            </a:xfrm>
            <a:custGeom>
              <a:avLst/>
              <a:gdLst/>
              <a:ahLst/>
              <a:cxnLst/>
              <a:rect l="l" t="t" r="r" b="b"/>
              <a:pathLst>
                <a:path w="7368540" h="1623060">
                  <a:moveTo>
                    <a:pt x="7098017" y="0"/>
                  </a:moveTo>
                  <a:lnTo>
                    <a:pt x="270522" y="0"/>
                  </a:lnTo>
                  <a:lnTo>
                    <a:pt x="221896" y="4358"/>
                  </a:lnTo>
                  <a:lnTo>
                    <a:pt x="176129" y="16924"/>
                  </a:lnTo>
                  <a:lnTo>
                    <a:pt x="133985" y="36934"/>
                  </a:lnTo>
                  <a:lnTo>
                    <a:pt x="96229" y="63624"/>
                  </a:lnTo>
                  <a:lnTo>
                    <a:pt x="63624" y="96229"/>
                  </a:lnTo>
                  <a:lnTo>
                    <a:pt x="36934" y="133985"/>
                  </a:lnTo>
                  <a:lnTo>
                    <a:pt x="16924" y="176129"/>
                  </a:lnTo>
                  <a:lnTo>
                    <a:pt x="4358" y="221896"/>
                  </a:lnTo>
                  <a:lnTo>
                    <a:pt x="0" y="270522"/>
                  </a:lnTo>
                  <a:lnTo>
                    <a:pt x="0" y="1352549"/>
                  </a:lnTo>
                  <a:lnTo>
                    <a:pt x="4358" y="1401175"/>
                  </a:lnTo>
                  <a:lnTo>
                    <a:pt x="16924" y="1446941"/>
                  </a:lnTo>
                  <a:lnTo>
                    <a:pt x="36934" y="1489083"/>
                  </a:lnTo>
                  <a:lnTo>
                    <a:pt x="63624" y="1526837"/>
                  </a:lnTo>
                  <a:lnTo>
                    <a:pt x="96229" y="1559440"/>
                  </a:lnTo>
                  <a:lnTo>
                    <a:pt x="133985" y="1586128"/>
                  </a:lnTo>
                  <a:lnTo>
                    <a:pt x="176129" y="1606136"/>
                  </a:lnTo>
                  <a:lnTo>
                    <a:pt x="221896" y="1618701"/>
                  </a:lnTo>
                  <a:lnTo>
                    <a:pt x="270522" y="1623059"/>
                  </a:lnTo>
                  <a:lnTo>
                    <a:pt x="7098017" y="1623059"/>
                  </a:lnTo>
                  <a:lnTo>
                    <a:pt x="7146643" y="1618701"/>
                  </a:lnTo>
                  <a:lnTo>
                    <a:pt x="7192410" y="1606136"/>
                  </a:lnTo>
                  <a:lnTo>
                    <a:pt x="7234554" y="1586128"/>
                  </a:lnTo>
                  <a:lnTo>
                    <a:pt x="7272310" y="1559440"/>
                  </a:lnTo>
                  <a:lnTo>
                    <a:pt x="7304915" y="1526837"/>
                  </a:lnTo>
                  <a:lnTo>
                    <a:pt x="7331605" y="1489083"/>
                  </a:lnTo>
                  <a:lnTo>
                    <a:pt x="7351615" y="1446941"/>
                  </a:lnTo>
                  <a:lnTo>
                    <a:pt x="7364181" y="1401175"/>
                  </a:lnTo>
                  <a:lnTo>
                    <a:pt x="7368540" y="1352549"/>
                  </a:lnTo>
                  <a:lnTo>
                    <a:pt x="7368540" y="270522"/>
                  </a:lnTo>
                  <a:lnTo>
                    <a:pt x="7364181" y="221896"/>
                  </a:lnTo>
                  <a:lnTo>
                    <a:pt x="7351615" y="176129"/>
                  </a:lnTo>
                  <a:lnTo>
                    <a:pt x="7331605" y="133985"/>
                  </a:lnTo>
                  <a:lnTo>
                    <a:pt x="7304915" y="96229"/>
                  </a:lnTo>
                  <a:lnTo>
                    <a:pt x="7272310" y="63624"/>
                  </a:lnTo>
                  <a:lnTo>
                    <a:pt x="7234554" y="36934"/>
                  </a:lnTo>
                  <a:lnTo>
                    <a:pt x="7192410" y="16924"/>
                  </a:lnTo>
                  <a:lnTo>
                    <a:pt x="7146643" y="4358"/>
                  </a:lnTo>
                  <a:lnTo>
                    <a:pt x="7098017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3832" y="1537715"/>
              <a:ext cx="7368540" cy="1623060"/>
            </a:xfrm>
            <a:custGeom>
              <a:avLst/>
              <a:gdLst/>
              <a:ahLst/>
              <a:cxnLst/>
              <a:rect l="l" t="t" r="r" b="b"/>
              <a:pathLst>
                <a:path w="7368540" h="1623060">
                  <a:moveTo>
                    <a:pt x="0" y="270522"/>
                  </a:moveTo>
                  <a:lnTo>
                    <a:pt x="4358" y="221896"/>
                  </a:lnTo>
                  <a:lnTo>
                    <a:pt x="16924" y="176129"/>
                  </a:lnTo>
                  <a:lnTo>
                    <a:pt x="36934" y="133985"/>
                  </a:lnTo>
                  <a:lnTo>
                    <a:pt x="63624" y="96229"/>
                  </a:lnTo>
                  <a:lnTo>
                    <a:pt x="96229" y="63624"/>
                  </a:lnTo>
                  <a:lnTo>
                    <a:pt x="133985" y="36934"/>
                  </a:lnTo>
                  <a:lnTo>
                    <a:pt x="176129" y="16924"/>
                  </a:lnTo>
                  <a:lnTo>
                    <a:pt x="221896" y="4358"/>
                  </a:lnTo>
                  <a:lnTo>
                    <a:pt x="270522" y="0"/>
                  </a:lnTo>
                  <a:lnTo>
                    <a:pt x="7098017" y="0"/>
                  </a:lnTo>
                  <a:lnTo>
                    <a:pt x="7146643" y="4358"/>
                  </a:lnTo>
                  <a:lnTo>
                    <a:pt x="7192410" y="16924"/>
                  </a:lnTo>
                  <a:lnTo>
                    <a:pt x="7234554" y="36934"/>
                  </a:lnTo>
                  <a:lnTo>
                    <a:pt x="7272310" y="63624"/>
                  </a:lnTo>
                  <a:lnTo>
                    <a:pt x="7304915" y="96229"/>
                  </a:lnTo>
                  <a:lnTo>
                    <a:pt x="7331605" y="133985"/>
                  </a:lnTo>
                  <a:lnTo>
                    <a:pt x="7351615" y="176129"/>
                  </a:lnTo>
                  <a:lnTo>
                    <a:pt x="7364181" y="221896"/>
                  </a:lnTo>
                  <a:lnTo>
                    <a:pt x="7368540" y="270522"/>
                  </a:lnTo>
                  <a:lnTo>
                    <a:pt x="7368540" y="1352549"/>
                  </a:lnTo>
                  <a:lnTo>
                    <a:pt x="7364181" y="1401175"/>
                  </a:lnTo>
                  <a:lnTo>
                    <a:pt x="7351615" y="1446941"/>
                  </a:lnTo>
                  <a:lnTo>
                    <a:pt x="7331605" y="1489083"/>
                  </a:lnTo>
                  <a:lnTo>
                    <a:pt x="7304915" y="1526837"/>
                  </a:lnTo>
                  <a:lnTo>
                    <a:pt x="7272310" y="1559440"/>
                  </a:lnTo>
                  <a:lnTo>
                    <a:pt x="7234554" y="1586128"/>
                  </a:lnTo>
                  <a:lnTo>
                    <a:pt x="7192410" y="1606136"/>
                  </a:lnTo>
                  <a:lnTo>
                    <a:pt x="7146643" y="1618701"/>
                  </a:lnTo>
                  <a:lnTo>
                    <a:pt x="7098017" y="1623059"/>
                  </a:lnTo>
                  <a:lnTo>
                    <a:pt x="270522" y="1623059"/>
                  </a:lnTo>
                  <a:lnTo>
                    <a:pt x="221896" y="1618701"/>
                  </a:lnTo>
                  <a:lnTo>
                    <a:pt x="176129" y="1606136"/>
                  </a:lnTo>
                  <a:lnTo>
                    <a:pt x="133985" y="1586128"/>
                  </a:lnTo>
                  <a:lnTo>
                    <a:pt x="96229" y="1559440"/>
                  </a:lnTo>
                  <a:lnTo>
                    <a:pt x="63624" y="1526837"/>
                  </a:lnTo>
                  <a:lnTo>
                    <a:pt x="36934" y="1489083"/>
                  </a:lnTo>
                  <a:lnTo>
                    <a:pt x="16924" y="1446941"/>
                  </a:lnTo>
                  <a:lnTo>
                    <a:pt x="4358" y="1401175"/>
                  </a:lnTo>
                  <a:lnTo>
                    <a:pt x="0" y="1352549"/>
                  </a:lnTo>
                  <a:lnTo>
                    <a:pt x="0" y="27052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48624" y="1946909"/>
            <a:ext cx="6433820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345"/>
              </a:spcBef>
            </a:pP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Microsoft 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developed </a:t>
            </a:r>
            <a:r>
              <a:rPr sz="2400" spc="50" dirty="0">
                <a:solidFill>
                  <a:srgbClr val="FFFFFF"/>
                </a:solidFill>
                <a:latin typeface="Georgia"/>
                <a:cs typeface="Georgia"/>
              </a:rPr>
              <a:t>Active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Server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Pages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(ASP) 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facilitate 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dynamic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Web</a:t>
            </a:r>
            <a:r>
              <a:rPr sz="24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content.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70432" y="4026408"/>
            <a:ext cx="10540365" cy="2209800"/>
            <a:chOff x="1170432" y="4026408"/>
            <a:chExt cx="10540365" cy="2209800"/>
          </a:xfrm>
        </p:grpSpPr>
        <p:sp>
          <p:nvSpPr>
            <p:cNvPr id="10" name="object 10"/>
            <p:cNvSpPr/>
            <p:nvPr/>
          </p:nvSpPr>
          <p:spPr>
            <a:xfrm>
              <a:off x="1176528" y="4844796"/>
              <a:ext cx="10528300" cy="1385570"/>
            </a:xfrm>
            <a:custGeom>
              <a:avLst/>
              <a:gdLst/>
              <a:ahLst/>
              <a:cxnLst/>
              <a:rect l="l" t="t" r="r" b="b"/>
              <a:pathLst>
                <a:path w="10528300" h="1385570">
                  <a:moveTo>
                    <a:pt x="10527792" y="0"/>
                  </a:moveTo>
                  <a:lnTo>
                    <a:pt x="0" y="0"/>
                  </a:lnTo>
                  <a:lnTo>
                    <a:pt x="0" y="1385315"/>
                  </a:lnTo>
                  <a:lnTo>
                    <a:pt x="10527792" y="1385315"/>
                  </a:lnTo>
                  <a:lnTo>
                    <a:pt x="105277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6528" y="4844796"/>
              <a:ext cx="10528300" cy="1385570"/>
            </a:xfrm>
            <a:custGeom>
              <a:avLst/>
              <a:gdLst/>
              <a:ahLst/>
              <a:cxnLst/>
              <a:rect l="l" t="t" r="r" b="b"/>
              <a:pathLst>
                <a:path w="10528300" h="1385570">
                  <a:moveTo>
                    <a:pt x="0" y="0"/>
                  </a:moveTo>
                  <a:lnTo>
                    <a:pt x="10527792" y="0"/>
                  </a:lnTo>
                  <a:lnTo>
                    <a:pt x="10527792" y="1385315"/>
                  </a:lnTo>
                  <a:lnTo>
                    <a:pt x="0" y="138531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EC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3832" y="4032504"/>
              <a:ext cx="7368540" cy="1623060"/>
            </a:xfrm>
            <a:custGeom>
              <a:avLst/>
              <a:gdLst/>
              <a:ahLst/>
              <a:cxnLst/>
              <a:rect l="l" t="t" r="r" b="b"/>
              <a:pathLst>
                <a:path w="7368540" h="1623060">
                  <a:moveTo>
                    <a:pt x="7098017" y="0"/>
                  </a:moveTo>
                  <a:lnTo>
                    <a:pt x="270522" y="0"/>
                  </a:lnTo>
                  <a:lnTo>
                    <a:pt x="221896" y="4358"/>
                  </a:lnTo>
                  <a:lnTo>
                    <a:pt x="176129" y="16924"/>
                  </a:lnTo>
                  <a:lnTo>
                    <a:pt x="133985" y="36934"/>
                  </a:lnTo>
                  <a:lnTo>
                    <a:pt x="96229" y="63624"/>
                  </a:lnTo>
                  <a:lnTo>
                    <a:pt x="63624" y="96229"/>
                  </a:lnTo>
                  <a:lnTo>
                    <a:pt x="36934" y="133985"/>
                  </a:lnTo>
                  <a:lnTo>
                    <a:pt x="16924" y="176129"/>
                  </a:lnTo>
                  <a:lnTo>
                    <a:pt x="4358" y="221896"/>
                  </a:lnTo>
                  <a:lnTo>
                    <a:pt x="0" y="270522"/>
                  </a:lnTo>
                  <a:lnTo>
                    <a:pt x="0" y="1352550"/>
                  </a:lnTo>
                  <a:lnTo>
                    <a:pt x="4358" y="1401175"/>
                  </a:lnTo>
                  <a:lnTo>
                    <a:pt x="16924" y="1446941"/>
                  </a:lnTo>
                  <a:lnTo>
                    <a:pt x="36934" y="1489083"/>
                  </a:lnTo>
                  <a:lnTo>
                    <a:pt x="63624" y="1526837"/>
                  </a:lnTo>
                  <a:lnTo>
                    <a:pt x="96229" y="1559440"/>
                  </a:lnTo>
                  <a:lnTo>
                    <a:pt x="133985" y="1586128"/>
                  </a:lnTo>
                  <a:lnTo>
                    <a:pt x="176129" y="1606136"/>
                  </a:lnTo>
                  <a:lnTo>
                    <a:pt x="221896" y="1618701"/>
                  </a:lnTo>
                  <a:lnTo>
                    <a:pt x="270522" y="1623060"/>
                  </a:lnTo>
                  <a:lnTo>
                    <a:pt x="7098017" y="1623060"/>
                  </a:lnTo>
                  <a:lnTo>
                    <a:pt x="7146643" y="1618701"/>
                  </a:lnTo>
                  <a:lnTo>
                    <a:pt x="7192410" y="1606136"/>
                  </a:lnTo>
                  <a:lnTo>
                    <a:pt x="7234554" y="1586128"/>
                  </a:lnTo>
                  <a:lnTo>
                    <a:pt x="7272310" y="1559440"/>
                  </a:lnTo>
                  <a:lnTo>
                    <a:pt x="7304915" y="1526837"/>
                  </a:lnTo>
                  <a:lnTo>
                    <a:pt x="7331605" y="1489083"/>
                  </a:lnTo>
                  <a:lnTo>
                    <a:pt x="7351615" y="1446941"/>
                  </a:lnTo>
                  <a:lnTo>
                    <a:pt x="7364181" y="1401175"/>
                  </a:lnTo>
                  <a:lnTo>
                    <a:pt x="7368540" y="1352550"/>
                  </a:lnTo>
                  <a:lnTo>
                    <a:pt x="7368540" y="270522"/>
                  </a:lnTo>
                  <a:lnTo>
                    <a:pt x="7364181" y="221896"/>
                  </a:lnTo>
                  <a:lnTo>
                    <a:pt x="7351615" y="176129"/>
                  </a:lnTo>
                  <a:lnTo>
                    <a:pt x="7331605" y="133985"/>
                  </a:lnTo>
                  <a:lnTo>
                    <a:pt x="7304915" y="96229"/>
                  </a:lnTo>
                  <a:lnTo>
                    <a:pt x="7272310" y="63624"/>
                  </a:lnTo>
                  <a:lnTo>
                    <a:pt x="7234554" y="36934"/>
                  </a:lnTo>
                  <a:lnTo>
                    <a:pt x="7192410" y="16924"/>
                  </a:lnTo>
                  <a:lnTo>
                    <a:pt x="7146643" y="4358"/>
                  </a:lnTo>
                  <a:lnTo>
                    <a:pt x="7098017" y="0"/>
                  </a:lnTo>
                  <a:close/>
                </a:path>
              </a:pathLst>
            </a:custGeom>
            <a:solidFill>
              <a:srgbClr val="7A62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3832" y="4032504"/>
              <a:ext cx="7368540" cy="1623060"/>
            </a:xfrm>
            <a:custGeom>
              <a:avLst/>
              <a:gdLst/>
              <a:ahLst/>
              <a:cxnLst/>
              <a:rect l="l" t="t" r="r" b="b"/>
              <a:pathLst>
                <a:path w="7368540" h="1623060">
                  <a:moveTo>
                    <a:pt x="0" y="270522"/>
                  </a:moveTo>
                  <a:lnTo>
                    <a:pt x="4358" y="221896"/>
                  </a:lnTo>
                  <a:lnTo>
                    <a:pt x="16924" y="176129"/>
                  </a:lnTo>
                  <a:lnTo>
                    <a:pt x="36934" y="133985"/>
                  </a:lnTo>
                  <a:lnTo>
                    <a:pt x="63624" y="96229"/>
                  </a:lnTo>
                  <a:lnTo>
                    <a:pt x="96229" y="63624"/>
                  </a:lnTo>
                  <a:lnTo>
                    <a:pt x="133985" y="36934"/>
                  </a:lnTo>
                  <a:lnTo>
                    <a:pt x="176129" y="16924"/>
                  </a:lnTo>
                  <a:lnTo>
                    <a:pt x="221896" y="4358"/>
                  </a:lnTo>
                  <a:lnTo>
                    <a:pt x="270522" y="0"/>
                  </a:lnTo>
                  <a:lnTo>
                    <a:pt x="7098017" y="0"/>
                  </a:lnTo>
                  <a:lnTo>
                    <a:pt x="7146643" y="4358"/>
                  </a:lnTo>
                  <a:lnTo>
                    <a:pt x="7192410" y="16924"/>
                  </a:lnTo>
                  <a:lnTo>
                    <a:pt x="7234554" y="36934"/>
                  </a:lnTo>
                  <a:lnTo>
                    <a:pt x="7272310" y="63624"/>
                  </a:lnTo>
                  <a:lnTo>
                    <a:pt x="7304915" y="96229"/>
                  </a:lnTo>
                  <a:lnTo>
                    <a:pt x="7331605" y="133985"/>
                  </a:lnTo>
                  <a:lnTo>
                    <a:pt x="7351615" y="176129"/>
                  </a:lnTo>
                  <a:lnTo>
                    <a:pt x="7364181" y="221896"/>
                  </a:lnTo>
                  <a:lnTo>
                    <a:pt x="7368540" y="270522"/>
                  </a:lnTo>
                  <a:lnTo>
                    <a:pt x="7368540" y="1352550"/>
                  </a:lnTo>
                  <a:lnTo>
                    <a:pt x="7364181" y="1401175"/>
                  </a:lnTo>
                  <a:lnTo>
                    <a:pt x="7351615" y="1446941"/>
                  </a:lnTo>
                  <a:lnTo>
                    <a:pt x="7331605" y="1489083"/>
                  </a:lnTo>
                  <a:lnTo>
                    <a:pt x="7304915" y="1526837"/>
                  </a:lnTo>
                  <a:lnTo>
                    <a:pt x="7272310" y="1559440"/>
                  </a:lnTo>
                  <a:lnTo>
                    <a:pt x="7234554" y="1586128"/>
                  </a:lnTo>
                  <a:lnTo>
                    <a:pt x="7192410" y="1606136"/>
                  </a:lnTo>
                  <a:lnTo>
                    <a:pt x="7146643" y="1618701"/>
                  </a:lnTo>
                  <a:lnTo>
                    <a:pt x="7098017" y="1623060"/>
                  </a:lnTo>
                  <a:lnTo>
                    <a:pt x="270522" y="1623060"/>
                  </a:lnTo>
                  <a:lnTo>
                    <a:pt x="221896" y="1618701"/>
                  </a:lnTo>
                  <a:lnTo>
                    <a:pt x="176129" y="1606136"/>
                  </a:lnTo>
                  <a:lnTo>
                    <a:pt x="133985" y="1586128"/>
                  </a:lnTo>
                  <a:lnTo>
                    <a:pt x="96229" y="1559440"/>
                  </a:lnTo>
                  <a:lnTo>
                    <a:pt x="63624" y="1526837"/>
                  </a:lnTo>
                  <a:lnTo>
                    <a:pt x="36934" y="1489083"/>
                  </a:lnTo>
                  <a:lnTo>
                    <a:pt x="16924" y="1446941"/>
                  </a:lnTo>
                  <a:lnTo>
                    <a:pt x="4358" y="1401175"/>
                  </a:lnTo>
                  <a:lnTo>
                    <a:pt x="0" y="1352550"/>
                  </a:lnTo>
                  <a:lnTo>
                    <a:pt x="0" y="27052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48624" y="4271251"/>
            <a:ext cx="6040755" cy="10725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95"/>
              </a:spcBef>
            </a:pPr>
            <a:r>
              <a:rPr sz="2400" spc="50" dirty="0">
                <a:solidFill>
                  <a:srgbClr val="FFFFFF"/>
                </a:solidFill>
                <a:latin typeface="Georgia"/>
                <a:cs typeface="Georgia"/>
              </a:rPr>
              <a:t>ASP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was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then 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replaced 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ASP.NET,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a  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technology 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working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.NET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platform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to  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facilitate 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modern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development.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3</a:t>
            </a:fld>
            <a:endParaRPr spc="-1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585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History </a:t>
            </a:r>
            <a:r>
              <a:rPr spc="25" dirty="0"/>
              <a:t>of ASP.NET</a:t>
            </a:r>
            <a:r>
              <a:rPr spc="-35" dirty="0"/>
              <a:t> </a:t>
            </a:r>
            <a:r>
              <a:rPr spc="-70" dirty="0"/>
              <a:t>(1-2)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9347" y="1981200"/>
            <a:ext cx="10967085" cy="3845560"/>
            <a:chOff x="879347" y="1981200"/>
            <a:chExt cx="10967085" cy="3845560"/>
          </a:xfrm>
        </p:grpSpPr>
        <p:sp>
          <p:nvSpPr>
            <p:cNvPr id="4" name="object 4"/>
            <p:cNvSpPr/>
            <p:nvPr/>
          </p:nvSpPr>
          <p:spPr>
            <a:xfrm>
              <a:off x="888491" y="1999500"/>
              <a:ext cx="5404104" cy="3817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919" y="1994916"/>
              <a:ext cx="5413375" cy="3827145"/>
            </a:xfrm>
            <a:custGeom>
              <a:avLst/>
              <a:gdLst/>
              <a:ahLst/>
              <a:cxnLst/>
              <a:rect l="l" t="t" r="r" b="b"/>
              <a:pathLst>
                <a:path w="5413375" h="3827145">
                  <a:moveTo>
                    <a:pt x="0" y="0"/>
                  </a:moveTo>
                  <a:lnTo>
                    <a:pt x="5413248" y="0"/>
                  </a:lnTo>
                  <a:lnTo>
                    <a:pt x="5413248" y="3826764"/>
                  </a:lnTo>
                  <a:lnTo>
                    <a:pt x="0" y="382676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2595" y="1981200"/>
              <a:ext cx="5553456" cy="38359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2783" y="5838253"/>
            <a:ext cx="195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Release History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of</a:t>
            </a:r>
            <a:r>
              <a:rPr sz="1200" b="1" i="1" spc="-2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ASP.NET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4</a:t>
            </a:fld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28521" y="5841758"/>
            <a:ext cx="2478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Release History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of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.NET</a:t>
            </a:r>
            <a:r>
              <a:rPr sz="1200" b="1" i="1" spc="5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Framework</a:t>
            </a:r>
            <a:endParaRPr sz="1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4585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History </a:t>
            </a:r>
            <a:r>
              <a:rPr spc="25" dirty="0"/>
              <a:t>of ASP.NET</a:t>
            </a:r>
            <a:r>
              <a:rPr spc="-20" dirty="0"/>
              <a:t> </a:t>
            </a:r>
            <a:r>
              <a:rPr spc="-155" dirty="0"/>
              <a:t>(2-2)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594" y="5884689"/>
            <a:ext cx="2212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585858"/>
                </a:solidFill>
                <a:latin typeface="TeXGyrePagella"/>
                <a:cs typeface="TeXGyrePagella"/>
              </a:rPr>
              <a:t>.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NET Framework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and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.NET</a:t>
            </a:r>
            <a:r>
              <a:rPr sz="1200" b="1" i="1" spc="-6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Core</a:t>
            </a:r>
            <a:endParaRPr sz="1200" dirty="0">
              <a:latin typeface="TeXGyrePagella"/>
              <a:cs typeface="TeXGyrePagell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0138" y="3622302"/>
            <a:ext cx="135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Modular .NET</a:t>
            </a:r>
            <a:r>
              <a:rPr sz="1200" b="1" i="1" spc="-55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Core</a:t>
            </a:r>
            <a:endParaRPr sz="1200">
              <a:latin typeface="TeXGyrePagella"/>
              <a:cs typeface="TeXGyrePagell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0931" y="1641348"/>
            <a:ext cx="5448300" cy="4030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4823" y="1641348"/>
            <a:ext cx="3186683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3997" y="4169861"/>
            <a:ext cx="3186683" cy="1665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9295" y="5861828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85858"/>
                </a:solidFill>
                <a:latin typeface="Palladio Uralic"/>
                <a:cs typeface="Palladio Uralic"/>
              </a:rPr>
              <a:t>.</a:t>
            </a:r>
            <a:r>
              <a:rPr sz="12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NET Core Application</a:t>
            </a:r>
            <a:r>
              <a:rPr sz="1200" b="1" spc="-15" dirty="0">
                <a:solidFill>
                  <a:srgbClr val="C00000"/>
                </a:solidFill>
                <a:latin typeface="Palladio Uralic"/>
                <a:cs typeface="Palladio Uralic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Palladio Uralic"/>
                <a:cs typeface="Palladio Uralic"/>
              </a:rPr>
              <a:t>Model</a:t>
            </a:r>
            <a:endParaRPr sz="1200" dirty="0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5</a:t>
            </a:fld>
            <a:endParaRPr spc="-1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492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 </a:t>
            </a:r>
            <a:r>
              <a:rPr spc="25" dirty="0"/>
              <a:t>and </a:t>
            </a:r>
            <a:r>
              <a:rPr spc="-30" dirty="0"/>
              <a:t>Features </a:t>
            </a:r>
            <a:r>
              <a:rPr spc="25" dirty="0"/>
              <a:t>of ASP.NET</a:t>
            </a:r>
            <a:r>
              <a:rPr spc="15" dirty="0"/>
              <a:t> </a:t>
            </a:r>
            <a:r>
              <a:rPr spc="-70" dirty="0"/>
              <a:t>(1-2)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403" y="1741932"/>
            <a:ext cx="10109200" cy="574675"/>
            <a:chOff x="1327403" y="1741932"/>
            <a:chExt cx="10109200" cy="574675"/>
          </a:xfrm>
        </p:grpSpPr>
        <p:sp>
          <p:nvSpPr>
            <p:cNvPr id="4" name="object 4"/>
            <p:cNvSpPr/>
            <p:nvPr/>
          </p:nvSpPr>
          <p:spPr>
            <a:xfrm>
              <a:off x="1333499" y="1748028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10002774" y="0"/>
                  </a:moveTo>
                  <a:lnTo>
                    <a:pt x="93738" y="0"/>
                  </a:lnTo>
                  <a:lnTo>
                    <a:pt x="57248" y="7367"/>
                  </a:lnTo>
                  <a:lnTo>
                    <a:pt x="27452" y="27457"/>
                  </a:lnTo>
                  <a:lnTo>
                    <a:pt x="7365" y="57253"/>
                  </a:lnTo>
                  <a:lnTo>
                    <a:pt x="0" y="93738"/>
                  </a:lnTo>
                  <a:lnTo>
                    <a:pt x="0" y="468630"/>
                  </a:lnTo>
                  <a:lnTo>
                    <a:pt x="7365" y="505113"/>
                  </a:lnTo>
                  <a:lnTo>
                    <a:pt x="27452" y="534904"/>
                  </a:lnTo>
                  <a:lnTo>
                    <a:pt x="57248" y="554990"/>
                  </a:lnTo>
                  <a:lnTo>
                    <a:pt x="93738" y="562356"/>
                  </a:lnTo>
                  <a:lnTo>
                    <a:pt x="10002774" y="562356"/>
                  </a:lnTo>
                  <a:lnTo>
                    <a:pt x="10039257" y="554990"/>
                  </a:lnTo>
                  <a:lnTo>
                    <a:pt x="10069048" y="534904"/>
                  </a:lnTo>
                  <a:lnTo>
                    <a:pt x="10089134" y="505113"/>
                  </a:lnTo>
                  <a:lnTo>
                    <a:pt x="10096500" y="468630"/>
                  </a:lnTo>
                  <a:lnTo>
                    <a:pt x="10096500" y="93738"/>
                  </a:lnTo>
                  <a:lnTo>
                    <a:pt x="10089134" y="57253"/>
                  </a:lnTo>
                  <a:lnTo>
                    <a:pt x="10069048" y="27457"/>
                  </a:lnTo>
                  <a:lnTo>
                    <a:pt x="10039257" y="7367"/>
                  </a:lnTo>
                  <a:lnTo>
                    <a:pt x="10002774" y="0"/>
                  </a:lnTo>
                  <a:close/>
                </a:path>
              </a:pathLst>
            </a:custGeom>
            <a:solidFill>
              <a:srgbClr val="959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3499" y="1748028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0" y="93738"/>
                  </a:moveTo>
                  <a:lnTo>
                    <a:pt x="7365" y="57253"/>
                  </a:lnTo>
                  <a:lnTo>
                    <a:pt x="27452" y="27457"/>
                  </a:lnTo>
                  <a:lnTo>
                    <a:pt x="57248" y="7367"/>
                  </a:lnTo>
                  <a:lnTo>
                    <a:pt x="93738" y="0"/>
                  </a:lnTo>
                  <a:lnTo>
                    <a:pt x="10002774" y="0"/>
                  </a:lnTo>
                  <a:lnTo>
                    <a:pt x="10039257" y="7367"/>
                  </a:lnTo>
                  <a:lnTo>
                    <a:pt x="10069048" y="27457"/>
                  </a:lnTo>
                  <a:lnTo>
                    <a:pt x="10089134" y="57253"/>
                  </a:lnTo>
                  <a:lnTo>
                    <a:pt x="10096500" y="93738"/>
                  </a:lnTo>
                  <a:lnTo>
                    <a:pt x="10096500" y="468630"/>
                  </a:lnTo>
                  <a:lnTo>
                    <a:pt x="10089134" y="505113"/>
                  </a:lnTo>
                  <a:lnTo>
                    <a:pt x="10069048" y="534904"/>
                  </a:lnTo>
                  <a:lnTo>
                    <a:pt x="10039257" y="554990"/>
                  </a:lnTo>
                  <a:lnTo>
                    <a:pt x="10002774" y="562356"/>
                  </a:lnTo>
                  <a:lnTo>
                    <a:pt x="93738" y="562356"/>
                  </a:lnTo>
                  <a:lnTo>
                    <a:pt x="57248" y="554990"/>
                  </a:lnTo>
                  <a:lnTo>
                    <a:pt x="27452" y="534904"/>
                  </a:lnTo>
                  <a:lnTo>
                    <a:pt x="7365" y="505113"/>
                  </a:lnTo>
                  <a:lnTo>
                    <a:pt x="0" y="468630"/>
                  </a:lnTo>
                  <a:lnTo>
                    <a:pt x="0" y="937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27403" y="2391155"/>
            <a:ext cx="10109200" cy="573405"/>
            <a:chOff x="1327403" y="2391155"/>
            <a:chExt cx="10109200" cy="573405"/>
          </a:xfrm>
        </p:grpSpPr>
        <p:sp>
          <p:nvSpPr>
            <p:cNvPr id="7" name="object 7"/>
            <p:cNvSpPr/>
            <p:nvPr/>
          </p:nvSpPr>
          <p:spPr>
            <a:xfrm>
              <a:off x="1333499" y="2397251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10003028" y="0"/>
                  </a:moveTo>
                  <a:lnTo>
                    <a:pt x="93484" y="0"/>
                  </a:lnTo>
                  <a:lnTo>
                    <a:pt x="57092" y="7347"/>
                  </a:lnTo>
                  <a:lnTo>
                    <a:pt x="27378" y="27382"/>
                  </a:lnTo>
                  <a:lnTo>
                    <a:pt x="7345" y="57098"/>
                  </a:lnTo>
                  <a:lnTo>
                    <a:pt x="0" y="93484"/>
                  </a:lnTo>
                  <a:lnTo>
                    <a:pt x="0" y="467359"/>
                  </a:lnTo>
                  <a:lnTo>
                    <a:pt x="7345" y="503744"/>
                  </a:lnTo>
                  <a:lnTo>
                    <a:pt x="27378" y="533455"/>
                  </a:lnTo>
                  <a:lnTo>
                    <a:pt x="57092" y="553486"/>
                  </a:lnTo>
                  <a:lnTo>
                    <a:pt x="93484" y="560831"/>
                  </a:lnTo>
                  <a:lnTo>
                    <a:pt x="10003028" y="560831"/>
                  </a:lnTo>
                  <a:lnTo>
                    <a:pt x="10039412" y="553486"/>
                  </a:lnTo>
                  <a:lnTo>
                    <a:pt x="10069123" y="533455"/>
                  </a:lnTo>
                  <a:lnTo>
                    <a:pt x="10089154" y="503744"/>
                  </a:lnTo>
                  <a:lnTo>
                    <a:pt x="10096500" y="467359"/>
                  </a:lnTo>
                  <a:lnTo>
                    <a:pt x="10096500" y="93484"/>
                  </a:lnTo>
                  <a:lnTo>
                    <a:pt x="10089154" y="57098"/>
                  </a:lnTo>
                  <a:lnTo>
                    <a:pt x="10069123" y="27382"/>
                  </a:lnTo>
                  <a:lnTo>
                    <a:pt x="10039412" y="7347"/>
                  </a:lnTo>
                  <a:lnTo>
                    <a:pt x="10003028" y="0"/>
                  </a:lnTo>
                  <a:close/>
                </a:path>
              </a:pathLst>
            </a:custGeom>
            <a:solidFill>
              <a:srgbClr val="92A8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3499" y="2397251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0" y="93484"/>
                  </a:moveTo>
                  <a:lnTo>
                    <a:pt x="7345" y="57098"/>
                  </a:lnTo>
                  <a:lnTo>
                    <a:pt x="27378" y="27382"/>
                  </a:lnTo>
                  <a:lnTo>
                    <a:pt x="57092" y="7347"/>
                  </a:lnTo>
                  <a:lnTo>
                    <a:pt x="93484" y="0"/>
                  </a:lnTo>
                  <a:lnTo>
                    <a:pt x="10003028" y="0"/>
                  </a:lnTo>
                  <a:lnTo>
                    <a:pt x="10039412" y="7347"/>
                  </a:lnTo>
                  <a:lnTo>
                    <a:pt x="10069123" y="27382"/>
                  </a:lnTo>
                  <a:lnTo>
                    <a:pt x="10089154" y="57098"/>
                  </a:lnTo>
                  <a:lnTo>
                    <a:pt x="10096500" y="93484"/>
                  </a:lnTo>
                  <a:lnTo>
                    <a:pt x="10096500" y="467359"/>
                  </a:lnTo>
                  <a:lnTo>
                    <a:pt x="10089154" y="503744"/>
                  </a:lnTo>
                  <a:lnTo>
                    <a:pt x="10069123" y="533455"/>
                  </a:lnTo>
                  <a:lnTo>
                    <a:pt x="10039412" y="553486"/>
                  </a:lnTo>
                  <a:lnTo>
                    <a:pt x="10003028" y="560831"/>
                  </a:lnTo>
                  <a:lnTo>
                    <a:pt x="93484" y="560831"/>
                  </a:lnTo>
                  <a:lnTo>
                    <a:pt x="57092" y="553486"/>
                  </a:lnTo>
                  <a:lnTo>
                    <a:pt x="27378" y="533455"/>
                  </a:lnTo>
                  <a:lnTo>
                    <a:pt x="7345" y="503744"/>
                  </a:lnTo>
                  <a:lnTo>
                    <a:pt x="0" y="467359"/>
                  </a:lnTo>
                  <a:lnTo>
                    <a:pt x="0" y="934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27403" y="3038855"/>
            <a:ext cx="10109200" cy="573405"/>
            <a:chOff x="1327403" y="3038855"/>
            <a:chExt cx="10109200" cy="573405"/>
          </a:xfrm>
        </p:grpSpPr>
        <p:sp>
          <p:nvSpPr>
            <p:cNvPr id="10" name="object 10"/>
            <p:cNvSpPr/>
            <p:nvPr/>
          </p:nvSpPr>
          <p:spPr>
            <a:xfrm>
              <a:off x="1333499" y="3044951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10003028" y="0"/>
                  </a:moveTo>
                  <a:lnTo>
                    <a:pt x="93484" y="0"/>
                  </a:lnTo>
                  <a:lnTo>
                    <a:pt x="57092" y="7347"/>
                  </a:lnTo>
                  <a:lnTo>
                    <a:pt x="27378" y="27382"/>
                  </a:lnTo>
                  <a:lnTo>
                    <a:pt x="7345" y="57098"/>
                  </a:lnTo>
                  <a:lnTo>
                    <a:pt x="0" y="93484"/>
                  </a:lnTo>
                  <a:lnTo>
                    <a:pt x="0" y="467359"/>
                  </a:lnTo>
                  <a:lnTo>
                    <a:pt x="7345" y="503744"/>
                  </a:lnTo>
                  <a:lnTo>
                    <a:pt x="27378" y="533455"/>
                  </a:lnTo>
                  <a:lnTo>
                    <a:pt x="57092" y="553486"/>
                  </a:lnTo>
                  <a:lnTo>
                    <a:pt x="93484" y="560831"/>
                  </a:lnTo>
                  <a:lnTo>
                    <a:pt x="10003028" y="560831"/>
                  </a:lnTo>
                  <a:lnTo>
                    <a:pt x="10039412" y="553486"/>
                  </a:lnTo>
                  <a:lnTo>
                    <a:pt x="10069123" y="533455"/>
                  </a:lnTo>
                  <a:lnTo>
                    <a:pt x="10089154" y="503744"/>
                  </a:lnTo>
                  <a:lnTo>
                    <a:pt x="10096500" y="467359"/>
                  </a:lnTo>
                  <a:lnTo>
                    <a:pt x="10096500" y="93484"/>
                  </a:lnTo>
                  <a:lnTo>
                    <a:pt x="10089154" y="57098"/>
                  </a:lnTo>
                  <a:lnTo>
                    <a:pt x="10069123" y="27382"/>
                  </a:lnTo>
                  <a:lnTo>
                    <a:pt x="10039412" y="7347"/>
                  </a:lnTo>
                  <a:lnTo>
                    <a:pt x="10003028" y="0"/>
                  </a:lnTo>
                  <a:close/>
                </a:path>
              </a:pathLst>
            </a:custGeom>
            <a:solidFill>
              <a:srgbClr val="7AB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499" y="3044951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0" y="93484"/>
                  </a:moveTo>
                  <a:lnTo>
                    <a:pt x="7345" y="57098"/>
                  </a:lnTo>
                  <a:lnTo>
                    <a:pt x="27378" y="27382"/>
                  </a:lnTo>
                  <a:lnTo>
                    <a:pt x="57092" y="7347"/>
                  </a:lnTo>
                  <a:lnTo>
                    <a:pt x="93484" y="0"/>
                  </a:lnTo>
                  <a:lnTo>
                    <a:pt x="10003028" y="0"/>
                  </a:lnTo>
                  <a:lnTo>
                    <a:pt x="10039412" y="7347"/>
                  </a:lnTo>
                  <a:lnTo>
                    <a:pt x="10069123" y="27382"/>
                  </a:lnTo>
                  <a:lnTo>
                    <a:pt x="10089154" y="57098"/>
                  </a:lnTo>
                  <a:lnTo>
                    <a:pt x="10096500" y="93484"/>
                  </a:lnTo>
                  <a:lnTo>
                    <a:pt x="10096500" y="467359"/>
                  </a:lnTo>
                  <a:lnTo>
                    <a:pt x="10089154" y="503744"/>
                  </a:lnTo>
                  <a:lnTo>
                    <a:pt x="10069123" y="533455"/>
                  </a:lnTo>
                  <a:lnTo>
                    <a:pt x="10039412" y="553486"/>
                  </a:lnTo>
                  <a:lnTo>
                    <a:pt x="10003028" y="560831"/>
                  </a:lnTo>
                  <a:lnTo>
                    <a:pt x="93484" y="560831"/>
                  </a:lnTo>
                  <a:lnTo>
                    <a:pt x="57092" y="553486"/>
                  </a:lnTo>
                  <a:lnTo>
                    <a:pt x="27378" y="533455"/>
                  </a:lnTo>
                  <a:lnTo>
                    <a:pt x="7345" y="503744"/>
                  </a:lnTo>
                  <a:lnTo>
                    <a:pt x="0" y="467359"/>
                  </a:lnTo>
                  <a:lnTo>
                    <a:pt x="0" y="934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27403" y="3686555"/>
            <a:ext cx="10109200" cy="574675"/>
            <a:chOff x="1327403" y="3686555"/>
            <a:chExt cx="10109200" cy="574675"/>
          </a:xfrm>
        </p:grpSpPr>
        <p:sp>
          <p:nvSpPr>
            <p:cNvPr id="13" name="object 13"/>
            <p:cNvSpPr/>
            <p:nvPr/>
          </p:nvSpPr>
          <p:spPr>
            <a:xfrm>
              <a:off x="1333499" y="36926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10002774" y="0"/>
                  </a:moveTo>
                  <a:lnTo>
                    <a:pt x="93738" y="0"/>
                  </a:lnTo>
                  <a:lnTo>
                    <a:pt x="57248" y="7367"/>
                  </a:lnTo>
                  <a:lnTo>
                    <a:pt x="27452" y="27457"/>
                  </a:lnTo>
                  <a:lnTo>
                    <a:pt x="7365" y="57253"/>
                  </a:lnTo>
                  <a:lnTo>
                    <a:pt x="0" y="93738"/>
                  </a:lnTo>
                  <a:lnTo>
                    <a:pt x="0" y="468630"/>
                  </a:lnTo>
                  <a:lnTo>
                    <a:pt x="7365" y="505113"/>
                  </a:lnTo>
                  <a:lnTo>
                    <a:pt x="27452" y="534904"/>
                  </a:lnTo>
                  <a:lnTo>
                    <a:pt x="57248" y="554990"/>
                  </a:lnTo>
                  <a:lnTo>
                    <a:pt x="93738" y="562356"/>
                  </a:lnTo>
                  <a:lnTo>
                    <a:pt x="10002774" y="562356"/>
                  </a:lnTo>
                  <a:lnTo>
                    <a:pt x="10039257" y="554990"/>
                  </a:lnTo>
                  <a:lnTo>
                    <a:pt x="10069048" y="534904"/>
                  </a:lnTo>
                  <a:lnTo>
                    <a:pt x="10089134" y="505113"/>
                  </a:lnTo>
                  <a:lnTo>
                    <a:pt x="10096500" y="468630"/>
                  </a:lnTo>
                  <a:lnTo>
                    <a:pt x="10096500" y="93738"/>
                  </a:lnTo>
                  <a:lnTo>
                    <a:pt x="10089134" y="57253"/>
                  </a:lnTo>
                  <a:lnTo>
                    <a:pt x="10069048" y="27457"/>
                  </a:lnTo>
                  <a:lnTo>
                    <a:pt x="10039257" y="7367"/>
                  </a:lnTo>
                  <a:lnTo>
                    <a:pt x="10002774" y="0"/>
                  </a:lnTo>
                  <a:close/>
                </a:path>
              </a:pathLst>
            </a:custGeom>
            <a:solidFill>
              <a:srgbClr val="6CC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3499" y="36926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0" y="93738"/>
                  </a:moveTo>
                  <a:lnTo>
                    <a:pt x="7365" y="57253"/>
                  </a:lnTo>
                  <a:lnTo>
                    <a:pt x="27452" y="27457"/>
                  </a:lnTo>
                  <a:lnTo>
                    <a:pt x="57248" y="7367"/>
                  </a:lnTo>
                  <a:lnTo>
                    <a:pt x="93738" y="0"/>
                  </a:lnTo>
                  <a:lnTo>
                    <a:pt x="10002774" y="0"/>
                  </a:lnTo>
                  <a:lnTo>
                    <a:pt x="10039257" y="7367"/>
                  </a:lnTo>
                  <a:lnTo>
                    <a:pt x="10069048" y="27457"/>
                  </a:lnTo>
                  <a:lnTo>
                    <a:pt x="10089134" y="57253"/>
                  </a:lnTo>
                  <a:lnTo>
                    <a:pt x="10096500" y="93738"/>
                  </a:lnTo>
                  <a:lnTo>
                    <a:pt x="10096500" y="468630"/>
                  </a:lnTo>
                  <a:lnTo>
                    <a:pt x="10089134" y="505113"/>
                  </a:lnTo>
                  <a:lnTo>
                    <a:pt x="10069048" y="534904"/>
                  </a:lnTo>
                  <a:lnTo>
                    <a:pt x="10039257" y="554990"/>
                  </a:lnTo>
                  <a:lnTo>
                    <a:pt x="10002774" y="562356"/>
                  </a:lnTo>
                  <a:lnTo>
                    <a:pt x="93738" y="562356"/>
                  </a:lnTo>
                  <a:lnTo>
                    <a:pt x="57248" y="554990"/>
                  </a:lnTo>
                  <a:lnTo>
                    <a:pt x="27452" y="534904"/>
                  </a:lnTo>
                  <a:lnTo>
                    <a:pt x="7365" y="505113"/>
                  </a:lnTo>
                  <a:lnTo>
                    <a:pt x="0" y="468630"/>
                  </a:lnTo>
                  <a:lnTo>
                    <a:pt x="0" y="937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27403" y="4334255"/>
            <a:ext cx="10109200" cy="574675"/>
            <a:chOff x="1327403" y="4334255"/>
            <a:chExt cx="10109200" cy="574675"/>
          </a:xfrm>
        </p:grpSpPr>
        <p:sp>
          <p:nvSpPr>
            <p:cNvPr id="16" name="object 16"/>
            <p:cNvSpPr/>
            <p:nvPr/>
          </p:nvSpPr>
          <p:spPr>
            <a:xfrm>
              <a:off x="1333499" y="43403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10002774" y="0"/>
                  </a:moveTo>
                  <a:lnTo>
                    <a:pt x="93738" y="0"/>
                  </a:lnTo>
                  <a:lnTo>
                    <a:pt x="57248" y="7367"/>
                  </a:lnTo>
                  <a:lnTo>
                    <a:pt x="27452" y="27457"/>
                  </a:lnTo>
                  <a:lnTo>
                    <a:pt x="7365" y="57253"/>
                  </a:lnTo>
                  <a:lnTo>
                    <a:pt x="0" y="93738"/>
                  </a:lnTo>
                  <a:lnTo>
                    <a:pt x="0" y="468630"/>
                  </a:lnTo>
                  <a:lnTo>
                    <a:pt x="7365" y="505113"/>
                  </a:lnTo>
                  <a:lnTo>
                    <a:pt x="27452" y="534904"/>
                  </a:lnTo>
                  <a:lnTo>
                    <a:pt x="57248" y="554990"/>
                  </a:lnTo>
                  <a:lnTo>
                    <a:pt x="93738" y="562356"/>
                  </a:lnTo>
                  <a:lnTo>
                    <a:pt x="10002774" y="562356"/>
                  </a:lnTo>
                  <a:lnTo>
                    <a:pt x="10039257" y="554990"/>
                  </a:lnTo>
                  <a:lnTo>
                    <a:pt x="10069048" y="534904"/>
                  </a:lnTo>
                  <a:lnTo>
                    <a:pt x="10089134" y="505113"/>
                  </a:lnTo>
                  <a:lnTo>
                    <a:pt x="10096500" y="468630"/>
                  </a:lnTo>
                  <a:lnTo>
                    <a:pt x="10096500" y="93738"/>
                  </a:lnTo>
                  <a:lnTo>
                    <a:pt x="10089134" y="57253"/>
                  </a:lnTo>
                  <a:lnTo>
                    <a:pt x="10069048" y="27457"/>
                  </a:lnTo>
                  <a:lnTo>
                    <a:pt x="10039257" y="7367"/>
                  </a:lnTo>
                  <a:lnTo>
                    <a:pt x="10002774" y="0"/>
                  </a:lnTo>
                  <a:close/>
                </a:path>
              </a:pathLst>
            </a:custGeom>
            <a:solidFill>
              <a:srgbClr val="62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3499" y="43403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0" y="93738"/>
                  </a:moveTo>
                  <a:lnTo>
                    <a:pt x="7365" y="57253"/>
                  </a:lnTo>
                  <a:lnTo>
                    <a:pt x="27452" y="27457"/>
                  </a:lnTo>
                  <a:lnTo>
                    <a:pt x="57248" y="7367"/>
                  </a:lnTo>
                  <a:lnTo>
                    <a:pt x="93738" y="0"/>
                  </a:lnTo>
                  <a:lnTo>
                    <a:pt x="10002774" y="0"/>
                  </a:lnTo>
                  <a:lnTo>
                    <a:pt x="10039257" y="7367"/>
                  </a:lnTo>
                  <a:lnTo>
                    <a:pt x="10069048" y="27457"/>
                  </a:lnTo>
                  <a:lnTo>
                    <a:pt x="10089134" y="57253"/>
                  </a:lnTo>
                  <a:lnTo>
                    <a:pt x="10096500" y="93738"/>
                  </a:lnTo>
                  <a:lnTo>
                    <a:pt x="10096500" y="468630"/>
                  </a:lnTo>
                  <a:lnTo>
                    <a:pt x="10089134" y="505113"/>
                  </a:lnTo>
                  <a:lnTo>
                    <a:pt x="10069048" y="534904"/>
                  </a:lnTo>
                  <a:lnTo>
                    <a:pt x="10039257" y="554990"/>
                  </a:lnTo>
                  <a:lnTo>
                    <a:pt x="10002774" y="562356"/>
                  </a:lnTo>
                  <a:lnTo>
                    <a:pt x="93738" y="562356"/>
                  </a:lnTo>
                  <a:lnTo>
                    <a:pt x="57248" y="554990"/>
                  </a:lnTo>
                  <a:lnTo>
                    <a:pt x="27452" y="534904"/>
                  </a:lnTo>
                  <a:lnTo>
                    <a:pt x="7365" y="505113"/>
                  </a:lnTo>
                  <a:lnTo>
                    <a:pt x="0" y="468630"/>
                  </a:lnTo>
                  <a:lnTo>
                    <a:pt x="0" y="937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27403" y="4981955"/>
            <a:ext cx="10109200" cy="574675"/>
            <a:chOff x="1327403" y="4981955"/>
            <a:chExt cx="10109200" cy="574675"/>
          </a:xfrm>
        </p:grpSpPr>
        <p:sp>
          <p:nvSpPr>
            <p:cNvPr id="19" name="object 19"/>
            <p:cNvSpPr/>
            <p:nvPr/>
          </p:nvSpPr>
          <p:spPr>
            <a:xfrm>
              <a:off x="1333499" y="49880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10002774" y="0"/>
                  </a:moveTo>
                  <a:lnTo>
                    <a:pt x="93738" y="0"/>
                  </a:lnTo>
                  <a:lnTo>
                    <a:pt x="57248" y="7367"/>
                  </a:lnTo>
                  <a:lnTo>
                    <a:pt x="27452" y="27457"/>
                  </a:lnTo>
                  <a:lnTo>
                    <a:pt x="7365" y="57253"/>
                  </a:lnTo>
                  <a:lnTo>
                    <a:pt x="0" y="93738"/>
                  </a:lnTo>
                  <a:lnTo>
                    <a:pt x="0" y="468630"/>
                  </a:lnTo>
                  <a:lnTo>
                    <a:pt x="7365" y="505113"/>
                  </a:lnTo>
                  <a:lnTo>
                    <a:pt x="27452" y="534904"/>
                  </a:lnTo>
                  <a:lnTo>
                    <a:pt x="57248" y="554990"/>
                  </a:lnTo>
                  <a:lnTo>
                    <a:pt x="93738" y="562356"/>
                  </a:lnTo>
                  <a:lnTo>
                    <a:pt x="10002774" y="562356"/>
                  </a:lnTo>
                  <a:lnTo>
                    <a:pt x="10039257" y="554990"/>
                  </a:lnTo>
                  <a:lnTo>
                    <a:pt x="10069048" y="534904"/>
                  </a:lnTo>
                  <a:lnTo>
                    <a:pt x="10089134" y="505113"/>
                  </a:lnTo>
                  <a:lnTo>
                    <a:pt x="10096500" y="468630"/>
                  </a:lnTo>
                  <a:lnTo>
                    <a:pt x="10096500" y="93738"/>
                  </a:lnTo>
                  <a:lnTo>
                    <a:pt x="10089134" y="57253"/>
                  </a:lnTo>
                  <a:lnTo>
                    <a:pt x="10069048" y="27457"/>
                  </a:lnTo>
                  <a:lnTo>
                    <a:pt x="10039257" y="7367"/>
                  </a:lnTo>
                  <a:lnTo>
                    <a:pt x="10002774" y="0"/>
                  </a:lnTo>
                  <a:close/>
                </a:path>
              </a:pathLst>
            </a:custGeom>
            <a:solidFill>
              <a:srgbClr val="58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3499" y="4988051"/>
              <a:ext cx="10096500" cy="562610"/>
            </a:xfrm>
            <a:custGeom>
              <a:avLst/>
              <a:gdLst/>
              <a:ahLst/>
              <a:cxnLst/>
              <a:rect l="l" t="t" r="r" b="b"/>
              <a:pathLst>
                <a:path w="10096500" h="562610">
                  <a:moveTo>
                    <a:pt x="0" y="93738"/>
                  </a:moveTo>
                  <a:lnTo>
                    <a:pt x="7365" y="57253"/>
                  </a:lnTo>
                  <a:lnTo>
                    <a:pt x="27452" y="27457"/>
                  </a:lnTo>
                  <a:lnTo>
                    <a:pt x="57248" y="7367"/>
                  </a:lnTo>
                  <a:lnTo>
                    <a:pt x="93738" y="0"/>
                  </a:lnTo>
                  <a:lnTo>
                    <a:pt x="10002774" y="0"/>
                  </a:lnTo>
                  <a:lnTo>
                    <a:pt x="10039257" y="7367"/>
                  </a:lnTo>
                  <a:lnTo>
                    <a:pt x="10069048" y="27457"/>
                  </a:lnTo>
                  <a:lnTo>
                    <a:pt x="10089134" y="57253"/>
                  </a:lnTo>
                  <a:lnTo>
                    <a:pt x="10096500" y="93738"/>
                  </a:lnTo>
                  <a:lnTo>
                    <a:pt x="10096500" y="468630"/>
                  </a:lnTo>
                  <a:lnTo>
                    <a:pt x="10089134" y="505113"/>
                  </a:lnTo>
                  <a:lnTo>
                    <a:pt x="10069048" y="534904"/>
                  </a:lnTo>
                  <a:lnTo>
                    <a:pt x="10039257" y="554990"/>
                  </a:lnTo>
                  <a:lnTo>
                    <a:pt x="10002774" y="562356"/>
                  </a:lnTo>
                  <a:lnTo>
                    <a:pt x="93738" y="562356"/>
                  </a:lnTo>
                  <a:lnTo>
                    <a:pt x="57248" y="554990"/>
                  </a:lnTo>
                  <a:lnTo>
                    <a:pt x="27452" y="534904"/>
                  </a:lnTo>
                  <a:lnTo>
                    <a:pt x="7365" y="505113"/>
                  </a:lnTo>
                  <a:lnTo>
                    <a:pt x="0" y="468630"/>
                  </a:lnTo>
                  <a:lnTo>
                    <a:pt x="0" y="9373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327403" y="5631174"/>
            <a:ext cx="10109200" cy="573405"/>
            <a:chOff x="1327403" y="5631174"/>
            <a:chExt cx="10109200" cy="573405"/>
          </a:xfrm>
        </p:grpSpPr>
        <p:sp>
          <p:nvSpPr>
            <p:cNvPr id="22" name="object 22"/>
            <p:cNvSpPr/>
            <p:nvPr/>
          </p:nvSpPr>
          <p:spPr>
            <a:xfrm>
              <a:off x="1333499" y="5637270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10003028" y="0"/>
                  </a:moveTo>
                  <a:lnTo>
                    <a:pt x="93484" y="0"/>
                  </a:lnTo>
                  <a:lnTo>
                    <a:pt x="57092" y="7347"/>
                  </a:lnTo>
                  <a:lnTo>
                    <a:pt x="27378" y="27382"/>
                  </a:lnTo>
                  <a:lnTo>
                    <a:pt x="7345" y="57098"/>
                  </a:lnTo>
                  <a:lnTo>
                    <a:pt x="0" y="93484"/>
                  </a:lnTo>
                  <a:lnTo>
                    <a:pt x="0" y="467360"/>
                  </a:lnTo>
                  <a:lnTo>
                    <a:pt x="7345" y="503744"/>
                  </a:lnTo>
                  <a:lnTo>
                    <a:pt x="27378" y="533455"/>
                  </a:lnTo>
                  <a:lnTo>
                    <a:pt x="57092" y="553486"/>
                  </a:lnTo>
                  <a:lnTo>
                    <a:pt x="93484" y="560832"/>
                  </a:lnTo>
                  <a:lnTo>
                    <a:pt x="10003028" y="560832"/>
                  </a:lnTo>
                  <a:lnTo>
                    <a:pt x="10039412" y="553486"/>
                  </a:lnTo>
                  <a:lnTo>
                    <a:pt x="10069123" y="533455"/>
                  </a:lnTo>
                  <a:lnTo>
                    <a:pt x="10089154" y="503744"/>
                  </a:lnTo>
                  <a:lnTo>
                    <a:pt x="10096500" y="467360"/>
                  </a:lnTo>
                  <a:lnTo>
                    <a:pt x="10096500" y="93484"/>
                  </a:lnTo>
                  <a:lnTo>
                    <a:pt x="10089154" y="57098"/>
                  </a:lnTo>
                  <a:lnTo>
                    <a:pt x="10069123" y="27382"/>
                  </a:lnTo>
                  <a:lnTo>
                    <a:pt x="10039412" y="7347"/>
                  </a:lnTo>
                  <a:lnTo>
                    <a:pt x="10003028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3499" y="5637270"/>
              <a:ext cx="10096500" cy="561340"/>
            </a:xfrm>
            <a:custGeom>
              <a:avLst/>
              <a:gdLst/>
              <a:ahLst/>
              <a:cxnLst/>
              <a:rect l="l" t="t" r="r" b="b"/>
              <a:pathLst>
                <a:path w="10096500" h="561339">
                  <a:moveTo>
                    <a:pt x="0" y="93484"/>
                  </a:moveTo>
                  <a:lnTo>
                    <a:pt x="7345" y="57098"/>
                  </a:lnTo>
                  <a:lnTo>
                    <a:pt x="27378" y="27382"/>
                  </a:lnTo>
                  <a:lnTo>
                    <a:pt x="57092" y="7347"/>
                  </a:lnTo>
                  <a:lnTo>
                    <a:pt x="93484" y="0"/>
                  </a:lnTo>
                  <a:lnTo>
                    <a:pt x="10003028" y="0"/>
                  </a:lnTo>
                  <a:lnTo>
                    <a:pt x="10039412" y="7347"/>
                  </a:lnTo>
                  <a:lnTo>
                    <a:pt x="10069123" y="27382"/>
                  </a:lnTo>
                  <a:lnTo>
                    <a:pt x="10089154" y="57098"/>
                  </a:lnTo>
                  <a:lnTo>
                    <a:pt x="10096500" y="93484"/>
                  </a:lnTo>
                  <a:lnTo>
                    <a:pt x="10096500" y="467360"/>
                  </a:lnTo>
                  <a:lnTo>
                    <a:pt x="10089154" y="503744"/>
                  </a:lnTo>
                  <a:lnTo>
                    <a:pt x="10069123" y="533455"/>
                  </a:lnTo>
                  <a:lnTo>
                    <a:pt x="10039412" y="553486"/>
                  </a:lnTo>
                  <a:lnTo>
                    <a:pt x="10003028" y="560832"/>
                  </a:lnTo>
                  <a:lnTo>
                    <a:pt x="93484" y="560832"/>
                  </a:lnTo>
                  <a:lnTo>
                    <a:pt x="57092" y="553486"/>
                  </a:lnTo>
                  <a:lnTo>
                    <a:pt x="27378" y="533455"/>
                  </a:lnTo>
                  <a:lnTo>
                    <a:pt x="7345" y="503744"/>
                  </a:lnTo>
                  <a:lnTo>
                    <a:pt x="0" y="467360"/>
                  </a:lnTo>
                  <a:lnTo>
                    <a:pt x="0" y="9348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3186" y="967228"/>
            <a:ext cx="10855960" cy="509778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800" spc="-5" dirty="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sz="2800" spc="15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2800" spc="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800" spc="15" dirty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endParaRPr sz="2800">
              <a:latin typeface="Georgia"/>
              <a:cs typeface="Georgia"/>
            </a:endParaRPr>
          </a:p>
          <a:p>
            <a:pPr marL="970280">
              <a:lnSpc>
                <a:spcPct val="100000"/>
              </a:lnSpc>
              <a:spcBef>
                <a:spcPts val="1460"/>
              </a:spcBef>
            </a:pPr>
            <a:r>
              <a:rPr sz="2200" spc="-25" dirty="0">
                <a:solidFill>
                  <a:srgbClr val="585858"/>
                </a:solidFill>
                <a:latin typeface="Georgia"/>
                <a:cs typeface="Georgia"/>
              </a:rPr>
              <a:t>Facilitates </a:t>
            </a:r>
            <a:r>
              <a:rPr sz="2200" spc="-10" dirty="0">
                <a:solidFill>
                  <a:srgbClr val="585858"/>
                </a:solidFill>
                <a:latin typeface="Georgia"/>
                <a:cs typeface="Georgia"/>
              </a:rPr>
              <a:t>creating </a:t>
            </a:r>
            <a:r>
              <a:rPr sz="2200" spc="30" dirty="0">
                <a:solidFill>
                  <a:srgbClr val="585858"/>
                </a:solidFill>
                <a:latin typeface="Georgia"/>
                <a:cs typeface="Georgia"/>
              </a:rPr>
              <a:t>Complex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applications</a:t>
            </a:r>
            <a:r>
              <a:rPr sz="2200" spc="9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easily</a:t>
            </a:r>
            <a:endParaRPr sz="2200">
              <a:latin typeface="Georgia"/>
              <a:cs typeface="Georgia"/>
            </a:endParaRPr>
          </a:p>
          <a:p>
            <a:pPr marL="970280" marR="1860550">
              <a:lnSpc>
                <a:spcPct val="193300"/>
              </a:lnSpc>
            </a:pP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Supports </a:t>
            </a:r>
            <a:r>
              <a:rPr sz="2200" spc="-15" dirty="0">
                <a:solidFill>
                  <a:srgbClr val="585858"/>
                </a:solidFill>
                <a:latin typeface="Georgia"/>
                <a:cs typeface="Georgia"/>
              </a:rPr>
              <a:t>both </a:t>
            </a:r>
            <a:r>
              <a:rPr sz="2200" spc="-10" dirty="0">
                <a:solidFill>
                  <a:srgbClr val="585858"/>
                </a:solidFill>
                <a:latin typeface="Georgia"/>
                <a:cs typeface="Georgia"/>
              </a:rPr>
              <a:t>Web-based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desktop-based applications 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Provides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enhanced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security </a:t>
            </a:r>
            <a:r>
              <a:rPr sz="2200" spc="40" dirty="0">
                <a:solidFill>
                  <a:srgbClr val="585858"/>
                </a:solidFill>
                <a:latin typeface="Georgia"/>
                <a:cs typeface="Georgia"/>
              </a:rPr>
              <a:t>due </a:t>
            </a:r>
            <a:r>
              <a:rPr sz="2200" spc="-20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Versatile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200" spc="20" dirty="0">
                <a:solidFill>
                  <a:srgbClr val="585858"/>
                </a:solidFill>
                <a:latin typeface="Georgia"/>
                <a:cs typeface="Georgia"/>
              </a:rPr>
              <a:t>dynamic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library  </a:t>
            </a:r>
            <a:r>
              <a:rPr sz="2200" spc="20" dirty="0">
                <a:solidFill>
                  <a:srgbClr val="585858"/>
                </a:solidFill>
                <a:latin typeface="Georgia"/>
                <a:cs typeface="Georgia"/>
              </a:rPr>
              <a:t>Considerably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reduces </a:t>
            </a:r>
            <a:r>
              <a:rPr sz="2200" spc="-2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200" spc="10" dirty="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sz="2200" spc="-20" dirty="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sz="2200" spc="5" dirty="0">
                <a:solidFill>
                  <a:srgbClr val="585858"/>
                </a:solidFill>
                <a:latin typeface="Georgia"/>
                <a:cs typeface="Georgia"/>
              </a:rPr>
              <a:t>large Web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applications 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Provides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What </a:t>
            </a:r>
            <a:r>
              <a:rPr sz="2200" spc="55" dirty="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sz="2200" spc="-40" dirty="0">
                <a:solidFill>
                  <a:srgbClr val="585858"/>
                </a:solidFill>
                <a:latin typeface="Georgia"/>
                <a:cs typeface="Georgia"/>
              </a:rPr>
              <a:t>See </a:t>
            </a:r>
            <a:r>
              <a:rPr sz="2200" spc="-70" dirty="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What </a:t>
            </a:r>
            <a:r>
              <a:rPr sz="2200" spc="55" dirty="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sz="2200" spc="5" dirty="0">
                <a:solidFill>
                  <a:srgbClr val="585858"/>
                </a:solidFill>
                <a:latin typeface="Georgia"/>
                <a:cs typeface="Georgia"/>
              </a:rPr>
              <a:t>Get</a:t>
            </a:r>
            <a:r>
              <a:rPr sz="2200" spc="1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585858"/>
                </a:solidFill>
                <a:latin typeface="Georgia"/>
                <a:cs typeface="Georgia"/>
              </a:rPr>
              <a:t>(WYSIWYG)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Georgia"/>
              <a:cs typeface="Georgia"/>
            </a:endParaRPr>
          </a:p>
          <a:p>
            <a:pPr marL="970280">
              <a:lnSpc>
                <a:spcPct val="100000"/>
              </a:lnSpc>
            </a:pPr>
            <a:r>
              <a:rPr sz="2200" spc="5" dirty="0">
                <a:solidFill>
                  <a:srgbClr val="585858"/>
                </a:solidFill>
                <a:latin typeface="Georgia"/>
                <a:cs typeface="Georgia"/>
              </a:rPr>
              <a:t>Offers server </a:t>
            </a:r>
            <a:r>
              <a:rPr sz="2200" spc="-15" dirty="0">
                <a:solidFill>
                  <a:srgbClr val="585858"/>
                </a:solidFill>
                <a:latin typeface="Georgia"/>
                <a:cs typeface="Georgia"/>
              </a:rPr>
              <a:t>controls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blueprints </a:t>
            </a:r>
            <a:r>
              <a:rPr sz="2200" spc="35" dirty="0">
                <a:solidFill>
                  <a:srgbClr val="585858"/>
                </a:solidFill>
                <a:latin typeface="Georgia"/>
                <a:cs typeface="Georgia"/>
              </a:rPr>
              <a:t>having </a:t>
            </a:r>
            <a:r>
              <a:rPr sz="2200" spc="5" dirty="0">
                <a:solidFill>
                  <a:srgbClr val="585858"/>
                </a:solidFill>
                <a:latin typeface="Georgia"/>
                <a:cs typeface="Georgia"/>
              </a:rPr>
              <a:t>drag-and-drop</a:t>
            </a:r>
            <a:r>
              <a:rPr sz="2200" spc="1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Georgia"/>
                <a:cs typeface="Georgia"/>
              </a:rPr>
              <a:t>facility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Georgia"/>
              <a:cs typeface="Georgia"/>
            </a:endParaRPr>
          </a:p>
          <a:p>
            <a:pPr marL="970280">
              <a:lnSpc>
                <a:spcPct val="100000"/>
              </a:lnSpc>
            </a:pPr>
            <a:r>
              <a:rPr sz="2200" spc="70" dirty="0">
                <a:solidFill>
                  <a:srgbClr val="585858"/>
                </a:solidFill>
                <a:latin typeface="Georgia"/>
                <a:cs typeface="Georgia"/>
              </a:rPr>
              <a:t>Allows </a:t>
            </a:r>
            <a:r>
              <a:rPr sz="2200" spc="25" dirty="0">
                <a:solidFill>
                  <a:srgbClr val="585858"/>
                </a:solidFill>
                <a:latin typeface="Georgia"/>
                <a:cs typeface="Georgia"/>
              </a:rPr>
              <a:t>easy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modifications </a:t>
            </a:r>
            <a:r>
              <a:rPr sz="2200" spc="40" dirty="0">
                <a:solidFill>
                  <a:srgbClr val="585858"/>
                </a:solidFill>
                <a:latin typeface="Georgia"/>
                <a:cs typeface="Georgia"/>
              </a:rPr>
              <a:t>due </a:t>
            </a:r>
            <a:r>
              <a:rPr sz="2200" spc="-20" dirty="0">
                <a:solidFill>
                  <a:srgbClr val="585858"/>
                </a:solidFill>
                <a:latin typeface="Georgia"/>
                <a:cs typeface="Georgia"/>
              </a:rPr>
              <a:t>to the </a:t>
            </a:r>
            <a:r>
              <a:rPr sz="2200" spc="-10" dirty="0">
                <a:solidFill>
                  <a:srgbClr val="585858"/>
                </a:solidFill>
                <a:latin typeface="Georgia"/>
                <a:cs typeface="Georgia"/>
              </a:rPr>
              <a:t>separation </a:t>
            </a:r>
            <a:r>
              <a:rPr sz="2200" spc="10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2200" spc="-15" dirty="0">
                <a:solidFill>
                  <a:srgbClr val="585858"/>
                </a:solidFill>
                <a:latin typeface="Georgia"/>
                <a:cs typeface="Georgia"/>
              </a:rPr>
              <a:t>both </a:t>
            </a:r>
            <a:r>
              <a:rPr sz="2200" spc="10" dirty="0">
                <a:solidFill>
                  <a:srgbClr val="585858"/>
                </a:solidFill>
                <a:latin typeface="Georgia"/>
                <a:cs typeface="Georgia"/>
              </a:rPr>
              <a:t>HTML </a:t>
            </a:r>
            <a:r>
              <a:rPr sz="2200" spc="15" dirty="0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sz="2200" spc="-5" dirty="0">
                <a:solidFill>
                  <a:srgbClr val="585858"/>
                </a:solidFill>
                <a:latin typeface="Georgia"/>
                <a:cs typeface="Georgia"/>
              </a:rPr>
              <a:t>source</a:t>
            </a:r>
            <a:r>
              <a:rPr sz="2200" spc="2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6</a:t>
            </a:fld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6492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 </a:t>
            </a:r>
            <a:r>
              <a:rPr spc="25" dirty="0"/>
              <a:t>and </a:t>
            </a:r>
            <a:r>
              <a:rPr spc="-30" dirty="0"/>
              <a:t>Features </a:t>
            </a:r>
            <a:r>
              <a:rPr spc="25" dirty="0"/>
              <a:t>of ASP.NET</a:t>
            </a:r>
            <a:r>
              <a:rPr spc="5" dirty="0"/>
              <a:t> </a:t>
            </a:r>
            <a:r>
              <a:rPr spc="-150" dirty="0"/>
              <a:t>(2-2)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0180" y="1735835"/>
            <a:ext cx="9622790" cy="652780"/>
            <a:chOff x="1440180" y="1735835"/>
            <a:chExt cx="9622790" cy="652780"/>
          </a:xfrm>
        </p:grpSpPr>
        <p:sp>
          <p:nvSpPr>
            <p:cNvPr id="4" name="object 4"/>
            <p:cNvSpPr/>
            <p:nvPr/>
          </p:nvSpPr>
          <p:spPr>
            <a:xfrm>
              <a:off x="1446276" y="195376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9610344" y="428243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6276" y="195376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3"/>
                  </a:lnTo>
                  <a:lnTo>
                    <a:pt x="0" y="4282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6336" y="1741931"/>
              <a:ext cx="6105525" cy="463550"/>
            </a:xfrm>
            <a:custGeom>
              <a:avLst/>
              <a:gdLst/>
              <a:ahLst/>
              <a:cxnLst/>
              <a:rect l="l" t="t" r="r" b="b"/>
              <a:pathLst>
                <a:path w="6105525" h="463550">
                  <a:moveTo>
                    <a:pt x="6027928" y="0"/>
                  </a:moveTo>
                  <a:lnTo>
                    <a:pt x="77216" y="0"/>
                  </a:lnTo>
                  <a:lnTo>
                    <a:pt x="47159" y="6067"/>
                  </a:lnTo>
                  <a:lnTo>
                    <a:pt x="22615" y="22615"/>
                  </a:lnTo>
                  <a:lnTo>
                    <a:pt x="6067" y="47159"/>
                  </a:lnTo>
                  <a:lnTo>
                    <a:pt x="0" y="77215"/>
                  </a:lnTo>
                  <a:lnTo>
                    <a:pt x="0" y="386079"/>
                  </a:lnTo>
                  <a:lnTo>
                    <a:pt x="6067" y="416136"/>
                  </a:lnTo>
                  <a:lnTo>
                    <a:pt x="22615" y="440680"/>
                  </a:lnTo>
                  <a:lnTo>
                    <a:pt x="47159" y="457228"/>
                  </a:lnTo>
                  <a:lnTo>
                    <a:pt x="77216" y="463295"/>
                  </a:lnTo>
                  <a:lnTo>
                    <a:pt x="6027928" y="463295"/>
                  </a:lnTo>
                  <a:lnTo>
                    <a:pt x="6057984" y="457228"/>
                  </a:lnTo>
                  <a:lnTo>
                    <a:pt x="6082528" y="440680"/>
                  </a:lnTo>
                  <a:lnTo>
                    <a:pt x="6099076" y="416136"/>
                  </a:lnTo>
                  <a:lnTo>
                    <a:pt x="6105144" y="386079"/>
                  </a:lnTo>
                  <a:lnTo>
                    <a:pt x="6105144" y="77215"/>
                  </a:lnTo>
                  <a:lnTo>
                    <a:pt x="6099076" y="47159"/>
                  </a:lnTo>
                  <a:lnTo>
                    <a:pt x="6082528" y="22615"/>
                  </a:lnTo>
                  <a:lnTo>
                    <a:pt x="6057984" y="6067"/>
                  </a:lnTo>
                  <a:lnTo>
                    <a:pt x="6027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26336" y="1741931"/>
              <a:ext cx="6105525" cy="463550"/>
            </a:xfrm>
            <a:custGeom>
              <a:avLst/>
              <a:gdLst/>
              <a:ahLst/>
              <a:cxnLst/>
              <a:rect l="l" t="t" r="r" b="b"/>
              <a:pathLst>
                <a:path w="6105525" h="463550">
                  <a:moveTo>
                    <a:pt x="0" y="77215"/>
                  </a:moveTo>
                  <a:lnTo>
                    <a:pt x="6067" y="47159"/>
                  </a:lnTo>
                  <a:lnTo>
                    <a:pt x="22615" y="22615"/>
                  </a:lnTo>
                  <a:lnTo>
                    <a:pt x="47159" y="6067"/>
                  </a:lnTo>
                  <a:lnTo>
                    <a:pt x="77216" y="0"/>
                  </a:lnTo>
                  <a:lnTo>
                    <a:pt x="6027928" y="0"/>
                  </a:lnTo>
                  <a:lnTo>
                    <a:pt x="6057984" y="6067"/>
                  </a:lnTo>
                  <a:lnTo>
                    <a:pt x="6082528" y="22615"/>
                  </a:lnTo>
                  <a:lnTo>
                    <a:pt x="6099076" y="47159"/>
                  </a:lnTo>
                  <a:lnTo>
                    <a:pt x="6105144" y="77215"/>
                  </a:lnTo>
                  <a:lnTo>
                    <a:pt x="6105144" y="386079"/>
                  </a:lnTo>
                  <a:lnTo>
                    <a:pt x="6099076" y="416136"/>
                  </a:lnTo>
                  <a:lnTo>
                    <a:pt x="6082528" y="440680"/>
                  </a:lnTo>
                  <a:lnTo>
                    <a:pt x="6057984" y="457228"/>
                  </a:lnTo>
                  <a:lnTo>
                    <a:pt x="6027928" y="463295"/>
                  </a:lnTo>
                  <a:lnTo>
                    <a:pt x="77216" y="463295"/>
                  </a:lnTo>
                  <a:lnTo>
                    <a:pt x="47159" y="457228"/>
                  </a:lnTo>
                  <a:lnTo>
                    <a:pt x="22615" y="440680"/>
                  </a:lnTo>
                  <a:lnTo>
                    <a:pt x="6067" y="416136"/>
                  </a:lnTo>
                  <a:lnTo>
                    <a:pt x="0" y="386079"/>
                  </a:lnTo>
                  <a:lnTo>
                    <a:pt x="0" y="77215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40180" y="2468879"/>
            <a:ext cx="9622790" cy="704215"/>
            <a:chOff x="1440180" y="2468879"/>
            <a:chExt cx="9622790" cy="704215"/>
          </a:xfrm>
        </p:grpSpPr>
        <p:sp>
          <p:nvSpPr>
            <p:cNvPr id="9" name="object 9"/>
            <p:cNvSpPr/>
            <p:nvPr/>
          </p:nvSpPr>
          <p:spPr>
            <a:xfrm>
              <a:off x="1446276" y="273862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9610344" y="428244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276" y="273862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4"/>
                  </a:lnTo>
                  <a:lnTo>
                    <a:pt x="0" y="4282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6336" y="2474975"/>
              <a:ext cx="6209030" cy="513715"/>
            </a:xfrm>
            <a:custGeom>
              <a:avLst/>
              <a:gdLst/>
              <a:ahLst/>
              <a:cxnLst/>
              <a:rect l="l" t="t" r="r" b="b"/>
              <a:pathLst>
                <a:path w="6209030" h="513714">
                  <a:moveTo>
                    <a:pt x="6123178" y="0"/>
                  </a:moveTo>
                  <a:lnTo>
                    <a:pt x="85598" y="0"/>
                  </a:lnTo>
                  <a:lnTo>
                    <a:pt x="52281" y="6725"/>
                  </a:lnTo>
                  <a:lnTo>
                    <a:pt x="25072" y="25068"/>
                  </a:lnTo>
                  <a:lnTo>
                    <a:pt x="6727" y="52276"/>
                  </a:lnTo>
                  <a:lnTo>
                    <a:pt x="0" y="85598"/>
                  </a:lnTo>
                  <a:lnTo>
                    <a:pt x="0" y="427977"/>
                  </a:lnTo>
                  <a:lnTo>
                    <a:pt x="6727" y="461301"/>
                  </a:lnTo>
                  <a:lnTo>
                    <a:pt x="25072" y="488513"/>
                  </a:lnTo>
                  <a:lnTo>
                    <a:pt x="52281" y="506860"/>
                  </a:lnTo>
                  <a:lnTo>
                    <a:pt x="85598" y="513588"/>
                  </a:lnTo>
                  <a:lnTo>
                    <a:pt x="6123178" y="513588"/>
                  </a:lnTo>
                  <a:lnTo>
                    <a:pt x="6156494" y="506860"/>
                  </a:lnTo>
                  <a:lnTo>
                    <a:pt x="6183703" y="488513"/>
                  </a:lnTo>
                  <a:lnTo>
                    <a:pt x="6202048" y="461301"/>
                  </a:lnTo>
                  <a:lnTo>
                    <a:pt x="6208776" y="427977"/>
                  </a:lnTo>
                  <a:lnTo>
                    <a:pt x="6208776" y="85598"/>
                  </a:lnTo>
                  <a:lnTo>
                    <a:pt x="6202048" y="52276"/>
                  </a:lnTo>
                  <a:lnTo>
                    <a:pt x="6183703" y="25068"/>
                  </a:lnTo>
                  <a:lnTo>
                    <a:pt x="6156494" y="6725"/>
                  </a:lnTo>
                  <a:lnTo>
                    <a:pt x="6123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336" y="2474975"/>
              <a:ext cx="6209030" cy="513715"/>
            </a:xfrm>
            <a:custGeom>
              <a:avLst/>
              <a:gdLst/>
              <a:ahLst/>
              <a:cxnLst/>
              <a:rect l="l" t="t" r="r" b="b"/>
              <a:pathLst>
                <a:path w="6209030" h="513714">
                  <a:moveTo>
                    <a:pt x="0" y="85598"/>
                  </a:moveTo>
                  <a:lnTo>
                    <a:pt x="6727" y="52276"/>
                  </a:lnTo>
                  <a:lnTo>
                    <a:pt x="25072" y="25068"/>
                  </a:lnTo>
                  <a:lnTo>
                    <a:pt x="52281" y="6725"/>
                  </a:lnTo>
                  <a:lnTo>
                    <a:pt x="85598" y="0"/>
                  </a:lnTo>
                  <a:lnTo>
                    <a:pt x="6123178" y="0"/>
                  </a:lnTo>
                  <a:lnTo>
                    <a:pt x="6156494" y="6725"/>
                  </a:lnTo>
                  <a:lnTo>
                    <a:pt x="6183703" y="25068"/>
                  </a:lnTo>
                  <a:lnTo>
                    <a:pt x="6202048" y="52276"/>
                  </a:lnTo>
                  <a:lnTo>
                    <a:pt x="6208776" y="85598"/>
                  </a:lnTo>
                  <a:lnTo>
                    <a:pt x="6208776" y="427977"/>
                  </a:lnTo>
                  <a:lnTo>
                    <a:pt x="6202048" y="461301"/>
                  </a:lnTo>
                  <a:lnTo>
                    <a:pt x="6183703" y="488513"/>
                  </a:lnTo>
                  <a:lnTo>
                    <a:pt x="6156494" y="506860"/>
                  </a:lnTo>
                  <a:lnTo>
                    <a:pt x="6123178" y="513588"/>
                  </a:lnTo>
                  <a:lnTo>
                    <a:pt x="85598" y="513588"/>
                  </a:lnTo>
                  <a:lnTo>
                    <a:pt x="52281" y="506860"/>
                  </a:lnTo>
                  <a:lnTo>
                    <a:pt x="25072" y="488513"/>
                  </a:lnTo>
                  <a:lnTo>
                    <a:pt x="6727" y="461301"/>
                  </a:lnTo>
                  <a:lnTo>
                    <a:pt x="0" y="427977"/>
                  </a:lnTo>
                  <a:lnTo>
                    <a:pt x="0" y="85598"/>
                  </a:lnTo>
                  <a:close/>
                </a:path>
              </a:pathLst>
            </a:custGeom>
            <a:ln w="12191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40180" y="3252215"/>
            <a:ext cx="9622790" cy="696595"/>
            <a:chOff x="1440180" y="3252215"/>
            <a:chExt cx="9622790" cy="696595"/>
          </a:xfrm>
        </p:grpSpPr>
        <p:sp>
          <p:nvSpPr>
            <p:cNvPr id="14" name="object 14"/>
            <p:cNvSpPr/>
            <p:nvPr/>
          </p:nvSpPr>
          <p:spPr>
            <a:xfrm>
              <a:off x="1446276" y="3514343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9610344" y="428244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6276" y="3514343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4"/>
                  </a:lnTo>
                  <a:lnTo>
                    <a:pt x="0" y="4282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6336" y="3258311"/>
              <a:ext cx="6257925" cy="508000"/>
            </a:xfrm>
            <a:custGeom>
              <a:avLst/>
              <a:gdLst/>
              <a:ahLst/>
              <a:cxnLst/>
              <a:rect l="l" t="t" r="r" b="b"/>
              <a:pathLst>
                <a:path w="6257925" h="508000">
                  <a:moveTo>
                    <a:pt x="6172962" y="0"/>
                  </a:moveTo>
                  <a:lnTo>
                    <a:pt x="84582" y="0"/>
                  </a:lnTo>
                  <a:lnTo>
                    <a:pt x="51660" y="6647"/>
                  </a:lnTo>
                  <a:lnTo>
                    <a:pt x="24774" y="24774"/>
                  </a:lnTo>
                  <a:lnTo>
                    <a:pt x="6647" y="51660"/>
                  </a:lnTo>
                  <a:lnTo>
                    <a:pt x="0" y="84582"/>
                  </a:lnTo>
                  <a:lnTo>
                    <a:pt x="0" y="422910"/>
                  </a:lnTo>
                  <a:lnTo>
                    <a:pt x="6647" y="455831"/>
                  </a:lnTo>
                  <a:lnTo>
                    <a:pt x="24774" y="482717"/>
                  </a:lnTo>
                  <a:lnTo>
                    <a:pt x="51660" y="500844"/>
                  </a:lnTo>
                  <a:lnTo>
                    <a:pt x="84582" y="507492"/>
                  </a:lnTo>
                  <a:lnTo>
                    <a:pt x="6172962" y="507492"/>
                  </a:lnTo>
                  <a:lnTo>
                    <a:pt x="6205883" y="500844"/>
                  </a:lnTo>
                  <a:lnTo>
                    <a:pt x="6232769" y="482717"/>
                  </a:lnTo>
                  <a:lnTo>
                    <a:pt x="6250896" y="455831"/>
                  </a:lnTo>
                  <a:lnTo>
                    <a:pt x="6257544" y="422910"/>
                  </a:lnTo>
                  <a:lnTo>
                    <a:pt x="6257544" y="84582"/>
                  </a:lnTo>
                  <a:lnTo>
                    <a:pt x="6250896" y="51660"/>
                  </a:lnTo>
                  <a:lnTo>
                    <a:pt x="6232769" y="24774"/>
                  </a:lnTo>
                  <a:lnTo>
                    <a:pt x="6205883" y="6647"/>
                  </a:lnTo>
                  <a:lnTo>
                    <a:pt x="6172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6336" y="3258311"/>
              <a:ext cx="6257925" cy="508000"/>
            </a:xfrm>
            <a:custGeom>
              <a:avLst/>
              <a:gdLst/>
              <a:ahLst/>
              <a:cxnLst/>
              <a:rect l="l" t="t" r="r" b="b"/>
              <a:pathLst>
                <a:path w="6257925" h="508000">
                  <a:moveTo>
                    <a:pt x="0" y="84582"/>
                  </a:moveTo>
                  <a:lnTo>
                    <a:pt x="6647" y="51660"/>
                  </a:lnTo>
                  <a:lnTo>
                    <a:pt x="24774" y="24774"/>
                  </a:lnTo>
                  <a:lnTo>
                    <a:pt x="51660" y="6647"/>
                  </a:lnTo>
                  <a:lnTo>
                    <a:pt x="84582" y="0"/>
                  </a:lnTo>
                  <a:lnTo>
                    <a:pt x="6172962" y="0"/>
                  </a:lnTo>
                  <a:lnTo>
                    <a:pt x="6205883" y="6647"/>
                  </a:lnTo>
                  <a:lnTo>
                    <a:pt x="6232769" y="24774"/>
                  </a:lnTo>
                  <a:lnTo>
                    <a:pt x="6250896" y="51660"/>
                  </a:lnTo>
                  <a:lnTo>
                    <a:pt x="6257544" y="84582"/>
                  </a:lnTo>
                  <a:lnTo>
                    <a:pt x="6257544" y="422910"/>
                  </a:lnTo>
                  <a:lnTo>
                    <a:pt x="6250896" y="455831"/>
                  </a:lnTo>
                  <a:lnTo>
                    <a:pt x="6232769" y="482717"/>
                  </a:lnTo>
                  <a:lnTo>
                    <a:pt x="6205883" y="500844"/>
                  </a:lnTo>
                  <a:lnTo>
                    <a:pt x="6172962" y="507492"/>
                  </a:lnTo>
                  <a:lnTo>
                    <a:pt x="84582" y="507492"/>
                  </a:lnTo>
                  <a:lnTo>
                    <a:pt x="51660" y="500844"/>
                  </a:lnTo>
                  <a:lnTo>
                    <a:pt x="24774" y="482717"/>
                  </a:lnTo>
                  <a:lnTo>
                    <a:pt x="6647" y="455831"/>
                  </a:lnTo>
                  <a:lnTo>
                    <a:pt x="0" y="422910"/>
                  </a:lnTo>
                  <a:lnTo>
                    <a:pt x="0" y="84582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40180" y="4029455"/>
            <a:ext cx="9622790" cy="820419"/>
            <a:chOff x="1440180" y="4029455"/>
            <a:chExt cx="9622790" cy="820419"/>
          </a:xfrm>
        </p:grpSpPr>
        <p:sp>
          <p:nvSpPr>
            <p:cNvPr id="19" name="object 19"/>
            <p:cNvSpPr/>
            <p:nvPr/>
          </p:nvSpPr>
          <p:spPr>
            <a:xfrm>
              <a:off x="1446276" y="441502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9610344" y="428244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6276" y="441502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4"/>
                  </a:lnTo>
                  <a:lnTo>
                    <a:pt x="0" y="4282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6336" y="4035551"/>
              <a:ext cx="6209030" cy="629920"/>
            </a:xfrm>
            <a:custGeom>
              <a:avLst/>
              <a:gdLst/>
              <a:ahLst/>
              <a:cxnLst/>
              <a:rect l="l" t="t" r="r" b="b"/>
              <a:pathLst>
                <a:path w="6209030" h="629920">
                  <a:moveTo>
                    <a:pt x="6103874" y="0"/>
                  </a:moveTo>
                  <a:lnTo>
                    <a:pt x="104902" y="0"/>
                  </a:lnTo>
                  <a:lnTo>
                    <a:pt x="64068" y="8243"/>
                  </a:lnTo>
                  <a:lnTo>
                    <a:pt x="30724" y="30724"/>
                  </a:lnTo>
                  <a:lnTo>
                    <a:pt x="8243" y="64068"/>
                  </a:lnTo>
                  <a:lnTo>
                    <a:pt x="0" y="104902"/>
                  </a:lnTo>
                  <a:lnTo>
                    <a:pt x="0" y="524497"/>
                  </a:lnTo>
                  <a:lnTo>
                    <a:pt x="8243" y="565332"/>
                  </a:lnTo>
                  <a:lnTo>
                    <a:pt x="30724" y="598681"/>
                  </a:lnTo>
                  <a:lnTo>
                    <a:pt x="64068" y="621166"/>
                  </a:lnTo>
                  <a:lnTo>
                    <a:pt x="104902" y="629412"/>
                  </a:lnTo>
                  <a:lnTo>
                    <a:pt x="6103874" y="629412"/>
                  </a:lnTo>
                  <a:lnTo>
                    <a:pt x="6144707" y="621166"/>
                  </a:lnTo>
                  <a:lnTo>
                    <a:pt x="6178051" y="598681"/>
                  </a:lnTo>
                  <a:lnTo>
                    <a:pt x="6200532" y="565332"/>
                  </a:lnTo>
                  <a:lnTo>
                    <a:pt x="6208776" y="524497"/>
                  </a:lnTo>
                  <a:lnTo>
                    <a:pt x="6208776" y="104902"/>
                  </a:lnTo>
                  <a:lnTo>
                    <a:pt x="6200532" y="64068"/>
                  </a:lnTo>
                  <a:lnTo>
                    <a:pt x="6178051" y="30724"/>
                  </a:lnTo>
                  <a:lnTo>
                    <a:pt x="6144707" y="8243"/>
                  </a:lnTo>
                  <a:lnTo>
                    <a:pt x="6103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26336" y="4035551"/>
              <a:ext cx="6209030" cy="629920"/>
            </a:xfrm>
            <a:custGeom>
              <a:avLst/>
              <a:gdLst/>
              <a:ahLst/>
              <a:cxnLst/>
              <a:rect l="l" t="t" r="r" b="b"/>
              <a:pathLst>
                <a:path w="6209030" h="629920">
                  <a:moveTo>
                    <a:pt x="0" y="104902"/>
                  </a:moveTo>
                  <a:lnTo>
                    <a:pt x="8243" y="64068"/>
                  </a:lnTo>
                  <a:lnTo>
                    <a:pt x="30724" y="30724"/>
                  </a:lnTo>
                  <a:lnTo>
                    <a:pt x="64068" y="8243"/>
                  </a:lnTo>
                  <a:lnTo>
                    <a:pt x="104902" y="0"/>
                  </a:lnTo>
                  <a:lnTo>
                    <a:pt x="6103874" y="0"/>
                  </a:lnTo>
                  <a:lnTo>
                    <a:pt x="6144707" y="8243"/>
                  </a:lnTo>
                  <a:lnTo>
                    <a:pt x="6178051" y="30724"/>
                  </a:lnTo>
                  <a:lnTo>
                    <a:pt x="6200532" y="64068"/>
                  </a:lnTo>
                  <a:lnTo>
                    <a:pt x="6208776" y="104902"/>
                  </a:lnTo>
                  <a:lnTo>
                    <a:pt x="6208776" y="524497"/>
                  </a:lnTo>
                  <a:lnTo>
                    <a:pt x="6200532" y="565332"/>
                  </a:lnTo>
                  <a:lnTo>
                    <a:pt x="6178051" y="598681"/>
                  </a:lnTo>
                  <a:lnTo>
                    <a:pt x="6144707" y="621166"/>
                  </a:lnTo>
                  <a:lnTo>
                    <a:pt x="6103874" y="629412"/>
                  </a:lnTo>
                  <a:lnTo>
                    <a:pt x="104902" y="629412"/>
                  </a:lnTo>
                  <a:lnTo>
                    <a:pt x="64068" y="621166"/>
                  </a:lnTo>
                  <a:lnTo>
                    <a:pt x="30724" y="598681"/>
                  </a:lnTo>
                  <a:lnTo>
                    <a:pt x="8243" y="565332"/>
                  </a:lnTo>
                  <a:lnTo>
                    <a:pt x="0" y="524497"/>
                  </a:lnTo>
                  <a:lnTo>
                    <a:pt x="0" y="104902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440180" y="4928615"/>
            <a:ext cx="9622790" cy="660400"/>
            <a:chOff x="1440180" y="4928615"/>
            <a:chExt cx="9622790" cy="660400"/>
          </a:xfrm>
        </p:grpSpPr>
        <p:sp>
          <p:nvSpPr>
            <p:cNvPr id="24" name="object 24"/>
            <p:cNvSpPr/>
            <p:nvPr/>
          </p:nvSpPr>
          <p:spPr>
            <a:xfrm>
              <a:off x="1446276" y="515416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3"/>
                  </a:lnTo>
                  <a:lnTo>
                    <a:pt x="9610344" y="428243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6276" y="5154167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3"/>
                  </a:lnTo>
                  <a:lnTo>
                    <a:pt x="0" y="428243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6336" y="4934711"/>
              <a:ext cx="6192520" cy="469900"/>
            </a:xfrm>
            <a:custGeom>
              <a:avLst/>
              <a:gdLst/>
              <a:ahLst/>
              <a:cxnLst/>
              <a:rect l="l" t="t" r="r" b="b"/>
              <a:pathLst>
                <a:path w="6192520" h="469900">
                  <a:moveTo>
                    <a:pt x="6113780" y="0"/>
                  </a:moveTo>
                  <a:lnTo>
                    <a:pt x="78232" y="0"/>
                  </a:lnTo>
                  <a:lnTo>
                    <a:pt x="47780" y="6147"/>
                  </a:lnTo>
                  <a:lnTo>
                    <a:pt x="22913" y="22913"/>
                  </a:lnTo>
                  <a:lnTo>
                    <a:pt x="6147" y="47780"/>
                  </a:lnTo>
                  <a:lnTo>
                    <a:pt x="0" y="78231"/>
                  </a:lnTo>
                  <a:lnTo>
                    <a:pt x="0" y="391159"/>
                  </a:lnTo>
                  <a:lnTo>
                    <a:pt x="6147" y="421611"/>
                  </a:lnTo>
                  <a:lnTo>
                    <a:pt x="22913" y="446478"/>
                  </a:lnTo>
                  <a:lnTo>
                    <a:pt x="47780" y="463244"/>
                  </a:lnTo>
                  <a:lnTo>
                    <a:pt x="78232" y="469391"/>
                  </a:lnTo>
                  <a:lnTo>
                    <a:pt x="6113780" y="469391"/>
                  </a:lnTo>
                  <a:lnTo>
                    <a:pt x="6144231" y="463244"/>
                  </a:lnTo>
                  <a:lnTo>
                    <a:pt x="6169098" y="446478"/>
                  </a:lnTo>
                  <a:lnTo>
                    <a:pt x="6185864" y="421611"/>
                  </a:lnTo>
                  <a:lnTo>
                    <a:pt x="6192012" y="391159"/>
                  </a:lnTo>
                  <a:lnTo>
                    <a:pt x="6192012" y="78231"/>
                  </a:lnTo>
                  <a:lnTo>
                    <a:pt x="6185864" y="47780"/>
                  </a:lnTo>
                  <a:lnTo>
                    <a:pt x="6169098" y="22913"/>
                  </a:lnTo>
                  <a:lnTo>
                    <a:pt x="6144231" y="6147"/>
                  </a:lnTo>
                  <a:lnTo>
                    <a:pt x="6113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6336" y="4934711"/>
              <a:ext cx="6192520" cy="469900"/>
            </a:xfrm>
            <a:custGeom>
              <a:avLst/>
              <a:gdLst/>
              <a:ahLst/>
              <a:cxnLst/>
              <a:rect l="l" t="t" r="r" b="b"/>
              <a:pathLst>
                <a:path w="6192520" h="469900">
                  <a:moveTo>
                    <a:pt x="0" y="78231"/>
                  </a:moveTo>
                  <a:lnTo>
                    <a:pt x="6147" y="47780"/>
                  </a:lnTo>
                  <a:lnTo>
                    <a:pt x="22913" y="22913"/>
                  </a:lnTo>
                  <a:lnTo>
                    <a:pt x="47780" y="6147"/>
                  </a:lnTo>
                  <a:lnTo>
                    <a:pt x="78232" y="0"/>
                  </a:lnTo>
                  <a:lnTo>
                    <a:pt x="6113780" y="0"/>
                  </a:lnTo>
                  <a:lnTo>
                    <a:pt x="6144231" y="6147"/>
                  </a:lnTo>
                  <a:lnTo>
                    <a:pt x="6169098" y="22913"/>
                  </a:lnTo>
                  <a:lnTo>
                    <a:pt x="6185864" y="47780"/>
                  </a:lnTo>
                  <a:lnTo>
                    <a:pt x="6192012" y="78231"/>
                  </a:lnTo>
                  <a:lnTo>
                    <a:pt x="6192012" y="391159"/>
                  </a:lnTo>
                  <a:lnTo>
                    <a:pt x="6185864" y="421611"/>
                  </a:lnTo>
                  <a:lnTo>
                    <a:pt x="6169098" y="446478"/>
                  </a:lnTo>
                  <a:lnTo>
                    <a:pt x="6144231" y="463244"/>
                  </a:lnTo>
                  <a:lnTo>
                    <a:pt x="6113780" y="469391"/>
                  </a:lnTo>
                  <a:lnTo>
                    <a:pt x="78232" y="469391"/>
                  </a:lnTo>
                  <a:lnTo>
                    <a:pt x="47780" y="463244"/>
                  </a:lnTo>
                  <a:lnTo>
                    <a:pt x="22913" y="446478"/>
                  </a:lnTo>
                  <a:lnTo>
                    <a:pt x="6147" y="421611"/>
                  </a:lnTo>
                  <a:lnTo>
                    <a:pt x="0" y="391159"/>
                  </a:lnTo>
                  <a:lnTo>
                    <a:pt x="0" y="78231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440180" y="5667758"/>
            <a:ext cx="9622790" cy="722630"/>
            <a:chOff x="1440180" y="5667758"/>
            <a:chExt cx="9622790" cy="722630"/>
          </a:xfrm>
        </p:grpSpPr>
        <p:sp>
          <p:nvSpPr>
            <p:cNvPr id="29" name="object 29"/>
            <p:cNvSpPr/>
            <p:nvPr/>
          </p:nvSpPr>
          <p:spPr>
            <a:xfrm>
              <a:off x="1446276" y="5955792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9610344" y="0"/>
                  </a:moveTo>
                  <a:lnTo>
                    <a:pt x="0" y="0"/>
                  </a:lnTo>
                  <a:lnTo>
                    <a:pt x="0" y="428244"/>
                  </a:lnTo>
                  <a:lnTo>
                    <a:pt x="9610344" y="428244"/>
                  </a:lnTo>
                  <a:lnTo>
                    <a:pt x="9610344" y="0"/>
                  </a:lnTo>
                  <a:close/>
                </a:path>
              </a:pathLst>
            </a:custGeom>
            <a:solidFill>
              <a:srgbClr val="CCE6E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46276" y="5955792"/>
              <a:ext cx="9610725" cy="428625"/>
            </a:xfrm>
            <a:custGeom>
              <a:avLst/>
              <a:gdLst/>
              <a:ahLst/>
              <a:cxnLst/>
              <a:rect l="l" t="t" r="r" b="b"/>
              <a:pathLst>
                <a:path w="9610725" h="428625">
                  <a:moveTo>
                    <a:pt x="0" y="0"/>
                  </a:moveTo>
                  <a:lnTo>
                    <a:pt x="9610344" y="0"/>
                  </a:lnTo>
                  <a:lnTo>
                    <a:pt x="9610344" y="428244"/>
                  </a:lnTo>
                  <a:lnTo>
                    <a:pt x="0" y="428244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1EB8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6336" y="5673854"/>
              <a:ext cx="6215380" cy="532130"/>
            </a:xfrm>
            <a:custGeom>
              <a:avLst/>
              <a:gdLst/>
              <a:ahLst/>
              <a:cxnLst/>
              <a:rect l="l" t="t" r="r" b="b"/>
              <a:pathLst>
                <a:path w="6215380" h="532129">
                  <a:moveTo>
                    <a:pt x="6126226" y="0"/>
                  </a:moveTo>
                  <a:lnTo>
                    <a:pt x="88646" y="0"/>
                  </a:lnTo>
                  <a:lnTo>
                    <a:pt x="54140" y="6966"/>
                  </a:lnTo>
                  <a:lnTo>
                    <a:pt x="25963" y="25963"/>
                  </a:lnTo>
                  <a:lnTo>
                    <a:pt x="6966" y="54140"/>
                  </a:lnTo>
                  <a:lnTo>
                    <a:pt x="0" y="88646"/>
                  </a:lnTo>
                  <a:lnTo>
                    <a:pt x="0" y="443217"/>
                  </a:lnTo>
                  <a:lnTo>
                    <a:pt x="6966" y="477729"/>
                  </a:lnTo>
                  <a:lnTo>
                    <a:pt x="25963" y="505910"/>
                  </a:lnTo>
                  <a:lnTo>
                    <a:pt x="54140" y="524909"/>
                  </a:lnTo>
                  <a:lnTo>
                    <a:pt x="88646" y="531876"/>
                  </a:lnTo>
                  <a:lnTo>
                    <a:pt x="6126226" y="531876"/>
                  </a:lnTo>
                  <a:lnTo>
                    <a:pt x="6160731" y="524909"/>
                  </a:lnTo>
                  <a:lnTo>
                    <a:pt x="6188908" y="505910"/>
                  </a:lnTo>
                  <a:lnTo>
                    <a:pt x="6207905" y="477729"/>
                  </a:lnTo>
                  <a:lnTo>
                    <a:pt x="6214872" y="443217"/>
                  </a:lnTo>
                  <a:lnTo>
                    <a:pt x="6214872" y="88646"/>
                  </a:lnTo>
                  <a:lnTo>
                    <a:pt x="6207905" y="54140"/>
                  </a:lnTo>
                  <a:lnTo>
                    <a:pt x="6188908" y="25963"/>
                  </a:lnTo>
                  <a:lnTo>
                    <a:pt x="6160731" y="6966"/>
                  </a:lnTo>
                  <a:lnTo>
                    <a:pt x="6126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26336" y="5673854"/>
              <a:ext cx="6215380" cy="532130"/>
            </a:xfrm>
            <a:custGeom>
              <a:avLst/>
              <a:gdLst/>
              <a:ahLst/>
              <a:cxnLst/>
              <a:rect l="l" t="t" r="r" b="b"/>
              <a:pathLst>
                <a:path w="6215380" h="532129">
                  <a:moveTo>
                    <a:pt x="0" y="88646"/>
                  </a:moveTo>
                  <a:lnTo>
                    <a:pt x="6966" y="54140"/>
                  </a:lnTo>
                  <a:lnTo>
                    <a:pt x="25963" y="25963"/>
                  </a:lnTo>
                  <a:lnTo>
                    <a:pt x="54140" y="6966"/>
                  </a:lnTo>
                  <a:lnTo>
                    <a:pt x="88646" y="0"/>
                  </a:lnTo>
                  <a:lnTo>
                    <a:pt x="6126226" y="0"/>
                  </a:lnTo>
                  <a:lnTo>
                    <a:pt x="6160731" y="6966"/>
                  </a:lnTo>
                  <a:lnTo>
                    <a:pt x="6188908" y="25963"/>
                  </a:lnTo>
                  <a:lnTo>
                    <a:pt x="6207905" y="54140"/>
                  </a:lnTo>
                  <a:lnTo>
                    <a:pt x="6214872" y="88646"/>
                  </a:lnTo>
                  <a:lnTo>
                    <a:pt x="6214872" y="443217"/>
                  </a:lnTo>
                  <a:lnTo>
                    <a:pt x="6207905" y="477729"/>
                  </a:lnTo>
                  <a:lnTo>
                    <a:pt x="6188908" y="505910"/>
                  </a:lnTo>
                  <a:lnTo>
                    <a:pt x="6160731" y="524909"/>
                  </a:lnTo>
                  <a:lnTo>
                    <a:pt x="6126226" y="531876"/>
                  </a:lnTo>
                  <a:lnTo>
                    <a:pt x="88646" y="531876"/>
                  </a:lnTo>
                  <a:lnTo>
                    <a:pt x="54140" y="524909"/>
                  </a:lnTo>
                  <a:lnTo>
                    <a:pt x="25963" y="505910"/>
                  </a:lnTo>
                  <a:lnTo>
                    <a:pt x="6966" y="477729"/>
                  </a:lnTo>
                  <a:lnTo>
                    <a:pt x="0" y="443217"/>
                  </a:lnTo>
                  <a:lnTo>
                    <a:pt x="0" y="88646"/>
                  </a:lnTo>
                  <a:close/>
                </a:path>
              </a:pathLst>
            </a:custGeom>
            <a:ln w="12192">
              <a:solidFill>
                <a:srgbClr val="1AA6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04769" y="1352044"/>
            <a:ext cx="4530090" cy="485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2400" spc="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15" dirty="0" smtClean="0">
                <a:solidFill>
                  <a:srgbClr val="585858"/>
                </a:solidFill>
                <a:latin typeface="Georgia"/>
                <a:cs typeface="Georgia"/>
              </a:rPr>
              <a:t>ASP.NET</a:t>
            </a:r>
            <a:endParaRPr sz="2400" dirty="0">
              <a:latin typeface="Georgia"/>
              <a:cs typeface="Georgia"/>
            </a:endParaRPr>
          </a:p>
          <a:p>
            <a:pPr marL="794385">
              <a:lnSpc>
                <a:spcPct val="100000"/>
              </a:lnSpc>
              <a:spcBef>
                <a:spcPts val="1745"/>
              </a:spcBef>
            </a:pP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All-Inclusive </a:t>
            </a:r>
            <a:r>
              <a:rPr sz="1800" spc="5" dirty="0">
                <a:solidFill>
                  <a:srgbClr val="585858"/>
                </a:solidFill>
                <a:latin typeface="Georgia"/>
                <a:cs typeface="Georgia"/>
              </a:rPr>
              <a:t>Software</a:t>
            </a:r>
            <a:r>
              <a:rPr sz="1800" spc="-20" dirty="0">
                <a:solidFill>
                  <a:srgbClr val="585858"/>
                </a:solidFill>
                <a:latin typeface="Georgia"/>
                <a:cs typeface="Georgia"/>
              </a:rPr>
              <a:t> Infrastructure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 dirty="0">
              <a:latin typeface="Georgia"/>
              <a:cs typeface="Georgia"/>
            </a:endParaRPr>
          </a:p>
          <a:p>
            <a:pPr marL="796925">
              <a:lnSpc>
                <a:spcPct val="100000"/>
              </a:lnSpc>
              <a:spcBef>
                <a:spcPts val="1425"/>
              </a:spcBef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Abstraction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Layer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 dirty="0">
              <a:latin typeface="Georgia"/>
              <a:cs typeface="Georgia"/>
            </a:endParaRPr>
          </a:p>
          <a:p>
            <a:pPr marL="796925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Supports </a:t>
            </a:r>
            <a:r>
              <a:rPr sz="1800" spc="10" dirty="0">
                <a:solidFill>
                  <a:srgbClr val="585858"/>
                </a:solidFill>
                <a:latin typeface="Georgia"/>
                <a:cs typeface="Georgia"/>
              </a:rPr>
              <a:t>Multiple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Languages</a:t>
            </a:r>
            <a:endParaRPr sz="1800" dirty="0">
              <a:latin typeface="Georgia"/>
              <a:cs typeface="Georgia"/>
            </a:endParaRPr>
          </a:p>
          <a:p>
            <a:pPr marL="795020" marR="2110740" indent="7620">
              <a:lnSpc>
                <a:spcPct val="289800"/>
              </a:lnSpc>
              <a:spcBef>
                <a:spcPts val="335"/>
              </a:spcBef>
            </a:pPr>
            <a:r>
              <a:rPr sz="1600" spc="-15" dirty="0">
                <a:solidFill>
                  <a:srgbClr val="585858"/>
                </a:solidFill>
                <a:latin typeface="Georgia"/>
                <a:cs typeface="Georgia"/>
              </a:rPr>
              <a:t>I</a:t>
            </a:r>
            <a:r>
              <a:rPr sz="1800" spc="-15" dirty="0">
                <a:solidFill>
                  <a:srgbClr val="585858"/>
                </a:solidFill>
                <a:latin typeface="Georgia"/>
                <a:cs typeface="Georgia"/>
              </a:rPr>
              <a:t>nteractive</a:t>
            </a:r>
            <a:r>
              <a:rPr sz="18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Data  HTTP </a:t>
            </a:r>
            <a:r>
              <a:rPr sz="1800" spc="-10" dirty="0">
                <a:solidFill>
                  <a:srgbClr val="585858"/>
                </a:solidFill>
                <a:latin typeface="Georgia"/>
                <a:cs typeface="Georgia"/>
              </a:rPr>
              <a:t>Protocol  </a:t>
            </a:r>
            <a:r>
              <a:rPr sz="1800" spc="15" dirty="0">
                <a:solidFill>
                  <a:srgbClr val="585858"/>
                </a:solidFill>
                <a:latin typeface="Georgia"/>
                <a:cs typeface="Georgia"/>
              </a:rPr>
              <a:t>Visual</a:t>
            </a:r>
            <a:r>
              <a:rPr sz="18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585858"/>
                </a:solidFill>
                <a:latin typeface="Georgia"/>
                <a:cs typeface="Georgia"/>
              </a:rPr>
              <a:t>Studio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7</a:t>
            </a:fld>
            <a:endParaRPr spc="-1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7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20" dirty="0"/>
              <a:t> </a:t>
            </a:r>
            <a:r>
              <a:rPr spc="-75" dirty="0"/>
              <a:t>(1-6)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3326" y="1471993"/>
            <a:ext cx="6483985" cy="3757295"/>
            <a:chOff x="1973326" y="1471993"/>
            <a:chExt cx="6483985" cy="3757295"/>
          </a:xfrm>
        </p:grpSpPr>
        <p:sp>
          <p:nvSpPr>
            <p:cNvPr id="4" name="object 4"/>
            <p:cNvSpPr/>
            <p:nvPr/>
          </p:nvSpPr>
          <p:spPr>
            <a:xfrm>
              <a:off x="1979676" y="1476755"/>
              <a:ext cx="6472555" cy="3747770"/>
            </a:xfrm>
            <a:custGeom>
              <a:avLst/>
              <a:gdLst/>
              <a:ahLst/>
              <a:cxnLst/>
              <a:rect l="l" t="t" r="r" b="b"/>
              <a:pathLst>
                <a:path w="6472555" h="3747770">
                  <a:moveTo>
                    <a:pt x="0" y="0"/>
                  </a:moveTo>
                  <a:lnTo>
                    <a:pt x="6472428" y="0"/>
                  </a:lnTo>
                  <a:lnTo>
                    <a:pt x="6472428" y="3747516"/>
                  </a:lnTo>
                  <a:lnTo>
                    <a:pt x="0" y="37475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E79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9676" y="1481327"/>
              <a:ext cx="559435" cy="521334"/>
            </a:xfrm>
            <a:custGeom>
              <a:avLst/>
              <a:gdLst/>
              <a:ahLst/>
              <a:cxnLst/>
              <a:rect l="l" t="t" r="r" b="b"/>
              <a:pathLst>
                <a:path w="559435" h="521335">
                  <a:moveTo>
                    <a:pt x="559307" y="0"/>
                  </a:moveTo>
                  <a:lnTo>
                    <a:pt x="279653" y="182422"/>
                  </a:lnTo>
                  <a:lnTo>
                    <a:pt x="0" y="0"/>
                  </a:lnTo>
                  <a:lnTo>
                    <a:pt x="0" y="338785"/>
                  </a:lnTo>
                  <a:lnTo>
                    <a:pt x="279653" y="521208"/>
                  </a:lnTo>
                  <a:lnTo>
                    <a:pt x="559307" y="338785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9676" y="1481327"/>
              <a:ext cx="559435" cy="521334"/>
            </a:xfrm>
            <a:custGeom>
              <a:avLst/>
              <a:gdLst/>
              <a:ahLst/>
              <a:cxnLst/>
              <a:rect l="l" t="t" r="r" b="b"/>
              <a:pathLst>
                <a:path w="559435" h="521335">
                  <a:moveTo>
                    <a:pt x="559307" y="0"/>
                  </a:moveTo>
                  <a:lnTo>
                    <a:pt x="559307" y="338785"/>
                  </a:lnTo>
                  <a:lnTo>
                    <a:pt x="279653" y="521208"/>
                  </a:lnTo>
                  <a:lnTo>
                    <a:pt x="0" y="338785"/>
                  </a:lnTo>
                  <a:lnTo>
                    <a:pt x="0" y="0"/>
                  </a:lnTo>
                  <a:lnTo>
                    <a:pt x="279653" y="182422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4486" y="1599628"/>
            <a:ext cx="102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100" dirty="0">
                <a:solidFill>
                  <a:srgbClr val="585858"/>
                </a:solidFill>
                <a:latin typeface="Georgia"/>
                <a:cs typeface="Georgia"/>
              </a:rPr>
              <a:t>1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32633" y="1474977"/>
            <a:ext cx="5925820" cy="351155"/>
            <a:chOff x="2532633" y="1474977"/>
            <a:chExt cx="5925820" cy="351155"/>
          </a:xfrm>
        </p:grpSpPr>
        <p:sp>
          <p:nvSpPr>
            <p:cNvPr id="9" name="object 9"/>
            <p:cNvSpPr/>
            <p:nvPr/>
          </p:nvSpPr>
          <p:spPr>
            <a:xfrm>
              <a:off x="2538983" y="1481327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826353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53" y="338327"/>
                  </a:lnTo>
                  <a:lnTo>
                    <a:pt x="5860125" y="333896"/>
                  </a:lnTo>
                  <a:lnTo>
                    <a:pt x="5887705" y="321811"/>
                  </a:lnTo>
                  <a:lnTo>
                    <a:pt x="5906301" y="303887"/>
                  </a:lnTo>
                  <a:lnTo>
                    <a:pt x="5913120" y="281940"/>
                  </a:lnTo>
                  <a:lnTo>
                    <a:pt x="5913120" y="56387"/>
                  </a:lnTo>
                  <a:lnTo>
                    <a:pt x="5906301" y="34440"/>
                  </a:lnTo>
                  <a:lnTo>
                    <a:pt x="5887705" y="16516"/>
                  </a:lnTo>
                  <a:lnTo>
                    <a:pt x="5860125" y="4431"/>
                  </a:lnTo>
                  <a:lnTo>
                    <a:pt x="582635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8983" y="1481327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913120" y="56387"/>
                  </a:moveTo>
                  <a:lnTo>
                    <a:pt x="5913120" y="281940"/>
                  </a:lnTo>
                  <a:lnTo>
                    <a:pt x="5906301" y="303887"/>
                  </a:lnTo>
                  <a:lnTo>
                    <a:pt x="5887705" y="321811"/>
                  </a:lnTo>
                  <a:lnTo>
                    <a:pt x="5860125" y="333896"/>
                  </a:lnTo>
                  <a:lnTo>
                    <a:pt x="5826353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53" y="0"/>
                  </a:lnTo>
                  <a:lnTo>
                    <a:pt x="5860125" y="4431"/>
                  </a:lnTo>
                  <a:lnTo>
                    <a:pt x="5887705" y="16516"/>
                  </a:lnTo>
                  <a:lnTo>
                    <a:pt x="5906301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50B4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39275" y="1508709"/>
            <a:ext cx="1638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114300" algn="l"/>
              </a:tabLst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Requesting </a:t>
            </a: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73326" y="1935226"/>
            <a:ext cx="572135" cy="532765"/>
            <a:chOff x="1973326" y="1935226"/>
            <a:chExt cx="572135" cy="532765"/>
          </a:xfrm>
        </p:grpSpPr>
        <p:sp>
          <p:nvSpPr>
            <p:cNvPr id="13" name="object 13"/>
            <p:cNvSpPr/>
            <p:nvPr/>
          </p:nvSpPr>
          <p:spPr>
            <a:xfrm>
              <a:off x="1979676" y="1941576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4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4AE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9676" y="1941576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4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4A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486" y="2059343"/>
            <a:ext cx="102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585858"/>
                </a:solidFill>
                <a:latin typeface="Georgia"/>
                <a:cs typeface="Georgia"/>
              </a:rPr>
              <a:t>2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32633" y="1935226"/>
            <a:ext cx="5925820" cy="351155"/>
            <a:chOff x="2532633" y="1935226"/>
            <a:chExt cx="5925820" cy="351155"/>
          </a:xfrm>
        </p:grpSpPr>
        <p:sp>
          <p:nvSpPr>
            <p:cNvPr id="17" name="object 17"/>
            <p:cNvSpPr/>
            <p:nvPr/>
          </p:nvSpPr>
          <p:spPr>
            <a:xfrm>
              <a:off x="2538983" y="194157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82639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91" y="338327"/>
                  </a:lnTo>
                  <a:lnTo>
                    <a:pt x="5860147" y="333896"/>
                  </a:lnTo>
                  <a:lnTo>
                    <a:pt x="5887715" y="321811"/>
                  </a:lnTo>
                  <a:lnTo>
                    <a:pt x="5906303" y="303887"/>
                  </a:lnTo>
                  <a:lnTo>
                    <a:pt x="5913120" y="281940"/>
                  </a:lnTo>
                  <a:lnTo>
                    <a:pt x="5913120" y="56387"/>
                  </a:lnTo>
                  <a:lnTo>
                    <a:pt x="5906303" y="34440"/>
                  </a:lnTo>
                  <a:lnTo>
                    <a:pt x="5887715" y="16516"/>
                  </a:lnTo>
                  <a:lnTo>
                    <a:pt x="5860147" y="443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8983" y="194157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913120" y="56387"/>
                  </a:moveTo>
                  <a:lnTo>
                    <a:pt x="5913120" y="281940"/>
                  </a:lnTo>
                  <a:lnTo>
                    <a:pt x="5906303" y="303887"/>
                  </a:lnTo>
                  <a:lnTo>
                    <a:pt x="5887715" y="321811"/>
                  </a:lnTo>
                  <a:lnTo>
                    <a:pt x="5860147" y="333896"/>
                  </a:lnTo>
                  <a:lnTo>
                    <a:pt x="5826391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31"/>
                  </a:lnTo>
                  <a:lnTo>
                    <a:pt x="5887715" y="16516"/>
                  </a:lnTo>
                  <a:lnTo>
                    <a:pt x="5906303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4AEC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39275" y="1968347"/>
            <a:ext cx="2062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114300" algn="l"/>
              </a:tabLst>
            </a:pPr>
            <a:r>
              <a:rPr sz="1400" spc="-15" dirty="0">
                <a:solidFill>
                  <a:srgbClr val="585858"/>
                </a:solidFill>
                <a:latin typeface="Georgia"/>
                <a:cs typeface="Georgia"/>
              </a:rPr>
              <a:t>Starting </a:t>
            </a: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sz="1400" spc="20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Georgia"/>
                <a:cs typeface="Georgia"/>
              </a:rPr>
              <a:t>lifecycle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3326" y="2395473"/>
            <a:ext cx="572135" cy="532765"/>
            <a:chOff x="1973326" y="2395473"/>
            <a:chExt cx="572135" cy="532765"/>
          </a:xfrm>
        </p:grpSpPr>
        <p:sp>
          <p:nvSpPr>
            <p:cNvPr id="21" name="object 21"/>
            <p:cNvSpPr/>
            <p:nvPr/>
          </p:nvSpPr>
          <p:spPr>
            <a:xfrm>
              <a:off x="1979676" y="2401823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4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46E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9676" y="2401823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4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46E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14486" y="2519057"/>
            <a:ext cx="102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585858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32633" y="2395473"/>
            <a:ext cx="5925820" cy="349885"/>
            <a:chOff x="2532633" y="2395473"/>
            <a:chExt cx="5925820" cy="349885"/>
          </a:xfrm>
        </p:grpSpPr>
        <p:sp>
          <p:nvSpPr>
            <p:cNvPr id="25" name="object 25"/>
            <p:cNvSpPr/>
            <p:nvPr/>
          </p:nvSpPr>
          <p:spPr>
            <a:xfrm>
              <a:off x="2538983" y="2401823"/>
              <a:ext cx="5913120" cy="337185"/>
            </a:xfrm>
            <a:custGeom>
              <a:avLst/>
              <a:gdLst/>
              <a:ahLst/>
              <a:cxnLst/>
              <a:rect l="l" t="t" r="r" b="b"/>
              <a:pathLst>
                <a:path w="5913120" h="337185">
                  <a:moveTo>
                    <a:pt x="5826391" y="0"/>
                  </a:moveTo>
                  <a:lnTo>
                    <a:pt x="0" y="0"/>
                  </a:lnTo>
                  <a:lnTo>
                    <a:pt x="0" y="336804"/>
                  </a:lnTo>
                  <a:lnTo>
                    <a:pt x="5826391" y="336804"/>
                  </a:lnTo>
                  <a:lnTo>
                    <a:pt x="5860147" y="332392"/>
                  </a:lnTo>
                  <a:lnTo>
                    <a:pt x="5887715" y="320362"/>
                  </a:lnTo>
                  <a:lnTo>
                    <a:pt x="5906303" y="302519"/>
                  </a:lnTo>
                  <a:lnTo>
                    <a:pt x="5913120" y="280670"/>
                  </a:lnTo>
                  <a:lnTo>
                    <a:pt x="5913120" y="56134"/>
                  </a:lnTo>
                  <a:lnTo>
                    <a:pt x="5906303" y="34284"/>
                  </a:lnTo>
                  <a:lnTo>
                    <a:pt x="5887715" y="16441"/>
                  </a:lnTo>
                  <a:lnTo>
                    <a:pt x="5860147" y="441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8983" y="2401823"/>
              <a:ext cx="5913120" cy="337185"/>
            </a:xfrm>
            <a:custGeom>
              <a:avLst/>
              <a:gdLst/>
              <a:ahLst/>
              <a:cxnLst/>
              <a:rect l="l" t="t" r="r" b="b"/>
              <a:pathLst>
                <a:path w="5913120" h="337185">
                  <a:moveTo>
                    <a:pt x="5913120" y="56134"/>
                  </a:moveTo>
                  <a:lnTo>
                    <a:pt x="5913120" y="280670"/>
                  </a:lnTo>
                  <a:lnTo>
                    <a:pt x="5906303" y="302519"/>
                  </a:lnTo>
                  <a:lnTo>
                    <a:pt x="5887715" y="320362"/>
                  </a:lnTo>
                  <a:lnTo>
                    <a:pt x="5860147" y="332392"/>
                  </a:lnTo>
                  <a:lnTo>
                    <a:pt x="5826391" y="336804"/>
                  </a:lnTo>
                  <a:lnTo>
                    <a:pt x="0" y="336804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11"/>
                  </a:lnTo>
                  <a:lnTo>
                    <a:pt x="5887715" y="16441"/>
                  </a:lnTo>
                  <a:lnTo>
                    <a:pt x="5906303" y="34284"/>
                  </a:lnTo>
                  <a:lnTo>
                    <a:pt x="5913120" y="56134"/>
                  </a:lnTo>
                  <a:close/>
                </a:path>
              </a:pathLst>
            </a:custGeom>
            <a:ln w="12192">
              <a:solidFill>
                <a:srgbClr val="46E7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39275" y="2428062"/>
            <a:ext cx="1616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114300" algn="l"/>
              </a:tabLst>
            </a:pPr>
            <a:r>
              <a:rPr sz="1400" dirty="0">
                <a:solidFill>
                  <a:srgbClr val="585858"/>
                </a:solidFill>
                <a:latin typeface="Georgia"/>
                <a:cs typeface="Georgia"/>
              </a:rPr>
              <a:t>Initializing </a:t>
            </a: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400" spc="-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73326" y="2854198"/>
            <a:ext cx="572135" cy="534035"/>
            <a:chOff x="1973326" y="2854198"/>
            <a:chExt cx="572135" cy="534035"/>
          </a:xfrm>
        </p:grpSpPr>
        <p:sp>
          <p:nvSpPr>
            <p:cNvPr id="29" name="object 29"/>
            <p:cNvSpPr/>
            <p:nvPr/>
          </p:nvSpPr>
          <p:spPr>
            <a:xfrm>
              <a:off x="1979676" y="2860548"/>
              <a:ext cx="559435" cy="521334"/>
            </a:xfrm>
            <a:custGeom>
              <a:avLst/>
              <a:gdLst/>
              <a:ahLst/>
              <a:cxnLst/>
              <a:rect l="l" t="t" r="r" b="b"/>
              <a:pathLst>
                <a:path w="559435" h="521335">
                  <a:moveTo>
                    <a:pt x="559307" y="0"/>
                  </a:moveTo>
                  <a:lnTo>
                    <a:pt x="279653" y="182422"/>
                  </a:lnTo>
                  <a:lnTo>
                    <a:pt x="0" y="0"/>
                  </a:lnTo>
                  <a:lnTo>
                    <a:pt x="0" y="338785"/>
                  </a:lnTo>
                  <a:lnTo>
                    <a:pt x="279653" y="521208"/>
                  </a:lnTo>
                  <a:lnTo>
                    <a:pt x="559307" y="338785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43E0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9676" y="2860548"/>
              <a:ext cx="559435" cy="521334"/>
            </a:xfrm>
            <a:custGeom>
              <a:avLst/>
              <a:gdLst/>
              <a:ahLst/>
              <a:cxnLst/>
              <a:rect l="l" t="t" r="r" b="b"/>
              <a:pathLst>
                <a:path w="559435" h="521335">
                  <a:moveTo>
                    <a:pt x="559307" y="0"/>
                  </a:moveTo>
                  <a:lnTo>
                    <a:pt x="559307" y="338785"/>
                  </a:lnTo>
                  <a:lnTo>
                    <a:pt x="279653" y="521208"/>
                  </a:lnTo>
                  <a:lnTo>
                    <a:pt x="0" y="338785"/>
                  </a:lnTo>
                  <a:lnTo>
                    <a:pt x="0" y="0"/>
                  </a:lnTo>
                  <a:lnTo>
                    <a:pt x="279653" y="182422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43E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14486" y="2978785"/>
            <a:ext cx="102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585858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32633" y="2854198"/>
            <a:ext cx="5925820" cy="351155"/>
            <a:chOff x="2532633" y="2854198"/>
            <a:chExt cx="5925820" cy="351155"/>
          </a:xfrm>
        </p:grpSpPr>
        <p:sp>
          <p:nvSpPr>
            <p:cNvPr id="33" name="object 33"/>
            <p:cNvSpPr/>
            <p:nvPr/>
          </p:nvSpPr>
          <p:spPr>
            <a:xfrm>
              <a:off x="2538983" y="2860548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82639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91" y="338327"/>
                  </a:lnTo>
                  <a:lnTo>
                    <a:pt x="5860147" y="333896"/>
                  </a:lnTo>
                  <a:lnTo>
                    <a:pt x="5887715" y="321811"/>
                  </a:lnTo>
                  <a:lnTo>
                    <a:pt x="5906303" y="303887"/>
                  </a:lnTo>
                  <a:lnTo>
                    <a:pt x="5913120" y="281940"/>
                  </a:lnTo>
                  <a:lnTo>
                    <a:pt x="5913120" y="56387"/>
                  </a:lnTo>
                  <a:lnTo>
                    <a:pt x="5906303" y="34440"/>
                  </a:lnTo>
                  <a:lnTo>
                    <a:pt x="5887715" y="16516"/>
                  </a:lnTo>
                  <a:lnTo>
                    <a:pt x="5860147" y="443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8983" y="2860548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5">
                  <a:moveTo>
                    <a:pt x="5913120" y="56387"/>
                  </a:moveTo>
                  <a:lnTo>
                    <a:pt x="5913120" y="281940"/>
                  </a:lnTo>
                  <a:lnTo>
                    <a:pt x="5906303" y="303887"/>
                  </a:lnTo>
                  <a:lnTo>
                    <a:pt x="5887715" y="321811"/>
                  </a:lnTo>
                  <a:lnTo>
                    <a:pt x="5860147" y="333896"/>
                  </a:lnTo>
                  <a:lnTo>
                    <a:pt x="5826391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31"/>
                  </a:lnTo>
                  <a:lnTo>
                    <a:pt x="5887715" y="16516"/>
                  </a:lnTo>
                  <a:lnTo>
                    <a:pt x="5906303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43E0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39275" y="2887789"/>
            <a:ext cx="1409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114300" algn="l"/>
              </a:tabLst>
            </a:pPr>
            <a:r>
              <a:rPr sz="1400" spc="15" dirty="0">
                <a:solidFill>
                  <a:srgbClr val="585858"/>
                </a:solidFill>
                <a:latin typeface="Georgia"/>
                <a:cs typeface="Georgia"/>
              </a:rPr>
              <a:t>Loading </a:t>
            </a: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400" spc="-8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73326" y="3314446"/>
            <a:ext cx="572135" cy="532765"/>
            <a:chOff x="1973326" y="3314446"/>
            <a:chExt cx="572135" cy="532765"/>
          </a:xfrm>
        </p:grpSpPr>
        <p:sp>
          <p:nvSpPr>
            <p:cNvPr id="37" name="object 37"/>
            <p:cNvSpPr/>
            <p:nvPr/>
          </p:nvSpPr>
          <p:spPr>
            <a:xfrm>
              <a:off x="1979676" y="3320796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4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7ED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9676" y="3320796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4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7EDA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14486" y="3438499"/>
            <a:ext cx="102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32633" y="3314446"/>
            <a:ext cx="5925820" cy="351155"/>
            <a:chOff x="2532633" y="3314446"/>
            <a:chExt cx="5925820" cy="351155"/>
          </a:xfrm>
        </p:grpSpPr>
        <p:sp>
          <p:nvSpPr>
            <p:cNvPr id="41" name="object 41"/>
            <p:cNvSpPr/>
            <p:nvPr/>
          </p:nvSpPr>
          <p:spPr>
            <a:xfrm>
              <a:off x="2538983" y="332079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82639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91" y="338327"/>
                  </a:lnTo>
                  <a:lnTo>
                    <a:pt x="5860147" y="333896"/>
                  </a:lnTo>
                  <a:lnTo>
                    <a:pt x="5887715" y="321811"/>
                  </a:lnTo>
                  <a:lnTo>
                    <a:pt x="5906303" y="303887"/>
                  </a:lnTo>
                  <a:lnTo>
                    <a:pt x="5913120" y="281940"/>
                  </a:lnTo>
                  <a:lnTo>
                    <a:pt x="5913120" y="56387"/>
                  </a:lnTo>
                  <a:lnTo>
                    <a:pt x="5906303" y="34440"/>
                  </a:lnTo>
                  <a:lnTo>
                    <a:pt x="5887715" y="16516"/>
                  </a:lnTo>
                  <a:lnTo>
                    <a:pt x="5860147" y="443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8983" y="332079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913120" y="56387"/>
                  </a:moveTo>
                  <a:lnTo>
                    <a:pt x="5913120" y="281940"/>
                  </a:lnTo>
                  <a:lnTo>
                    <a:pt x="5906303" y="303887"/>
                  </a:lnTo>
                  <a:lnTo>
                    <a:pt x="5887715" y="321811"/>
                  </a:lnTo>
                  <a:lnTo>
                    <a:pt x="5860147" y="333896"/>
                  </a:lnTo>
                  <a:lnTo>
                    <a:pt x="5826391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31"/>
                  </a:lnTo>
                  <a:lnTo>
                    <a:pt x="5887715" y="16516"/>
                  </a:lnTo>
                  <a:lnTo>
                    <a:pt x="5906303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7EDA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39275" y="3347503"/>
            <a:ext cx="959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114300" algn="l"/>
              </a:tabLst>
            </a:pP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Validating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73326" y="3774694"/>
            <a:ext cx="572135" cy="532765"/>
            <a:chOff x="1973326" y="3774694"/>
            <a:chExt cx="572135" cy="532765"/>
          </a:xfrm>
        </p:grpSpPr>
        <p:sp>
          <p:nvSpPr>
            <p:cNvPr id="45" name="object 45"/>
            <p:cNvSpPr/>
            <p:nvPr/>
          </p:nvSpPr>
          <p:spPr>
            <a:xfrm>
              <a:off x="1979676" y="3781044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3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BDD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9676" y="3781044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3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BDD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14486" y="3898213"/>
            <a:ext cx="10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solidFill>
                  <a:srgbClr val="585858"/>
                </a:solidFill>
                <a:latin typeface="Georgia"/>
                <a:cs typeface="Georgia"/>
              </a:rPr>
              <a:t>6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32633" y="3774694"/>
            <a:ext cx="5925820" cy="349885"/>
            <a:chOff x="2532633" y="3774694"/>
            <a:chExt cx="5925820" cy="349885"/>
          </a:xfrm>
        </p:grpSpPr>
        <p:sp>
          <p:nvSpPr>
            <p:cNvPr id="49" name="object 49"/>
            <p:cNvSpPr/>
            <p:nvPr/>
          </p:nvSpPr>
          <p:spPr>
            <a:xfrm>
              <a:off x="2538983" y="3781044"/>
              <a:ext cx="5913120" cy="337185"/>
            </a:xfrm>
            <a:custGeom>
              <a:avLst/>
              <a:gdLst/>
              <a:ahLst/>
              <a:cxnLst/>
              <a:rect l="l" t="t" r="r" b="b"/>
              <a:pathLst>
                <a:path w="5913120" h="337185">
                  <a:moveTo>
                    <a:pt x="5826391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5826391" y="336803"/>
                  </a:lnTo>
                  <a:lnTo>
                    <a:pt x="5860147" y="332392"/>
                  </a:lnTo>
                  <a:lnTo>
                    <a:pt x="5887715" y="320362"/>
                  </a:lnTo>
                  <a:lnTo>
                    <a:pt x="5906303" y="302519"/>
                  </a:lnTo>
                  <a:lnTo>
                    <a:pt x="5913120" y="280669"/>
                  </a:lnTo>
                  <a:lnTo>
                    <a:pt x="5913120" y="56133"/>
                  </a:lnTo>
                  <a:lnTo>
                    <a:pt x="5906303" y="34284"/>
                  </a:lnTo>
                  <a:lnTo>
                    <a:pt x="5887715" y="16441"/>
                  </a:lnTo>
                  <a:lnTo>
                    <a:pt x="5860147" y="441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8983" y="3781044"/>
              <a:ext cx="5913120" cy="337185"/>
            </a:xfrm>
            <a:custGeom>
              <a:avLst/>
              <a:gdLst/>
              <a:ahLst/>
              <a:cxnLst/>
              <a:rect l="l" t="t" r="r" b="b"/>
              <a:pathLst>
                <a:path w="5913120" h="337185">
                  <a:moveTo>
                    <a:pt x="5913120" y="56133"/>
                  </a:moveTo>
                  <a:lnTo>
                    <a:pt x="5913120" y="280669"/>
                  </a:lnTo>
                  <a:lnTo>
                    <a:pt x="5906303" y="302519"/>
                  </a:lnTo>
                  <a:lnTo>
                    <a:pt x="5887715" y="320362"/>
                  </a:lnTo>
                  <a:lnTo>
                    <a:pt x="5860147" y="332392"/>
                  </a:lnTo>
                  <a:lnTo>
                    <a:pt x="5826391" y="336803"/>
                  </a:lnTo>
                  <a:lnTo>
                    <a:pt x="0" y="336803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11"/>
                  </a:lnTo>
                  <a:lnTo>
                    <a:pt x="5887715" y="16441"/>
                  </a:lnTo>
                  <a:lnTo>
                    <a:pt x="5906303" y="34284"/>
                  </a:lnTo>
                  <a:lnTo>
                    <a:pt x="5913120" y="56133"/>
                  </a:lnTo>
                  <a:close/>
                </a:path>
              </a:pathLst>
            </a:custGeom>
            <a:ln w="12192">
              <a:solidFill>
                <a:srgbClr val="BDD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639275" y="3807218"/>
            <a:ext cx="2064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0"/>
              </a:spcBef>
              <a:buSzPct val="92857"/>
              <a:buChar char="•"/>
              <a:tabLst>
                <a:tab pos="114300" algn="l"/>
              </a:tabLst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Postback </a:t>
            </a:r>
            <a:r>
              <a:rPr sz="1400" spc="5" dirty="0">
                <a:solidFill>
                  <a:srgbClr val="585858"/>
                </a:solidFill>
                <a:latin typeface="Georgia"/>
                <a:cs typeface="Georgia"/>
              </a:rPr>
              <a:t>event</a:t>
            </a:r>
            <a:r>
              <a:rPr sz="14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Georgia"/>
                <a:cs typeface="Georgia"/>
              </a:rPr>
              <a:t>handling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73326" y="4233417"/>
            <a:ext cx="572135" cy="532765"/>
            <a:chOff x="1973326" y="4233417"/>
            <a:chExt cx="572135" cy="532765"/>
          </a:xfrm>
        </p:grpSpPr>
        <p:sp>
          <p:nvSpPr>
            <p:cNvPr id="53" name="object 53"/>
            <p:cNvSpPr/>
            <p:nvPr/>
          </p:nvSpPr>
          <p:spPr>
            <a:xfrm>
              <a:off x="1979676" y="4239767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3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CA9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79676" y="4239767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3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CA9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14486" y="4357941"/>
            <a:ext cx="10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7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32633" y="4233417"/>
            <a:ext cx="5925820" cy="351155"/>
            <a:chOff x="2532633" y="4233417"/>
            <a:chExt cx="5925820" cy="351155"/>
          </a:xfrm>
        </p:grpSpPr>
        <p:sp>
          <p:nvSpPr>
            <p:cNvPr id="57" name="object 57"/>
            <p:cNvSpPr/>
            <p:nvPr/>
          </p:nvSpPr>
          <p:spPr>
            <a:xfrm>
              <a:off x="2538983" y="4239767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82639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91" y="338327"/>
                  </a:lnTo>
                  <a:lnTo>
                    <a:pt x="5860147" y="333896"/>
                  </a:lnTo>
                  <a:lnTo>
                    <a:pt x="5887715" y="321811"/>
                  </a:lnTo>
                  <a:lnTo>
                    <a:pt x="5906303" y="303887"/>
                  </a:lnTo>
                  <a:lnTo>
                    <a:pt x="5913120" y="281939"/>
                  </a:lnTo>
                  <a:lnTo>
                    <a:pt x="5913120" y="56387"/>
                  </a:lnTo>
                  <a:lnTo>
                    <a:pt x="5906303" y="34440"/>
                  </a:lnTo>
                  <a:lnTo>
                    <a:pt x="5887715" y="16516"/>
                  </a:lnTo>
                  <a:lnTo>
                    <a:pt x="5860147" y="443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38983" y="4239767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913120" y="56387"/>
                  </a:moveTo>
                  <a:lnTo>
                    <a:pt x="5913120" y="281939"/>
                  </a:lnTo>
                  <a:lnTo>
                    <a:pt x="5906303" y="303887"/>
                  </a:lnTo>
                  <a:lnTo>
                    <a:pt x="5887715" y="321811"/>
                  </a:lnTo>
                  <a:lnTo>
                    <a:pt x="5860147" y="333896"/>
                  </a:lnTo>
                  <a:lnTo>
                    <a:pt x="5826391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31"/>
                  </a:lnTo>
                  <a:lnTo>
                    <a:pt x="5887715" y="16516"/>
                  </a:lnTo>
                  <a:lnTo>
                    <a:pt x="5906303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CA9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639275" y="4266933"/>
            <a:ext cx="1577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0"/>
              </a:spcBef>
              <a:buSzPct val="92857"/>
              <a:buChar char="•"/>
              <a:tabLst>
                <a:tab pos="114300" algn="l"/>
              </a:tabLst>
            </a:pPr>
            <a:r>
              <a:rPr sz="1400" spc="-5" dirty="0">
                <a:solidFill>
                  <a:srgbClr val="585858"/>
                </a:solidFill>
                <a:latin typeface="Georgia"/>
                <a:cs typeface="Georgia"/>
              </a:rPr>
              <a:t>Rendering </a:t>
            </a: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4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400" spc="20" dirty="0">
                <a:solidFill>
                  <a:srgbClr val="585858"/>
                </a:solidFill>
                <a:latin typeface="Georgia"/>
                <a:cs typeface="Georgia"/>
              </a:rPr>
              <a:t>page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73326" y="4693665"/>
            <a:ext cx="572135" cy="532765"/>
            <a:chOff x="1973326" y="4693665"/>
            <a:chExt cx="572135" cy="532765"/>
          </a:xfrm>
        </p:grpSpPr>
        <p:sp>
          <p:nvSpPr>
            <p:cNvPr id="61" name="object 61"/>
            <p:cNvSpPr/>
            <p:nvPr/>
          </p:nvSpPr>
          <p:spPr>
            <a:xfrm>
              <a:off x="1979676" y="4700015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279653" y="181889"/>
                  </a:lnTo>
                  <a:lnTo>
                    <a:pt x="0" y="0"/>
                  </a:lnTo>
                  <a:lnTo>
                    <a:pt x="0" y="337794"/>
                  </a:lnTo>
                  <a:lnTo>
                    <a:pt x="279653" y="519683"/>
                  </a:lnTo>
                  <a:lnTo>
                    <a:pt x="559307" y="33779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F5A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79676" y="4700015"/>
              <a:ext cx="559435" cy="520065"/>
            </a:xfrm>
            <a:custGeom>
              <a:avLst/>
              <a:gdLst/>
              <a:ahLst/>
              <a:cxnLst/>
              <a:rect l="l" t="t" r="r" b="b"/>
              <a:pathLst>
                <a:path w="559435" h="520064">
                  <a:moveTo>
                    <a:pt x="559307" y="0"/>
                  </a:moveTo>
                  <a:lnTo>
                    <a:pt x="559307" y="337794"/>
                  </a:lnTo>
                  <a:lnTo>
                    <a:pt x="279653" y="519683"/>
                  </a:lnTo>
                  <a:lnTo>
                    <a:pt x="0" y="337794"/>
                  </a:lnTo>
                  <a:lnTo>
                    <a:pt x="0" y="0"/>
                  </a:lnTo>
                  <a:lnTo>
                    <a:pt x="279653" y="181889"/>
                  </a:lnTo>
                  <a:lnTo>
                    <a:pt x="559307" y="0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214486" y="4817655"/>
            <a:ext cx="10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585858"/>
                </a:solidFill>
                <a:latin typeface="Georgia"/>
                <a:cs typeface="Georgia"/>
              </a:rPr>
              <a:t>8</a:t>
            </a:r>
            <a:endParaRPr sz="1400">
              <a:latin typeface="Georgia"/>
              <a:cs typeface="Georgi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32888" y="4693920"/>
            <a:ext cx="5925820" cy="350520"/>
            <a:chOff x="2532888" y="4693920"/>
            <a:chExt cx="5925820" cy="350520"/>
          </a:xfrm>
        </p:grpSpPr>
        <p:sp>
          <p:nvSpPr>
            <p:cNvPr id="65" name="object 65"/>
            <p:cNvSpPr/>
            <p:nvPr/>
          </p:nvSpPr>
          <p:spPr>
            <a:xfrm>
              <a:off x="2538984" y="470001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826391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26391" y="338327"/>
                  </a:lnTo>
                  <a:lnTo>
                    <a:pt x="5860147" y="333896"/>
                  </a:lnTo>
                  <a:lnTo>
                    <a:pt x="5887715" y="321811"/>
                  </a:lnTo>
                  <a:lnTo>
                    <a:pt x="5906303" y="303887"/>
                  </a:lnTo>
                  <a:lnTo>
                    <a:pt x="5913120" y="281939"/>
                  </a:lnTo>
                  <a:lnTo>
                    <a:pt x="5913120" y="56387"/>
                  </a:lnTo>
                  <a:lnTo>
                    <a:pt x="5906303" y="34440"/>
                  </a:lnTo>
                  <a:lnTo>
                    <a:pt x="5887715" y="16516"/>
                  </a:lnTo>
                  <a:lnTo>
                    <a:pt x="5860147" y="4431"/>
                  </a:lnTo>
                  <a:lnTo>
                    <a:pt x="5826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38984" y="4700016"/>
              <a:ext cx="5913120" cy="338455"/>
            </a:xfrm>
            <a:custGeom>
              <a:avLst/>
              <a:gdLst/>
              <a:ahLst/>
              <a:cxnLst/>
              <a:rect l="l" t="t" r="r" b="b"/>
              <a:pathLst>
                <a:path w="5913120" h="338454">
                  <a:moveTo>
                    <a:pt x="5913120" y="56387"/>
                  </a:moveTo>
                  <a:lnTo>
                    <a:pt x="5913120" y="281939"/>
                  </a:lnTo>
                  <a:lnTo>
                    <a:pt x="5906303" y="303887"/>
                  </a:lnTo>
                  <a:lnTo>
                    <a:pt x="5887715" y="321811"/>
                  </a:lnTo>
                  <a:lnTo>
                    <a:pt x="5860147" y="333896"/>
                  </a:lnTo>
                  <a:lnTo>
                    <a:pt x="5826391" y="338327"/>
                  </a:lnTo>
                  <a:lnTo>
                    <a:pt x="0" y="338327"/>
                  </a:lnTo>
                  <a:lnTo>
                    <a:pt x="0" y="0"/>
                  </a:lnTo>
                  <a:lnTo>
                    <a:pt x="5826391" y="0"/>
                  </a:lnTo>
                  <a:lnTo>
                    <a:pt x="5860147" y="4431"/>
                  </a:lnTo>
                  <a:lnTo>
                    <a:pt x="5887715" y="16516"/>
                  </a:lnTo>
                  <a:lnTo>
                    <a:pt x="5906303" y="34440"/>
                  </a:lnTo>
                  <a:lnTo>
                    <a:pt x="5913120" y="56387"/>
                  </a:lnTo>
                  <a:close/>
                </a:path>
              </a:pathLst>
            </a:custGeom>
            <a:ln w="12192">
              <a:solidFill>
                <a:srgbClr val="C05A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639275" y="4726660"/>
            <a:ext cx="972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indent="-114300">
              <a:lnSpc>
                <a:spcPct val="100000"/>
              </a:lnSpc>
              <a:spcBef>
                <a:spcPts val="100"/>
              </a:spcBef>
              <a:buSzPct val="92857"/>
              <a:buChar char="•"/>
              <a:tabLst>
                <a:tab pos="114300" algn="l"/>
              </a:tabLst>
            </a:pPr>
            <a:r>
              <a:rPr sz="1400" spc="10" dirty="0">
                <a:solidFill>
                  <a:srgbClr val="585858"/>
                </a:solidFill>
                <a:latin typeface="Georgia"/>
                <a:cs typeface="Georgia"/>
              </a:rPr>
              <a:t>Unloading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7176" y="1089609"/>
            <a:ext cx="1016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Page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Lifecycle </a:t>
            </a:r>
            <a:r>
              <a:rPr sz="2400" spc="35" dirty="0">
                <a:solidFill>
                  <a:srgbClr val="585858"/>
                </a:solidFill>
                <a:latin typeface="Georgia"/>
                <a:cs typeface="Georgia"/>
              </a:rPr>
              <a:t>involves </a:t>
            </a:r>
            <a:r>
              <a:rPr sz="2400" spc="75" dirty="0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sz="2400" spc="20" dirty="0">
                <a:solidFill>
                  <a:srgbClr val="585858"/>
                </a:solidFill>
                <a:latin typeface="Georgia"/>
                <a:cs typeface="Georgia"/>
              </a:rPr>
              <a:t>ASP.NET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deals </a:t>
            </a:r>
            <a:r>
              <a:rPr sz="2400" spc="40" dirty="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sz="2400" spc="25" dirty="0">
                <a:solidFill>
                  <a:srgbClr val="585858"/>
                </a:solidFill>
                <a:latin typeface="Georgia"/>
                <a:cs typeface="Georgia"/>
              </a:rPr>
              <a:t>pages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generate</a:t>
            </a:r>
            <a:r>
              <a:rPr sz="2400" spc="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results.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7176" y="5250129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sz="2400" spc="10" dirty="0">
                <a:solidFill>
                  <a:srgbClr val="585858"/>
                </a:solidFill>
                <a:latin typeface="Georgia"/>
                <a:cs typeface="Georgia"/>
              </a:rPr>
              <a:t>lifecycle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sz="2400" spc="-15" dirty="0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sz="2400" spc="15" dirty="0">
                <a:solidFill>
                  <a:srgbClr val="585858"/>
                </a:solidFill>
                <a:latin typeface="Georgia"/>
                <a:cs typeface="Georgia"/>
              </a:rPr>
              <a:t>categorized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sz="2400" spc="65" dirty="0">
                <a:solidFill>
                  <a:srgbClr val="585858"/>
                </a:solidFill>
                <a:latin typeface="Georgia"/>
                <a:cs typeface="Georgia"/>
              </a:rPr>
              <a:t>two</a:t>
            </a:r>
            <a:r>
              <a:rPr sz="2400" spc="17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Georgia"/>
                <a:cs typeface="Georgia"/>
              </a:rPr>
              <a:t>types: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01695" y="5705855"/>
            <a:ext cx="1990725" cy="631190"/>
          </a:xfrm>
          <a:custGeom>
            <a:avLst/>
            <a:gdLst/>
            <a:ahLst/>
            <a:cxnLst/>
            <a:rect l="l" t="t" r="r" b="b"/>
            <a:pathLst>
              <a:path w="1990725" h="631189">
                <a:moveTo>
                  <a:pt x="0" y="0"/>
                </a:moveTo>
                <a:lnTo>
                  <a:pt x="1990344" y="0"/>
                </a:lnTo>
                <a:lnTo>
                  <a:pt x="1990344" y="630936"/>
                </a:lnTo>
                <a:lnTo>
                  <a:pt x="0" y="6309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907792" y="5711952"/>
            <a:ext cx="1973580" cy="619125"/>
          </a:xfrm>
          <a:prstGeom prst="rect">
            <a:avLst/>
          </a:prstGeom>
          <a:solidFill>
            <a:srgbClr val="EE791F"/>
          </a:solidFill>
        </p:spPr>
        <p:txBody>
          <a:bodyPr vert="horz" wrap="square" lIns="0" tIns="50800" rIns="0" bIns="0" rtlCol="0">
            <a:spAutoFit/>
          </a:bodyPr>
          <a:lstStyle/>
          <a:p>
            <a:pPr marL="538480" marR="375285" indent="-151130">
              <a:lnSpc>
                <a:spcPts val="1939"/>
              </a:lnSpc>
              <a:spcBef>
                <a:spcPts val="400"/>
              </a:spcBef>
            </a:pPr>
            <a:r>
              <a:rPr sz="1800" spc="13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4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lic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io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n  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Lifecycle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887467" y="5705855"/>
            <a:ext cx="1990725" cy="631190"/>
          </a:xfrm>
          <a:custGeom>
            <a:avLst/>
            <a:gdLst/>
            <a:ahLst/>
            <a:cxnLst/>
            <a:rect l="l" t="t" r="r" b="b"/>
            <a:pathLst>
              <a:path w="1990725" h="631189">
                <a:moveTo>
                  <a:pt x="0" y="0"/>
                </a:moveTo>
                <a:lnTo>
                  <a:pt x="1990343" y="0"/>
                </a:lnTo>
                <a:lnTo>
                  <a:pt x="1990343" y="630936"/>
                </a:lnTo>
                <a:lnTo>
                  <a:pt x="0" y="63093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898135" y="5711952"/>
            <a:ext cx="1973580" cy="619125"/>
          </a:xfrm>
          <a:prstGeom prst="rect">
            <a:avLst/>
          </a:prstGeom>
          <a:solidFill>
            <a:srgbClr val="7A6208"/>
          </a:solidFill>
        </p:spPr>
        <p:txBody>
          <a:bodyPr vert="horz" wrap="square" lIns="0" tIns="14287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125"/>
              </a:spcBef>
            </a:pP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Page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Lifecycle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8</a:t>
            </a:fld>
            <a:endParaRPr spc="-15" dirty="0"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662263" y="3431451"/>
            <a:ext cx="1891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Stages </a:t>
            </a:r>
            <a:r>
              <a:rPr sz="1200" b="1" i="1" dirty="0">
                <a:solidFill>
                  <a:srgbClr val="C00000"/>
                </a:solidFill>
                <a:latin typeface="TeXGyrePagella"/>
                <a:cs typeface="TeXGyrePagella"/>
              </a:rPr>
              <a:t>of an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ASP.NET</a:t>
            </a:r>
            <a:r>
              <a:rPr sz="1200" b="1" i="1" spc="-80" dirty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sz="1200" b="1" i="1" spc="-5" dirty="0">
                <a:solidFill>
                  <a:srgbClr val="C00000"/>
                </a:solidFill>
                <a:latin typeface="TeXGyrePagella"/>
                <a:cs typeface="TeXGyrePagella"/>
              </a:rPr>
              <a:t>Page</a:t>
            </a:r>
            <a:endParaRPr sz="1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26"/>
            <a:ext cx="5325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ASP.NET Page </a:t>
            </a:r>
            <a:r>
              <a:rPr spc="15" dirty="0"/>
              <a:t>Lifecycle</a:t>
            </a:r>
            <a:r>
              <a:rPr spc="-10" dirty="0"/>
              <a:t> </a:t>
            </a:r>
            <a:r>
              <a:rPr spc="-160" dirty="0"/>
              <a:t>(2-6)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728" y="1158239"/>
            <a:ext cx="5864860" cy="5282565"/>
            <a:chOff x="109728" y="1158239"/>
            <a:chExt cx="5864860" cy="5282565"/>
          </a:xfrm>
        </p:grpSpPr>
        <p:sp>
          <p:nvSpPr>
            <p:cNvPr id="4" name="object 4"/>
            <p:cNvSpPr/>
            <p:nvPr/>
          </p:nvSpPr>
          <p:spPr>
            <a:xfrm>
              <a:off x="115824" y="1164335"/>
              <a:ext cx="5852160" cy="5270500"/>
            </a:xfrm>
            <a:custGeom>
              <a:avLst/>
              <a:gdLst/>
              <a:ahLst/>
              <a:cxnLst/>
              <a:rect l="l" t="t" r="r" b="b"/>
              <a:pathLst>
                <a:path w="5852160" h="5270500">
                  <a:moveTo>
                    <a:pt x="4973815" y="0"/>
                  </a:moveTo>
                  <a:lnTo>
                    <a:pt x="878344" y="0"/>
                  </a:lnTo>
                  <a:lnTo>
                    <a:pt x="830153" y="1299"/>
                  </a:lnTo>
                  <a:lnTo>
                    <a:pt x="782640" y="5153"/>
                  </a:lnTo>
                  <a:lnTo>
                    <a:pt x="735874" y="11495"/>
                  </a:lnTo>
                  <a:lnTo>
                    <a:pt x="689921" y="20258"/>
                  </a:lnTo>
                  <a:lnTo>
                    <a:pt x="644848" y="31374"/>
                  </a:lnTo>
                  <a:lnTo>
                    <a:pt x="600722" y="44778"/>
                  </a:lnTo>
                  <a:lnTo>
                    <a:pt x="557610" y="60400"/>
                  </a:lnTo>
                  <a:lnTo>
                    <a:pt x="515580" y="78176"/>
                  </a:lnTo>
                  <a:lnTo>
                    <a:pt x="474697" y="98038"/>
                  </a:lnTo>
                  <a:lnTo>
                    <a:pt x="435030" y="119918"/>
                  </a:lnTo>
                  <a:lnTo>
                    <a:pt x="396645" y="143750"/>
                  </a:lnTo>
                  <a:lnTo>
                    <a:pt x="359608" y="169467"/>
                  </a:lnTo>
                  <a:lnTo>
                    <a:pt x="323988" y="197003"/>
                  </a:lnTo>
                  <a:lnTo>
                    <a:pt x="289851" y="226289"/>
                  </a:lnTo>
                  <a:lnTo>
                    <a:pt x="257263" y="257259"/>
                  </a:lnTo>
                  <a:lnTo>
                    <a:pt x="226293" y="289846"/>
                  </a:lnTo>
                  <a:lnTo>
                    <a:pt x="197007" y="323983"/>
                  </a:lnTo>
                  <a:lnTo>
                    <a:pt x="169471" y="359603"/>
                  </a:lnTo>
                  <a:lnTo>
                    <a:pt x="143754" y="396639"/>
                  </a:lnTo>
                  <a:lnTo>
                    <a:pt x="119921" y="435024"/>
                  </a:lnTo>
                  <a:lnTo>
                    <a:pt x="98040" y="474692"/>
                  </a:lnTo>
                  <a:lnTo>
                    <a:pt x="78178" y="515574"/>
                  </a:lnTo>
                  <a:lnTo>
                    <a:pt x="60402" y="557605"/>
                  </a:lnTo>
                  <a:lnTo>
                    <a:pt x="44779" y="600717"/>
                  </a:lnTo>
                  <a:lnTo>
                    <a:pt x="31375" y="644843"/>
                  </a:lnTo>
                  <a:lnTo>
                    <a:pt x="20259" y="689917"/>
                  </a:lnTo>
                  <a:lnTo>
                    <a:pt x="11496" y="735871"/>
                  </a:lnTo>
                  <a:lnTo>
                    <a:pt x="5154" y="782638"/>
                  </a:lnTo>
                  <a:lnTo>
                    <a:pt x="1299" y="830151"/>
                  </a:lnTo>
                  <a:lnTo>
                    <a:pt x="0" y="878344"/>
                  </a:lnTo>
                  <a:lnTo>
                    <a:pt x="0" y="4391634"/>
                  </a:lnTo>
                  <a:lnTo>
                    <a:pt x="1299" y="4439827"/>
                  </a:lnTo>
                  <a:lnTo>
                    <a:pt x="5154" y="4487341"/>
                  </a:lnTo>
                  <a:lnTo>
                    <a:pt x="11496" y="4534108"/>
                  </a:lnTo>
                  <a:lnTo>
                    <a:pt x="20259" y="4580062"/>
                  </a:lnTo>
                  <a:lnTo>
                    <a:pt x="31375" y="4625136"/>
                  </a:lnTo>
                  <a:lnTo>
                    <a:pt x="44779" y="4669262"/>
                  </a:lnTo>
                  <a:lnTo>
                    <a:pt x="60402" y="4712375"/>
                  </a:lnTo>
                  <a:lnTo>
                    <a:pt x="78178" y="4754406"/>
                  </a:lnTo>
                  <a:lnTo>
                    <a:pt x="98040" y="4795289"/>
                  </a:lnTo>
                  <a:lnTo>
                    <a:pt x="119921" y="4834957"/>
                  </a:lnTo>
                  <a:lnTo>
                    <a:pt x="143754" y="4873343"/>
                  </a:lnTo>
                  <a:lnTo>
                    <a:pt x="169471" y="4910380"/>
                  </a:lnTo>
                  <a:lnTo>
                    <a:pt x="197007" y="4946001"/>
                  </a:lnTo>
                  <a:lnTo>
                    <a:pt x="226293" y="4980138"/>
                  </a:lnTo>
                  <a:lnTo>
                    <a:pt x="257263" y="5012726"/>
                  </a:lnTo>
                  <a:lnTo>
                    <a:pt x="289851" y="5043697"/>
                  </a:lnTo>
                  <a:lnTo>
                    <a:pt x="323988" y="5072983"/>
                  </a:lnTo>
                  <a:lnTo>
                    <a:pt x="359608" y="5100519"/>
                  </a:lnTo>
                  <a:lnTo>
                    <a:pt x="396645" y="5126237"/>
                  </a:lnTo>
                  <a:lnTo>
                    <a:pt x="435030" y="5150070"/>
                  </a:lnTo>
                  <a:lnTo>
                    <a:pt x="474697" y="5171951"/>
                  </a:lnTo>
                  <a:lnTo>
                    <a:pt x="515580" y="5191813"/>
                  </a:lnTo>
                  <a:lnTo>
                    <a:pt x="557610" y="5209589"/>
                  </a:lnTo>
                  <a:lnTo>
                    <a:pt x="600722" y="5225212"/>
                  </a:lnTo>
                  <a:lnTo>
                    <a:pt x="644848" y="5238616"/>
                  </a:lnTo>
                  <a:lnTo>
                    <a:pt x="689921" y="5249732"/>
                  </a:lnTo>
                  <a:lnTo>
                    <a:pt x="735874" y="5258495"/>
                  </a:lnTo>
                  <a:lnTo>
                    <a:pt x="782640" y="5264837"/>
                  </a:lnTo>
                  <a:lnTo>
                    <a:pt x="830153" y="5268692"/>
                  </a:lnTo>
                  <a:lnTo>
                    <a:pt x="878344" y="5269992"/>
                  </a:lnTo>
                  <a:lnTo>
                    <a:pt x="4973815" y="5269992"/>
                  </a:lnTo>
                  <a:lnTo>
                    <a:pt x="5022006" y="5268692"/>
                  </a:lnTo>
                  <a:lnTo>
                    <a:pt x="5069519" y="5264837"/>
                  </a:lnTo>
                  <a:lnTo>
                    <a:pt x="5116285" y="5258495"/>
                  </a:lnTo>
                  <a:lnTo>
                    <a:pt x="5162238" y="5249732"/>
                  </a:lnTo>
                  <a:lnTo>
                    <a:pt x="5207311" y="5238616"/>
                  </a:lnTo>
                  <a:lnTo>
                    <a:pt x="5251437" y="5225212"/>
                  </a:lnTo>
                  <a:lnTo>
                    <a:pt x="5294549" y="5209589"/>
                  </a:lnTo>
                  <a:lnTo>
                    <a:pt x="5336579" y="5191813"/>
                  </a:lnTo>
                  <a:lnTo>
                    <a:pt x="5377462" y="5171951"/>
                  </a:lnTo>
                  <a:lnTo>
                    <a:pt x="5417129" y="5150070"/>
                  </a:lnTo>
                  <a:lnTo>
                    <a:pt x="5455514" y="5126237"/>
                  </a:lnTo>
                  <a:lnTo>
                    <a:pt x="5492551" y="5100519"/>
                  </a:lnTo>
                  <a:lnTo>
                    <a:pt x="5528171" y="5072983"/>
                  </a:lnTo>
                  <a:lnTo>
                    <a:pt x="5562308" y="5043697"/>
                  </a:lnTo>
                  <a:lnTo>
                    <a:pt x="5594896" y="5012726"/>
                  </a:lnTo>
                  <a:lnTo>
                    <a:pt x="5625866" y="4980138"/>
                  </a:lnTo>
                  <a:lnTo>
                    <a:pt x="5655152" y="4946001"/>
                  </a:lnTo>
                  <a:lnTo>
                    <a:pt x="5682688" y="4910380"/>
                  </a:lnTo>
                  <a:lnTo>
                    <a:pt x="5708405" y="4873343"/>
                  </a:lnTo>
                  <a:lnTo>
                    <a:pt x="5732238" y="4834957"/>
                  </a:lnTo>
                  <a:lnTo>
                    <a:pt x="5754119" y="4795289"/>
                  </a:lnTo>
                  <a:lnTo>
                    <a:pt x="5773981" y="4754406"/>
                  </a:lnTo>
                  <a:lnTo>
                    <a:pt x="5791757" y="4712375"/>
                  </a:lnTo>
                  <a:lnTo>
                    <a:pt x="5807380" y="4669262"/>
                  </a:lnTo>
                  <a:lnTo>
                    <a:pt x="5820784" y="4625136"/>
                  </a:lnTo>
                  <a:lnTo>
                    <a:pt x="5831900" y="4580062"/>
                  </a:lnTo>
                  <a:lnTo>
                    <a:pt x="5840663" y="4534108"/>
                  </a:lnTo>
                  <a:lnTo>
                    <a:pt x="5847005" y="4487341"/>
                  </a:lnTo>
                  <a:lnTo>
                    <a:pt x="5850860" y="4439827"/>
                  </a:lnTo>
                  <a:lnTo>
                    <a:pt x="5852160" y="4391634"/>
                  </a:lnTo>
                  <a:lnTo>
                    <a:pt x="5852160" y="878344"/>
                  </a:lnTo>
                  <a:lnTo>
                    <a:pt x="5850860" y="830151"/>
                  </a:lnTo>
                  <a:lnTo>
                    <a:pt x="5847005" y="782638"/>
                  </a:lnTo>
                  <a:lnTo>
                    <a:pt x="5840663" y="735871"/>
                  </a:lnTo>
                  <a:lnTo>
                    <a:pt x="5831900" y="689917"/>
                  </a:lnTo>
                  <a:lnTo>
                    <a:pt x="5820784" y="644843"/>
                  </a:lnTo>
                  <a:lnTo>
                    <a:pt x="5807380" y="600717"/>
                  </a:lnTo>
                  <a:lnTo>
                    <a:pt x="5791757" y="557605"/>
                  </a:lnTo>
                  <a:lnTo>
                    <a:pt x="5773981" y="515574"/>
                  </a:lnTo>
                  <a:lnTo>
                    <a:pt x="5754119" y="474692"/>
                  </a:lnTo>
                  <a:lnTo>
                    <a:pt x="5732238" y="435024"/>
                  </a:lnTo>
                  <a:lnTo>
                    <a:pt x="5708405" y="396639"/>
                  </a:lnTo>
                  <a:lnTo>
                    <a:pt x="5682688" y="359603"/>
                  </a:lnTo>
                  <a:lnTo>
                    <a:pt x="5655152" y="323983"/>
                  </a:lnTo>
                  <a:lnTo>
                    <a:pt x="5625866" y="289846"/>
                  </a:lnTo>
                  <a:lnTo>
                    <a:pt x="5594896" y="257259"/>
                  </a:lnTo>
                  <a:lnTo>
                    <a:pt x="5562308" y="226289"/>
                  </a:lnTo>
                  <a:lnTo>
                    <a:pt x="5528171" y="197003"/>
                  </a:lnTo>
                  <a:lnTo>
                    <a:pt x="5492551" y="169467"/>
                  </a:lnTo>
                  <a:lnTo>
                    <a:pt x="5455514" y="143750"/>
                  </a:lnTo>
                  <a:lnTo>
                    <a:pt x="5417129" y="119918"/>
                  </a:lnTo>
                  <a:lnTo>
                    <a:pt x="5377462" y="98038"/>
                  </a:lnTo>
                  <a:lnTo>
                    <a:pt x="5336579" y="78176"/>
                  </a:lnTo>
                  <a:lnTo>
                    <a:pt x="5294549" y="60400"/>
                  </a:lnTo>
                  <a:lnTo>
                    <a:pt x="5251437" y="44778"/>
                  </a:lnTo>
                  <a:lnTo>
                    <a:pt x="5207311" y="31374"/>
                  </a:lnTo>
                  <a:lnTo>
                    <a:pt x="5162238" y="20258"/>
                  </a:lnTo>
                  <a:lnTo>
                    <a:pt x="5116285" y="11495"/>
                  </a:lnTo>
                  <a:lnTo>
                    <a:pt x="5069519" y="5153"/>
                  </a:lnTo>
                  <a:lnTo>
                    <a:pt x="5022006" y="1299"/>
                  </a:lnTo>
                  <a:lnTo>
                    <a:pt x="4973815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824" y="1164335"/>
              <a:ext cx="5852160" cy="5270500"/>
            </a:xfrm>
            <a:custGeom>
              <a:avLst/>
              <a:gdLst/>
              <a:ahLst/>
              <a:cxnLst/>
              <a:rect l="l" t="t" r="r" b="b"/>
              <a:pathLst>
                <a:path w="5852160" h="5270500">
                  <a:moveTo>
                    <a:pt x="0" y="878344"/>
                  </a:moveTo>
                  <a:lnTo>
                    <a:pt x="1299" y="830151"/>
                  </a:lnTo>
                  <a:lnTo>
                    <a:pt x="5154" y="782638"/>
                  </a:lnTo>
                  <a:lnTo>
                    <a:pt x="11496" y="735871"/>
                  </a:lnTo>
                  <a:lnTo>
                    <a:pt x="20259" y="689917"/>
                  </a:lnTo>
                  <a:lnTo>
                    <a:pt x="31375" y="644843"/>
                  </a:lnTo>
                  <a:lnTo>
                    <a:pt x="44779" y="600717"/>
                  </a:lnTo>
                  <a:lnTo>
                    <a:pt x="60402" y="557605"/>
                  </a:lnTo>
                  <a:lnTo>
                    <a:pt x="78178" y="515574"/>
                  </a:lnTo>
                  <a:lnTo>
                    <a:pt x="98040" y="474692"/>
                  </a:lnTo>
                  <a:lnTo>
                    <a:pt x="119921" y="435024"/>
                  </a:lnTo>
                  <a:lnTo>
                    <a:pt x="143754" y="396639"/>
                  </a:lnTo>
                  <a:lnTo>
                    <a:pt x="169471" y="359603"/>
                  </a:lnTo>
                  <a:lnTo>
                    <a:pt x="197007" y="323983"/>
                  </a:lnTo>
                  <a:lnTo>
                    <a:pt x="226293" y="289846"/>
                  </a:lnTo>
                  <a:lnTo>
                    <a:pt x="257263" y="257259"/>
                  </a:lnTo>
                  <a:lnTo>
                    <a:pt x="289851" y="226289"/>
                  </a:lnTo>
                  <a:lnTo>
                    <a:pt x="323988" y="197003"/>
                  </a:lnTo>
                  <a:lnTo>
                    <a:pt x="359608" y="169467"/>
                  </a:lnTo>
                  <a:lnTo>
                    <a:pt x="396645" y="143750"/>
                  </a:lnTo>
                  <a:lnTo>
                    <a:pt x="435030" y="119918"/>
                  </a:lnTo>
                  <a:lnTo>
                    <a:pt x="474697" y="98038"/>
                  </a:lnTo>
                  <a:lnTo>
                    <a:pt x="515580" y="78176"/>
                  </a:lnTo>
                  <a:lnTo>
                    <a:pt x="557610" y="60400"/>
                  </a:lnTo>
                  <a:lnTo>
                    <a:pt x="600722" y="44778"/>
                  </a:lnTo>
                  <a:lnTo>
                    <a:pt x="644848" y="31374"/>
                  </a:lnTo>
                  <a:lnTo>
                    <a:pt x="689921" y="20258"/>
                  </a:lnTo>
                  <a:lnTo>
                    <a:pt x="735874" y="11495"/>
                  </a:lnTo>
                  <a:lnTo>
                    <a:pt x="782640" y="5153"/>
                  </a:lnTo>
                  <a:lnTo>
                    <a:pt x="830153" y="1299"/>
                  </a:lnTo>
                  <a:lnTo>
                    <a:pt x="878344" y="0"/>
                  </a:lnTo>
                  <a:lnTo>
                    <a:pt x="4973815" y="0"/>
                  </a:lnTo>
                  <a:lnTo>
                    <a:pt x="5022006" y="1299"/>
                  </a:lnTo>
                  <a:lnTo>
                    <a:pt x="5069519" y="5153"/>
                  </a:lnTo>
                  <a:lnTo>
                    <a:pt x="5116285" y="11495"/>
                  </a:lnTo>
                  <a:lnTo>
                    <a:pt x="5162238" y="20258"/>
                  </a:lnTo>
                  <a:lnTo>
                    <a:pt x="5207311" y="31374"/>
                  </a:lnTo>
                  <a:lnTo>
                    <a:pt x="5251437" y="44778"/>
                  </a:lnTo>
                  <a:lnTo>
                    <a:pt x="5294549" y="60400"/>
                  </a:lnTo>
                  <a:lnTo>
                    <a:pt x="5336579" y="78176"/>
                  </a:lnTo>
                  <a:lnTo>
                    <a:pt x="5377462" y="98038"/>
                  </a:lnTo>
                  <a:lnTo>
                    <a:pt x="5417129" y="119918"/>
                  </a:lnTo>
                  <a:lnTo>
                    <a:pt x="5455514" y="143750"/>
                  </a:lnTo>
                  <a:lnTo>
                    <a:pt x="5492551" y="169467"/>
                  </a:lnTo>
                  <a:lnTo>
                    <a:pt x="5528171" y="197003"/>
                  </a:lnTo>
                  <a:lnTo>
                    <a:pt x="5562308" y="226289"/>
                  </a:lnTo>
                  <a:lnTo>
                    <a:pt x="5594896" y="257259"/>
                  </a:lnTo>
                  <a:lnTo>
                    <a:pt x="5625866" y="289846"/>
                  </a:lnTo>
                  <a:lnTo>
                    <a:pt x="5655152" y="323983"/>
                  </a:lnTo>
                  <a:lnTo>
                    <a:pt x="5682688" y="359603"/>
                  </a:lnTo>
                  <a:lnTo>
                    <a:pt x="5708405" y="396639"/>
                  </a:lnTo>
                  <a:lnTo>
                    <a:pt x="5732238" y="435024"/>
                  </a:lnTo>
                  <a:lnTo>
                    <a:pt x="5754119" y="474692"/>
                  </a:lnTo>
                  <a:lnTo>
                    <a:pt x="5773981" y="515574"/>
                  </a:lnTo>
                  <a:lnTo>
                    <a:pt x="5791757" y="557605"/>
                  </a:lnTo>
                  <a:lnTo>
                    <a:pt x="5807380" y="600717"/>
                  </a:lnTo>
                  <a:lnTo>
                    <a:pt x="5820784" y="644843"/>
                  </a:lnTo>
                  <a:lnTo>
                    <a:pt x="5831900" y="689917"/>
                  </a:lnTo>
                  <a:lnTo>
                    <a:pt x="5840663" y="735871"/>
                  </a:lnTo>
                  <a:lnTo>
                    <a:pt x="5847005" y="782638"/>
                  </a:lnTo>
                  <a:lnTo>
                    <a:pt x="5850860" y="830151"/>
                  </a:lnTo>
                  <a:lnTo>
                    <a:pt x="5852160" y="878344"/>
                  </a:lnTo>
                  <a:lnTo>
                    <a:pt x="5852160" y="4391634"/>
                  </a:lnTo>
                  <a:lnTo>
                    <a:pt x="5850860" y="4439827"/>
                  </a:lnTo>
                  <a:lnTo>
                    <a:pt x="5847005" y="4487341"/>
                  </a:lnTo>
                  <a:lnTo>
                    <a:pt x="5840663" y="4534108"/>
                  </a:lnTo>
                  <a:lnTo>
                    <a:pt x="5831900" y="4580062"/>
                  </a:lnTo>
                  <a:lnTo>
                    <a:pt x="5820784" y="4625136"/>
                  </a:lnTo>
                  <a:lnTo>
                    <a:pt x="5807380" y="4669262"/>
                  </a:lnTo>
                  <a:lnTo>
                    <a:pt x="5791757" y="4712375"/>
                  </a:lnTo>
                  <a:lnTo>
                    <a:pt x="5773981" y="4754406"/>
                  </a:lnTo>
                  <a:lnTo>
                    <a:pt x="5754119" y="4795289"/>
                  </a:lnTo>
                  <a:lnTo>
                    <a:pt x="5732238" y="4834957"/>
                  </a:lnTo>
                  <a:lnTo>
                    <a:pt x="5708405" y="4873343"/>
                  </a:lnTo>
                  <a:lnTo>
                    <a:pt x="5682688" y="4910380"/>
                  </a:lnTo>
                  <a:lnTo>
                    <a:pt x="5655152" y="4946001"/>
                  </a:lnTo>
                  <a:lnTo>
                    <a:pt x="5625866" y="4980138"/>
                  </a:lnTo>
                  <a:lnTo>
                    <a:pt x="5594896" y="5012726"/>
                  </a:lnTo>
                  <a:lnTo>
                    <a:pt x="5562308" y="5043697"/>
                  </a:lnTo>
                  <a:lnTo>
                    <a:pt x="5528171" y="5072983"/>
                  </a:lnTo>
                  <a:lnTo>
                    <a:pt x="5492551" y="5100519"/>
                  </a:lnTo>
                  <a:lnTo>
                    <a:pt x="5455514" y="5126237"/>
                  </a:lnTo>
                  <a:lnTo>
                    <a:pt x="5417129" y="5150070"/>
                  </a:lnTo>
                  <a:lnTo>
                    <a:pt x="5377462" y="5171951"/>
                  </a:lnTo>
                  <a:lnTo>
                    <a:pt x="5336579" y="5191813"/>
                  </a:lnTo>
                  <a:lnTo>
                    <a:pt x="5294549" y="5209589"/>
                  </a:lnTo>
                  <a:lnTo>
                    <a:pt x="5251437" y="5225212"/>
                  </a:lnTo>
                  <a:lnTo>
                    <a:pt x="5207311" y="5238616"/>
                  </a:lnTo>
                  <a:lnTo>
                    <a:pt x="5162238" y="5249732"/>
                  </a:lnTo>
                  <a:lnTo>
                    <a:pt x="5116285" y="5258495"/>
                  </a:lnTo>
                  <a:lnTo>
                    <a:pt x="5069519" y="5264837"/>
                  </a:lnTo>
                  <a:lnTo>
                    <a:pt x="5022006" y="5268692"/>
                  </a:lnTo>
                  <a:lnTo>
                    <a:pt x="4973815" y="5269992"/>
                  </a:lnTo>
                  <a:lnTo>
                    <a:pt x="878344" y="5269992"/>
                  </a:lnTo>
                  <a:lnTo>
                    <a:pt x="830153" y="5268692"/>
                  </a:lnTo>
                  <a:lnTo>
                    <a:pt x="782640" y="5264837"/>
                  </a:lnTo>
                  <a:lnTo>
                    <a:pt x="735874" y="5258495"/>
                  </a:lnTo>
                  <a:lnTo>
                    <a:pt x="689921" y="5249732"/>
                  </a:lnTo>
                  <a:lnTo>
                    <a:pt x="644848" y="5238616"/>
                  </a:lnTo>
                  <a:lnTo>
                    <a:pt x="600722" y="5225212"/>
                  </a:lnTo>
                  <a:lnTo>
                    <a:pt x="557610" y="5209589"/>
                  </a:lnTo>
                  <a:lnTo>
                    <a:pt x="515580" y="5191813"/>
                  </a:lnTo>
                  <a:lnTo>
                    <a:pt x="474697" y="5171951"/>
                  </a:lnTo>
                  <a:lnTo>
                    <a:pt x="435030" y="5150070"/>
                  </a:lnTo>
                  <a:lnTo>
                    <a:pt x="396645" y="5126237"/>
                  </a:lnTo>
                  <a:lnTo>
                    <a:pt x="359608" y="5100519"/>
                  </a:lnTo>
                  <a:lnTo>
                    <a:pt x="323988" y="5072983"/>
                  </a:lnTo>
                  <a:lnTo>
                    <a:pt x="289851" y="5043697"/>
                  </a:lnTo>
                  <a:lnTo>
                    <a:pt x="257263" y="5012726"/>
                  </a:lnTo>
                  <a:lnTo>
                    <a:pt x="226293" y="4980138"/>
                  </a:lnTo>
                  <a:lnTo>
                    <a:pt x="197007" y="4946001"/>
                  </a:lnTo>
                  <a:lnTo>
                    <a:pt x="169471" y="4910380"/>
                  </a:lnTo>
                  <a:lnTo>
                    <a:pt x="143754" y="4873343"/>
                  </a:lnTo>
                  <a:lnTo>
                    <a:pt x="119921" y="4834957"/>
                  </a:lnTo>
                  <a:lnTo>
                    <a:pt x="98040" y="4795289"/>
                  </a:lnTo>
                  <a:lnTo>
                    <a:pt x="78178" y="4754406"/>
                  </a:lnTo>
                  <a:lnTo>
                    <a:pt x="60402" y="4712375"/>
                  </a:lnTo>
                  <a:lnTo>
                    <a:pt x="44779" y="4669262"/>
                  </a:lnTo>
                  <a:lnTo>
                    <a:pt x="31375" y="4625136"/>
                  </a:lnTo>
                  <a:lnTo>
                    <a:pt x="20259" y="4580062"/>
                  </a:lnTo>
                  <a:lnTo>
                    <a:pt x="11496" y="4534108"/>
                  </a:lnTo>
                  <a:lnTo>
                    <a:pt x="5154" y="4487341"/>
                  </a:lnTo>
                  <a:lnTo>
                    <a:pt x="1299" y="4439827"/>
                  </a:lnTo>
                  <a:lnTo>
                    <a:pt x="0" y="4391634"/>
                  </a:lnTo>
                  <a:lnTo>
                    <a:pt x="0" y="878344"/>
                  </a:lnTo>
                  <a:close/>
                </a:path>
              </a:pathLst>
            </a:custGeom>
            <a:ln w="12191">
              <a:solidFill>
                <a:srgbClr val="3883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985" y="1107730"/>
            <a:ext cx="5151755" cy="53022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60"/>
              </a:spcBef>
            </a:pPr>
            <a:r>
              <a:rPr sz="2400" b="1" spc="-5" dirty="0">
                <a:solidFill>
                  <a:srgbClr val="FFFFFF"/>
                </a:solidFill>
                <a:latin typeface="Courier New"/>
                <a:cs typeface="Courier New"/>
              </a:rPr>
              <a:t>Code </a:t>
            </a: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Snippet</a:t>
            </a:r>
            <a:r>
              <a:rPr sz="24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&lt;head&gt;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&lt;style type="text/css"&gt;</a:t>
            </a:r>
            <a:endParaRPr sz="1600">
              <a:latin typeface="Courier New"/>
              <a:cs typeface="Courier New"/>
            </a:endParaRPr>
          </a:p>
          <a:p>
            <a:pPr marL="744220" marR="2200910" indent="-2438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.auto-style1 {  margin-right: 0px;  margin-top: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7px;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&lt;/style&gt;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&lt;/head&gt;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&lt;form id="form1"</a:t>
            </a:r>
            <a:r>
              <a:rPr sz="1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runat="server"&gt;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&amp;nbsp;&lt;/p&gt;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  <a:p>
            <a:pPr marL="12700" marR="5080" indent="4876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&amp;nbsp;&lt;asp:Label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ID="Label1“ 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runat="server“Text="UserName"&gt;&lt;/asp:Label&gt;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:&amp;nbsp;</a:t>
            </a:r>
            <a:endParaRPr sz="1600">
              <a:latin typeface="Courier New"/>
              <a:cs typeface="Courier New"/>
            </a:endParaRPr>
          </a:p>
          <a:p>
            <a:pPr marL="926465" marR="127000" indent="-9144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&lt;asp:TextBox ID="TextBox1" runat="server"  CssClass=</a:t>
            </a:r>
            <a:endParaRPr sz="1600">
              <a:latin typeface="Courier New"/>
              <a:cs typeface="Courier New"/>
            </a:endParaRPr>
          </a:p>
          <a:p>
            <a:pPr marL="926465" marR="79883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"auto-style1" Height="23px"  Width="124px"&gt;&lt;/asp:TextBox&gt;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&lt;/p&gt;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95059" y="1517903"/>
            <a:ext cx="5814060" cy="4922520"/>
            <a:chOff x="6195059" y="1517903"/>
            <a:chExt cx="5814060" cy="4922520"/>
          </a:xfrm>
        </p:grpSpPr>
        <p:sp>
          <p:nvSpPr>
            <p:cNvPr id="8" name="object 8"/>
            <p:cNvSpPr/>
            <p:nvPr/>
          </p:nvSpPr>
          <p:spPr>
            <a:xfrm>
              <a:off x="6201155" y="1523999"/>
              <a:ext cx="5801995" cy="4910455"/>
            </a:xfrm>
            <a:custGeom>
              <a:avLst/>
              <a:gdLst/>
              <a:ahLst/>
              <a:cxnLst/>
              <a:rect l="l" t="t" r="r" b="b"/>
              <a:pathLst>
                <a:path w="5801995" h="4910455">
                  <a:moveTo>
                    <a:pt x="4983467" y="0"/>
                  </a:moveTo>
                  <a:lnTo>
                    <a:pt x="818400" y="0"/>
                  </a:lnTo>
                  <a:lnTo>
                    <a:pt x="770313" y="1389"/>
                  </a:lnTo>
                  <a:lnTo>
                    <a:pt x="722957" y="5505"/>
                  </a:lnTo>
                  <a:lnTo>
                    <a:pt x="676410" y="12273"/>
                  </a:lnTo>
                  <a:lnTo>
                    <a:pt x="630748" y="21614"/>
                  </a:lnTo>
                  <a:lnTo>
                    <a:pt x="586048" y="33452"/>
                  </a:lnTo>
                  <a:lnTo>
                    <a:pt x="542386" y="47711"/>
                  </a:lnTo>
                  <a:lnTo>
                    <a:pt x="499841" y="64313"/>
                  </a:lnTo>
                  <a:lnTo>
                    <a:pt x="458487" y="83182"/>
                  </a:lnTo>
                  <a:lnTo>
                    <a:pt x="418403" y="104241"/>
                  </a:lnTo>
                  <a:lnTo>
                    <a:pt x="379664" y="127414"/>
                  </a:lnTo>
                  <a:lnTo>
                    <a:pt x="342348" y="152623"/>
                  </a:lnTo>
                  <a:lnTo>
                    <a:pt x="306531" y="179792"/>
                  </a:lnTo>
                  <a:lnTo>
                    <a:pt x="272290" y="208844"/>
                  </a:lnTo>
                  <a:lnTo>
                    <a:pt x="239702" y="239702"/>
                  </a:lnTo>
                  <a:lnTo>
                    <a:pt x="208844" y="272290"/>
                  </a:lnTo>
                  <a:lnTo>
                    <a:pt x="179792" y="306531"/>
                  </a:lnTo>
                  <a:lnTo>
                    <a:pt x="152623" y="342348"/>
                  </a:lnTo>
                  <a:lnTo>
                    <a:pt x="127414" y="379664"/>
                  </a:lnTo>
                  <a:lnTo>
                    <a:pt x="104241" y="418403"/>
                  </a:lnTo>
                  <a:lnTo>
                    <a:pt x="83182" y="458487"/>
                  </a:lnTo>
                  <a:lnTo>
                    <a:pt x="64313" y="499841"/>
                  </a:lnTo>
                  <a:lnTo>
                    <a:pt x="47711" y="542386"/>
                  </a:lnTo>
                  <a:lnTo>
                    <a:pt x="33452" y="586048"/>
                  </a:lnTo>
                  <a:lnTo>
                    <a:pt x="21614" y="630748"/>
                  </a:lnTo>
                  <a:lnTo>
                    <a:pt x="12273" y="676410"/>
                  </a:lnTo>
                  <a:lnTo>
                    <a:pt x="5505" y="722957"/>
                  </a:lnTo>
                  <a:lnTo>
                    <a:pt x="1389" y="770313"/>
                  </a:lnTo>
                  <a:lnTo>
                    <a:pt x="0" y="818400"/>
                  </a:lnTo>
                  <a:lnTo>
                    <a:pt x="0" y="4091927"/>
                  </a:lnTo>
                  <a:lnTo>
                    <a:pt x="1389" y="4140013"/>
                  </a:lnTo>
                  <a:lnTo>
                    <a:pt x="5505" y="4187368"/>
                  </a:lnTo>
                  <a:lnTo>
                    <a:pt x="12273" y="4233914"/>
                  </a:lnTo>
                  <a:lnTo>
                    <a:pt x="21614" y="4279575"/>
                  </a:lnTo>
                  <a:lnTo>
                    <a:pt x="33452" y="4324275"/>
                  </a:lnTo>
                  <a:lnTo>
                    <a:pt x="47711" y="4367936"/>
                  </a:lnTo>
                  <a:lnTo>
                    <a:pt x="64313" y="4410481"/>
                  </a:lnTo>
                  <a:lnTo>
                    <a:pt x="83182" y="4451834"/>
                  </a:lnTo>
                  <a:lnTo>
                    <a:pt x="104241" y="4491919"/>
                  </a:lnTo>
                  <a:lnTo>
                    <a:pt x="127414" y="4530657"/>
                  </a:lnTo>
                  <a:lnTo>
                    <a:pt x="152623" y="4567974"/>
                  </a:lnTo>
                  <a:lnTo>
                    <a:pt x="179792" y="4603791"/>
                  </a:lnTo>
                  <a:lnTo>
                    <a:pt x="208844" y="4638032"/>
                  </a:lnTo>
                  <a:lnTo>
                    <a:pt x="239702" y="4670620"/>
                  </a:lnTo>
                  <a:lnTo>
                    <a:pt x="272290" y="4701478"/>
                  </a:lnTo>
                  <a:lnTo>
                    <a:pt x="306531" y="4730531"/>
                  </a:lnTo>
                  <a:lnTo>
                    <a:pt x="342348" y="4757700"/>
                  </a:lnTo>
                  <a:lnTo>
                    <a:pt x="379664" y="4782910"/>
                  </a:lnTo>
                  <a:lnTo>
                    <a:pt x="418403" y="4806083"/>
                  </a:lnTo>
                  <a:lnTo>
                    <a:pt x="458487" y="4827143"/>
                  </a:lnTo>
                  <a:lnTo>
                    <a:pt x="499841" y="4846012"/>
                  </a:lnTo>
                  <a:lnTo>
                    <a:pt x="542386" y="4862615"/>
                  </a:lnTo>
                  <a:lnTo>
                    <a:pt x="586048" y="4876874"/>
                  </a:lnTo>
                  <a:lnTo>
                    <a:pt x="630748" y="4888712"/>
                  </a:lnTo>
                  <a:lnTo>
                    <a:pt x="676410" y="4898054"/>
                  </a:lnTo>
                  <a:lnTo>
                    <a:pt x="722957" y="4904821"/>
                  </a:lnTo>
                  <a:lnTo>
                    <a:pt x="770313" y="4908938"/>
                  </a:lnTo>
                  <a:lnTo>
                    <a:pt x="818400" y="4910328"/>
                  </a:lnTo>
                  <a:lnTo>
                    <a:pt x="4983467" y="4910328"/>
                  </a:lnTo>
                  <a:lnTo>
                    <a:pt x="5031554" y="4908938"/>
                  </a:lnTo>
                  <a:lnTo>
                    <a:pt x="5078910" y="4904821"/>
                  </a:lnTo>
                  <a:lnTo>
                    <a:pt x="5125457" y="4898054"/>
                  </a:lnTo>
                  <a:lnTo>
                    <a:pt x="5171119" y="4888712"/>
                  </a:lnTo>
                  <a:lnTo>
                    <a:pt x="5215819" y="4876874"/>
                  </a:lnTo>
                  <a:lnTo>
                    <a:pt x="5259481" y="4862615"/>
                  </a:lnTo>
                  <a:lnTo>
                    <a:pt x="5302026" y="4846012"/>
                  </a:lnTo>
                  <a:lnTo>
                    <a:pt x="5343380" y="4827143"/>
                  </a:lnTo>
                  <a:lnTo>
                    <a:pt x="5383464" y="4806083"/>
                  </a:lnTo>
                  <a:lnTo>
                    <a:pt x="5422203" y="4782910"/>
                  </a:lnTo>
                  <a:lnTo>
                    <a:pt x="5459519" y="4757700"/>
                  </a:lnTo>
                  <a:lnTo>
                    <a:pt x="5495336" y="4730531"/>
                  </a:lnTo>
                  <a:lnTo>
                    <a:pt x="5529577" y="4701478"/>
                  </a:lnTo>
                  <a:lnTo>
                    <a:pt x="5562165" y="4670620"/>
                  </a:lnTo>
                  <a:lnTo>
                    <a:pt x="5593023" y="4638032"/>
                  </a:lnTo>
                  <a:lnTo>
                    <a:pt x="5622075" y="4603791"/>
                  </a:lnTo>
                  <a:lnTo>
                    <a:pt x="5649244" y="4567974"/>
                  </a:lnTo>
                  <a:lnTo>
                    <a:pt x="5674453" y="4530657"/>
                  </a:lnTo>
                  <a:lnTo>
                    <a:pt x="5697626" y="4491919"/>
                  </a:lnTo>
                  <a:lnTo>
                    <a:pt x="5718685" y="4451834"/>
                  </a:lnTo>
                  <a:lnTo>
                    <a:pt x="5737554" y="4410481"/>
                  </a:lnTo>
                  <a:lnTo>
                    <a:pt x="5754156" y="4367936"/>
                  </a:lnTo>
                  <a:lnTo>
                    <a:pt x="5768415" y="4324275"/>
                  </a:lnTo>
                  <a:lnTo>
                    <a:pt x="5780253" y="4279575"/>
                  </a:lnTo>
                  <a:lnTo>
                    <a:pt x="5789594" y="4233914"/>
                  </a:lnTo>
                  <a:lnTo>
                    <a:pt x="5796362" y="4187368"/>
                  </a:lnTo>
                  <a:lnTo>
                    <a:pt x="5800478" y="4140013"/>
                  </a:lnTo>
                  <a:lnTo>
                    <a:pt x="5801868" y="4091927"/>
                  </a:lnTo>
                  <a:lnTo>
                    <a:pt x="5801868" y="818400"/>
                  </a:lnTo>
                  <a:lnTo>
                    <a:pt x="5800478" y="770313"/>
                  </a:lnTo>
                  <a:lnTo>
                    <a:pt x="5796362" y="722957"/>
                  </a:lnTo>
                  <a:lnTo>
                    <a:pt x="5789594" y="676410"/>
                  </a:lnTo>
                  <a:lnTo>
                    <a:pt x="5780253" y="630748"/>
                  </a:lnTo>
                  <a:lnTo>
                    <a:pt x="5768415" y="586048"/>
                  </a:lnTo>
                  <a:lnTo>
                    <a:pt x="5754156" y="542386"/>
                  </a:lnTo>
                  <a:lnTo>
                    <a:pt x="5737554" y="499841"/>
                  </a:lnTo>
                  <a:lnTo>
                    <a:pt x="5718685" y="458487"/>
                  </a:lnTo>
                  <a:lnTo>
                    <a:pt x="5697626" y="418403"/>
                  </a:lnTo>
                  <a:lnTo>
                    <a:pt x="5674453" y="379664"/>
                  </a:lnTo>
                  <a:lnTo>
                    <a:pt x="5649244" y="342348"/>
                  </a:lnTo>
                  <a:lnTo>
                    <a:pt x="5622075" y="306531"/>
                  </a:lnTo>
                  <a:lnTo>
                    <a:pt x="5593023" y="272290"/>
                  </a:lnTo>
                  <a:lnTo>
                    <a:pt x="5562165" y="239702"/>
                  </a:lnTo>
                  <a:lnTo>
                    <a:pt x="5529577" y="208844"/>
                  </a:lnTo>
                  <a:lnTo>
                    <a:pt x="5495336" y="179792"/>
                  </a:lnTo>
                  <a:lnTo>
                    <a:pt x="5459519" y="152623"/>
                  </a:lnTo>
                  <a:lnTo>
                    <a:pt x="5422203" y="127414"/>
                  </a:lnTo>
                  <a:lnTo>
                    <a:pt x="5383464" y="104241"/>
                  </a:lnTo>
                  <a:lnTo>
                    <a:pt x="5343380" y="83182"/>
                  </a:lnTo>
                  <a:lnTo>
                    <a:pt x="5302026" y="64313"/>
                  </a:lnTo>
                  <a:lnTo>
                    <a:pt x="5259481" y="47711"/>
                  </a:lnTo>
                  <a:lnTo>
                    <a:pt x="5215819" y="33452"/>
                  </a:lnTo>
                  <a:lnTo>
                    <a:pt x="5171119" y="21614"/>
                  </a:lnTo>
                  <a:lnTo>
                    <a:pt x="5125457" y="12273"/>
                  </a:lnTo>
                  <a:lnTo>
                    <a:pt x="5078910" y="5505"/>
                  </a:lnTo>
                  <a:lnTo>
                    <a:pt x="5031554" y="1389"/>
                  </a:lnTo>
                  <a:lnTo>
                    <a:pt x="4983467" y="0"/>
                  </a:lnTo>
                  <a:close/>
                </a:path>
              </a:pathLst>
            </a:custGeom>
            <a:solidFill>
              <a:srgbClr val="50B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1155" y="1523999"/>
              <a:ext cx="5801995" cy="4910455"/>
            </a:xfrm>
            <a:custGeom>
              <a:avLst/>
              <a:gdLst/>
              <a:ahLst/>
              <a:cxnLst/>
              <a:rect l="l" t="t" r="r" b="b"/>
              <a:pathLst>
                <a:path w="5801995" h="4910455">
                  <a:moveTo>
                    <a:pt x="0" y="818400"/>
                  </a:moveTo>
                  <a:lnTo>
                    <a:pt x="1389" y="770313"/>
                  </a:lnTo>
                  <a:lnTo>
                    <a:pt x="5505" y="722957"/>
                  </a:lnTo>
                  <a:lnTo>
                    <a:pt x="12273" y="676410"/>
                  </a:lnTo>
                  <a:lnTo>
                    <a:pt x="21614" y="630748"/>
                  </a:lnTo>
                  <a:lnTo>
                    <a:pt x="33452" y="586048"/>
                  </a:lnTo>
                  <a:lnTo>
                    <a:pt x="47711" y="542386"/>
                  </a:lnTo>
                  <a:lnTo>
                    <a:pt x="64313" y="499841"/>
                  </a:lnTo>
                  <a:lnTo>
                    <a:pt x="83182" y="458487"/>
                  </a:lnTo>
                  <a:lnTo>
                    <a:pt x="104241" y="418403"/>
                  </a:lnTo>
                  <a:lnTo>
                    <a:pt x="127414" y="379664"/>
                  </a:lnTo>
                  <a:lnTo>
                    <a:pt x="152623" y="342348"/>
                  </a:lnTo>
                  <a:lnTo>
                    <a:pt x="179792" y="306531"/>
                  </a:lnTo>
                  <a:lnTo>
                    <a:pt x="208844" y="272290"/>
                  </a:lnTo>
                  <a:lnTo>
                    <a:pt x="239702" y="239702"/>
                  </a:lnTo>
                  <a:lnTo>
                    <a:pt x="272290" y="208844"/>
                  </a:lnTo>
                  <a:lnTo>
                    <a:pt x="306531" y="179792"/>
                  </a:lnTo>
                  <a:lnTo>
                    <a:pt x="342348" y="152623"/>
                  </a:lnTo>
                  <a:lnTo>
                    <a:pt x="379664" y="127414"/>
                  </a:lnTo>
                  <a:lnTo>
                    <a:pt x="418403" y="104241"/>
                  </a:lnTo>
                  <a:lnTo>
                    <a:pt x="458487" y="83182"/>
                  </a:lnTo>
                  <a:lnTo>
                    <a:pt x="499841" y="64313"/>
                  </a:lnTo>
                  <a:lnTo>
                    <a:pt x="542386" y="47711"/>
                  </a:lnTo>
                  <a:lnTo>
                    <a:pt x="586048" y="33452"/>
                  </a:lnTo>
                  <a:lnTo>
                    <a:pt x="630748" y="21614"/>
                  </a:lnTo>
                  <a:lnTo>
                    <a:pt x="676410" y="12273"/>
                  </a:lnTo>
                  <a:lnTo>
                    <a:pt x="722957" y="5505"/>
                  </a:lnTo>
                  <a:lnTo>
                    <a:pt x="770313" y="1389"/>
                  </a:lnTo>
                  <a:lnTo>
                    <a:pt x="818400" y="0"/>
                  </a:lnTo>
                  <a:lnTo>
                    <a:pt x="4983467" y="0"/>
                  </a:lnTo>
                  <a:lnTo>
                    <a:pt x="5031554" y="1389"/>
                  </a:lnTo>
                  <a:lnTo>
                    <a:pt x="5078910" y="5505"/>
                  </a:lnTo>
                  <a:lnTo>
                    <a:pt x="5125457" y="12273"/>
                  </a:lnTo>
                  <a:lnTo>
                    <a:pt x="5171119" y="21614"/>
                  </a:lnTo>
                  <a:lnTo>
                    <a:pt x="5215819" y="33452"/>
                  </a:lnTo>
                  <a:lnTo>
                    <a:pt x="5259481" y="47711"/>
                  </a:lnTo>
                  <a:lnTo>
                    <a:pt x="5302026" y="64313"/>
                  </a:lnTo>
                  <a:lnTo>
                    <a:pt x="5343380" y="83182"/>
                  </a:lnTo>
                  <a:lnTo>
                    <a:pt x="5383464" y="104241"/>
                  </a:lnTo>
                  <a:lnTo>
                    <a:pt x="5422203" y="127414"/>
                  </a:lnTo>
                  <a:lnTo>
                    <a:pt x="5459519" y="152623"/>
                  </a:lnTo>
                  <a:lnTo>
                    <a:pt x="5495336" y="179792"/>
                  </a:lnTo>
                  <a:lnTo>
                    <a:pt x="5529577" y="208844"/>
                  </a:lnTo>
                  <a:lnTo>
                    <a:pt x="5562165" y="239702"/>
                  </a:lnTo>
                  <a:lnTo>
                    <a:pt x="5593023" y="272290"/>
                  </a:lnTo>
                  <a:lnTo>
                    <a:pt x="5622075" y="306531"/>
                  </a:lnTo>
                  <a:lnTo>
                    <a:pt x="5649244" y="342348"/>
                  </a:lnTo>
                  <a:lnTo>
                    <a:pt x="5674453" y="379664"/>
                  </a:lnTo>
                  <a:lnTo>
                    <a:pt x="5697626" y="418403"/>
                  </a:lnTo>
                  <a:lnTo>
                    <a:pt x="5718685" y="458487"/>
                  </a:lnTo>
                  <a:lnTo>
                    <a:pt x="5737554" y="499841"/>
                  </a:lnTo>
                  <a:lnTo>
                    <a:pt x="5754156" y="542386"/>
                  </a:lnTo>
                  <a:lnTo>
                    <a:pt x="5768415" y="586048"/>
                  </a:lnTo>
                  <a:lnTo>
                    <a:pt x="5780253" y="630748"/>
                  </a:lnTo>
                  <a:lnTo>
                    <a:pt x="5789594" y="676410"/>
                  </a:lnTo>
                  <a:lnTo>
                    <a:pt x="5796362" y="722957"/>
                  </a:lnTo>
                  <a:lnTo>
                    <a:pt x="5800478" y="770313"/>
                  </a:lnTo>
                  <a:lnTo>
                    <a:pt x="5801868" y="818400"/>
                  </a:lnTo>
                  <a:lnTo>
                    <a:pt x="5801868" y="4091927"/>
                  </a:lnTo>
                  <a:lnTo>
                    <a:pt x="5800478" y="4140013"/>
                  </a:lnTo>
                  <a:lnTo>
                    <a:pt x="5796362" y="4187368"/>
                  </a:lnTo>
                  <a:lnTo>
                    <a:pt x="5789594" y="4233914"/>
                  </a:lnTo>
                  <a:lnTo>
                    <a:pt x="5780253" y="4279575"/>
                  </a:lnTo>
                  <a:lnTo>
                    <a:pt x="5768415" y="4324275"/>
                  </a:lnTo>
                  <a:lnTo>
                    <a:pt x="5754156" y="4367936"/>
                  </a:lnTo>
                  <a:lnTo>
                    <a:pt x="5737554" y="4410481"/>
                  </a:lnTo>
                  <a:lnTo>
                    <a:pt x="5718685" y="4451834"/>
                  </a:lnTo>
                  <a:lnTo>
                    <a:pt x="5697626" y="4491919"/>
                  </a:lnTo>
                  <a:lnTo>
                    <a:pt x="5674453" y="4530657"/>
                  </a:lnTo>
                  <a:lnTo>
                    <a:pt x="5649244" y="4567974"/>
                  </a:lnTo>
                  <a:lnTo>
                    <a:pt x="5622075" y="4603791"/>
                  </a:lnTo>
                  <a:lnTo>
                    <a:pt x="5593023" y="4638032"/>
                  </a:lnTo>
                  <a:lnTo>
                    <a:pt x="5562165" y="4670620"/>
                  </a:lnTo>
                  <a:lnTo>
                    <a:pt x="5529577" y="4701478"/>
                  </a:lnTo>
                  <a:lnTo>
                    <a:pt x="5495336" y="4730531"/>
                  </a:lnTo>
                  <a:lnTo>
                    <a:pt x="5459519" y="4757700"/>
                  </a:lnTo>
                  <a:lnTo>
                    <a:pt x="5422203" y="4782910"/>
                  </a:lnTo>
                  <a:lnTo>
                    <a:pt x="5383464" y="4806083"/>
                  </a:lnTo>
                  <a:lnTo>
                    <a:pt x="5343380" y="4827143"/>
                  </a:lnTo>
                  <a:lnTo>
                    <a:pt x="5302026" y="4846012"/>
                  </a:lnTo>
                  <a:lnTo>
                    <a:pt x="5259481" y="4862615"/>
                  </a:lnTo>
                  <a:lnTo>
                    <a:pt x="5215819" y="4876874"/>
                  </a:lnTo>
                  <a:lnTo>
                    <a:pt x="5171119" y="4888712"/>
                  </a:lnTo>
                  <a:lnTo>
                    <a:pt x="5125457" y="4898054"/>
                  </a:lnTo>
                  <a:lnTo>
                    <a:pt x="5078910" y="4904821"/>
                  </a:lnTo>
                  <a:lnTo>
                    <a:pt x="5031554" y="4908938"/>
                  </a:lnTo>
                  <a:lnTo>
                    <a:pt x="4983467" y="4910328"/>
                  </a:lnTo>
                  <a:lnTo>
                    <a:pt x="818400" y="4910328"/>
                  </a:lnTo>
                  <a:lnTo>
                    <a:pt x="770313" y="4908938"/>
                  </a:lnTo>
                  <a:lnTo>
                    <a:pt x="722957" y="4904821"/>
                  </a:lnTo>
                  <a:lnTo>
                    <a:pt x="676410" y="4898054"/>
                  </a:lnTo>
                  <a:lnTo>
                    <a:pt x="630748" y="4888712"/>
                  </a:lnTo>
                  <a:lnTo>
                    <a:pt x="586048" y="4876874"/>
                  </a:lnTo>
                  <a:lnTo>
                    <a:pt x="542386" y="4862615"/>
                  </a:lnTo>
                  <a:lnTo>
                    <a:pt x="499841" y="4846012"/>
                  </a:lnTo>
                  <a:lnTo>
                    <a:pt x="458487" y="4827143"/>
                  </a:lnTo>
                  <a:lnTo>
                    <a:pt x="418403" y="4806083"/>
                  </a:lnTo>
                  <a:lnTo>
                    <a:pt x="379664" y="4782910"/>
                  </a:lnTo>
                  <a:lnTo>
                    <a:pt x="342348" y="4757700"/>
                  </a:lnTo>
                  <a:lnTo>
                    <a:pt x="306531" y="4730531"/>
                  </a:lnTo>
                  <a:lnTo>
                    <a:pt x="272290" y="4701478"/>
                  </a:lnTo>
                  <a:lnTo>
                    <a:pt x="239702" y="4670620"/>
                  </a:lnTo>
                  <a:lnTo>
                    <a:pt x="208844" y="4638032"/>
                  </a:lnTo>
                  <a:lnTo>
                    <a:pt x="179792" y="4603791"/>
                  </a:lnTo>
                  <a:lnTo>
                    <a:pt x="152623" y="4567974"/>
                  </a:lnTo>
                  <a:lnTo>
                    <a:pt x="127414" y="4530657"/>
                  </a:lnTo>
                  <a:lnTo>
                    <a:pt x="104241" y="4491919"/>
                  </a:lnTo>
                  <a:lnTo>
                    <a:pt x="83182" y="4451834"/>
                  </a:lnTo>
                  <a:lnTo>
                    <a:pt x="64313" y="4410481"/>
                  </a:lnTo>
                  <a:lnTo>
                    <a:pt x="47711" y="4367936"/>
                  </a:lnTo>
                  <a:lnTo>
                    <a:pt x="33452" y="4324275"/>
                  </a:lnTo>
                  <a:lnTo>
                    <a:pt x="21614" y="4279575"/>
                  </a:lnTo>
                  <a:lnTo>
                    <a:pt x="12273" y="4233914"/>
                  </a:lnTo>
                  <a:lnTo>
                    <a:pt x="5505" y="4187368"/>
                  </a:lnTo>
                  <a:lnTo>
                    <a:pt x="1389" y="4140013"/>
                  </a:lnTo>
                  <a:lnTo>
                    <a:pt x="0" y="4091927"/>
                  </a:lnTo>
                  <a:lnTo>
                    <a:pt x="0" y="818400"/>
                  </a:lnTo>
                  <a:close/>
                </a:path>
              </a:pathLst>
            </a:custGeom>
            <a:ln w="12192">
              <a:solidFill>
                <a:srgbClr val="3883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9722" y="1992706"/>
            <a:ext cx="39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&lt;p&gt;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5" dirty="0"/>
              <a:t>9</a:t>
            </a:fld>
            <a:endParaRPr spc="-1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15" dirty="0"/>
              <a:t>© </a:t>
            </a:r>
            <a:r>
              <a:rPr spc="15" dirty="0"/>
              <a:t>Aptech</a:t>
            </a:r>
            <a:r>
              <a:rPr spc="-45" dirty="0"/>
              <a:t> </a:t>
            </a:r>
            <a:r>
              <a:rPr dirty="0"/>
              <a:t>Limited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5" dirty="0"/>
              <a:t>Programming </a:t>
            </a:r>
            <a:r>
              <a:rPr dirty="0"/>
              <a:t>for </a:t>
            </a:r>
            <a:r>
              <a:rPr spc="-10" dirty="0"/>
              <a:t>the </a:t>
            </a:r>
            <a:r>
              <a:rPr spc="5" dirty="0"/>
              <a:t>Web </a:t>
            </a:r>
            <a:r>
              <a:rPr spc="20" dirty="0"/>
              <a:t>with </a:t>
            </a:r>
            <a:r>
              <a:rPr spc="10" dirty="0"/>
              <a:t>ASP.NET </a:t>
            </a:r>
            <a:r>
              <a:rPr spc="20" dirty="0"/>
              <a:t>MVC/Session</a:t>
            </a:r>
            <a:r>
              <a:rPr spc="-130" dirty="0"/>
              <a:t> </a:t>
            </a:r>
            <a:r>
              <a:rPr spc="75"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126364" indent="-4267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&lt;asp:Label ID="Label2" runat="server"  Text="Password"&gt;&lt;/asp:Label&gt;</a:t>
            </a:r>
          </a:p>
          <a:p>
            <a:pPr marL="499745">
              <a:lnSpc>
                <a:spcPct val="100000"/>
              </a:lnSpc>
            </a:pPr>
            <a:r>
              <a:rPr spc="-5" dirty="0"/>
              <a:t>:&amp;nbsp;&amp;nbsp;</a:t>
            </a:r>
          </a:p>
          <a:p>
            <a:pPr marL="926465" marR="677545" indent="-426720">
              <a:lnSpc>
                <a:spcPct val="100000"/>
              </a:lnSpc>
            </a:pPr>
            <a:r>
              <a:rPr spc="-5" dirty="0"/>
              <a:t>&lt;asp:TextBox ID="TextBox2"  runat="server"&gt;&lt;/asp:TextBox&gt;</a:t>
            </a:r>
          </a:p>
          <a:p>
            <a:pPr marL="255904">
              <a:lnSpc>
                <a:spcPct val="100000"/>
              </a:lnSpc>
            </a:pPr>
            <a:r>
              <a:rPr spc="-5" dirty="0"/>
              <a:t>&lt;/p&gt;</a:t>
            </a:r>
          </a:p>
          <a:p>
            <a:pPr marL="12700" marR="5080" indent="243840">
              <a:lnSpc>
                <a:spcPct val="100000"/>
              </a:lnSpc>
            </a:pPr>
            <a:r>
              <a:rPr spc="-5" dirty="0"/>
              <a:t>&lt;p&gt;  &amp;nbsp;&amp;nbsp;&amp;nbsp;&amp;nbsp;&amp;nbsp;&amp;nbsp;&amp;nbsp;  &amp;nbsp;&amp;nbsp;&amp;nbsp;&amp;nbsp;  &amp;nbsp;&amp;nbsp;&amp;nbsp;&amp;nbsp;&amp;nbsp;&amp;nbsp;&amp;nbsp;  &amp;nbsp;&amp;nbsp;&amp;nbsp;</a:t>
            </a:r>
          </a:p>
          <a:p>
            <a:pPr marL="12700" marR="370205">
              <a:lnSpc>
                <a:spcPct val="100000"/>
              </a:lnSpc>
            </a:pPr>
            <a:r>
              <a:rPr spc="-5" dirty="0"/>
              <a:t>&lt;asp:Button ID="Button1" runat="server"  Text="Submit" /&gt;</a:t>
            </a:r>
          </a:p>
          <a:p>
            <a:pPr marL="255904">
              <a:lnSpc>
                <a:spcPct val="100000"/>
              </a:lnSpc>
            </a:pPr>
            <a:r>
              <a:rPr spc="-5" dirty="0"/>
              <a:t>&lt;/p&gt;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&lt;/form&gt;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1349</Words>
  <Application>Microsoft Office PowerPoint</Application>
  <PresentationFormat>Widescreen</PresentationFormat>
  <Paragraphs>270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Palladio Uralic</vt:lpstr>
      <vt:lpstr>TeXGyrePagella</vt:lpstr>
      <vt:lpstr>Arial</vt:lpstr>
      <vt:lpstr>Calibri</vt:lpstr>
      <vt:lpstr>Courier New</vt:lpstr>
      <vt:lpstr>Georgia</vt:lpstr>
      <vt:lpstr>Times New Roman</vt:lpstr>
      <vt:lpstr>Office Theme</vt:lpstr>
      <vt:lpstr>Session 1</vt:lpstr>
      <vt:lpstr>Session Overview</vt:lpstr>
      <vt:lpstr>Introduction to ASP.NET</vt:lpstr>
      <vt:lpstr>History of ASP.NET (1-2)</vt:lpstr>
      <vt:lpstr>History of ASP.NET (2-2)</vt:lpstr>
      <vt:lpstr>Uses and Features of ASP.NET (1-2)</vt:lpstr>
      <vt:lpstr>Uses and Features of ASP.NET (2-2)</vt:lpstr>
      <vt:lpstr>ASP.NET Page Lifecycle (1-6)</vt:lpstr>
      <vt:lpstr>ASP.NET Page Lifecycle (2-6)</vt:lpstr>
      <vt:lpstr>ASP.NET Page Lifecycle (3-6)</vt:lpstr>
      <vt:lpstr>ASP.NET Page Lifecycle (4-6)</vt:lpstr>
      <vt:lpstr>ASP.NET Page Lifecycle (5-6)</vt:lpstr>
      <vt:lpstr>ASP.NET Page Lifecycle (6-6)</vt:lpstr>
      <vt:lpstr>ASP.NET Core Introduction (1-2)</vt:lpstr>
      <vt:lpstr>ASP.NET Core Introduction (2-2)</vt:lpstr>
      <vt:lpstr>ASP.NET Core Advantages</vt:lpstr>
      <vt:lpstr>Choosing between ASP.NET and ASP.NET Core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Aptech</dc:creator>
  <cp:lastModifiedBy>Thien Kim</cp:lastModifiedBy>
  <cp:revision>2</cp:revision>
  <dcterms:created xsi:type="dcterms:W3CDTF">2020-09-29T07:36:13Z</dcterms:created>
  <dcterms:modified xsi:type="dcterms:W3CDTF">2020-09-29T08:05:27Z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2019-01-25T00:00:00Z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2020-09-29T00:00:00Z</vt:filetime>
  </property>
</Properties>
</file>