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Palladio Uralic"/>
                <a:cs typeface="Palladio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Palladio Uralic"/>
                <a:cs typeface="Palladio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Palladio Uralic"/>
                <a:cs typeface="Palladio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33272"/>
            <a:ext cx="12192000" cy="18415"/>
          </a:xfrm>
          <a:custGeom>
            <a:avLst/>
            <a:gdLst/>
            <a:ahLst/>
            <a:cxnLst/>
            <a:rect l="l" t="t" r="r" b="b"/>
            <a:pathLst>
              <a:path w="12192000" h="18415">
                <a:moveTo>
                  <a:pt x="0" y="18287"/>
                </a:moveTo>
                <a:lnTo>
                  <a:pt x="12192000" y="18287"/>
                </a:lnTo>
                <a:lnTo>
                  <a:pt x="12192000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133855"/>
            <a:ext cx="12192000" cy="5724525"/>
          </a:xfrm>
          <a:custGeom>
            <a:avLst/>
            <a:gdLst/>
            <a:ahLst/>
            <a:cxnLst/>
            <a:rect l="l" t="t" r="r" b="b"/>
            <a:pathLst>
              <a:path w="12192000" h="5724525">
                <a:moveTo>
                  <a:pt x="0" y="5724144"/>
                </a:moveTo>
                <a:lnTo>
                  <a:pt x="12192000" y="5724144"/>
                </a:lnTo>
                <a:lnTo>
                  <a:pt x="12192000" y="0"/>
                </a:lnTo>
                <a:lnTo>
                  <a:pt x="0" y="0"/>
                </a:lnTo>
                <a:lnTo>
                  <a:pt x="0" y="57241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954405"/>
          </a:xfrm>
          <a:custGeom>
            <a:avLst/>
            <a:gdLst/>
            <a:ahLst/>
            <a:cxnLst/>
            <a:rect l="l" t="t" r="r" b="b"/>
            <a:pathLst>
              <a:path w="12192000" h="954405">
                <a:moveTo>
                  <a:pt x="12192000" y="0"/>
                </a:moveTo>
                <a:lnTo>
                  <a:pt x="0" y="0"/>
                </a:lnTo>
                <a:lnTo>
                  <a:pt x="0" y="954024"/>
                </a:lnTo>
                <a:lnTo>
                  <a:pt x="12192000" y="954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950975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12192000" y="0"/>
                </a:moveTo>
                <a:lnTo>
                  <a:pt x="0" y="0"/>
                </a:lnTo>
                <a:lnTo>
                  <a:pt x="0" y="82296"/>
                </a:lnTo>
                <a:lnTo>
                  <a:pt x="12192000" y="822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12192000" y="0"/>
                </a:moveTo>
                <a:lnTo>
                  <a:pt x="0" y="0"/>
                </a:lnTo>
                <a:lnTo>
                  <a:pt x="0" y="82296"/>
                </a:lnTo>
                <a:lnTo>
                  <a:pt x="12192000" y="822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7806" y="211327"/>
            <a:ext cx="10676387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Palladio Uralic"/>
                <a:cs typeface="Palladio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05241" y="1533334"/>
            <a:ext cx="9290050" cy="4482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7426" y="6445566"/>
            <a:ext cx="4332605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25328" y="6429413"/>
            <a:ext cx="216534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41007" y="0"/>
              <a:ext cx="5651500" cy="6858000"/>
            </a:xfrm>
            <a:custGeom>
              <a:avLst/>
              <a:gdLst/>
              <a:ahLst/>
              <a:cxnLst/>
              <a:rect l="l" t="t" r="r" b="b"/>
              <a:pathLst>
                <a:path w="5651500" h="6858000">
                  <a:moveTo>
                    <a:pt x="5650992" y="0"/>
                  </a:moveTo>
                  <a:lnTo>
                    <a:pt x="0" y="0"/>
                  </a:lnTo>
                  <a:lnTo>
                    <a:pt x="1189456" y="4337050"/>
                  </a:lnTo>
                  <a:lnTo>
                    <a:pt x="338632" y="6858000"/>
                  </a:lnTo>
                  <a:lnTo>
                    <a:pt x="5650992" y="6858000"/>
                  </a:lnTo>
                  <a:lnTo>
                    <a:pt x="565099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56020" y="0"/>
              <a:ext cx="1674876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60947" y="0"/>
              <a:ext cx="1531620" cy="6858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107451" y="1339710"/>
            <a:ext cx="2733040" cy="833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300" dirty="0"/>
              <a:t>Session</a:t>
            </a:r>
            <a:r>
              <a:rPr sz="5300" spc="-100" dirty="0"/>
              <a:t> </a:t>
            </a:r>
            <a:r>
              <a:rPr sz="5300" dirty="0"/>
              <a:t>3</a:t>
            </a:r>
            <a:endParaRPr sz="5300"/>
          </a:p>
        </p:txBody>
      </p:sp>
      <p:sp>
        <p:nvSpPr>
          <p:cNvPr id="8" name="object 8"/>
          <p:cNvSpPr txBox="1"/>
          <p:nvPr/>
        </p:nvSpPr>
        <p:spPr>
          <a:xfrm>
            <a:off x="8107451" y="2647302"/>
            <a:ext cx="3376929" cy="22802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5" dirty="0">
                <a:solidFill>
                  <a:srgbClr val="FFFFFF"/>
                </a:solidFill>
                <a:latin typeface="Palladio Uralic"/>
                <a:cs typeface="Palladio Uralic"/>
              </a:rPr>
              <a:t>Working with  ASP.NET</a:t>
            </a:r>
            <a:r>
              <a:rPr sz="4000" spc="-80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Palladio Uralic"/>
                <a:cs typeface="Palladio Uralic"/>
              </a:rPr>
              <a:t>Page</a:t>
            </a:r>
            <a:endParaRPr sz="4000">
              <a:latin typeface="Palladio Uralic"/>
              <a:cs typeface="Palladio Uralic"/>
            </a:endParaRPr>
          </a:p>
          <a:p>
            <a:pPr marL="12700" marR="694690">
              <a:lnSpc>
                <a:spcPts val="4320"/>
              </a:lnSpc>
            </a:pPr>
            <a:r>
              <a:rPr sz="4000" spc="-5" dirty="0">
                <a:solidFill>
                  <a:srgbClr val="FFFFFF"/>
                </a:solidFill>
                <a:latin typeface="Palladio Uralic"/>
                <a:cs typeface="Palladio Uralic"/>
              </a:rPr>
              <a:t>Models</a:t>
            </a:r>
            <a:r>
              <a:rPr sz="4000" spc="-80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Palladio Uralic"/>
                <a:cs typeface="Palladio Uralic"/>
              </a:rPr>
              <a:t>and  Directives</a:t>
            </a:r>
            <a:endParaRPr sz="4000">
              <a:latin typeface="Palladio Uralic"/>
              <a:cs typeface="Palladio Ural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69513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ASP.NET Web </a:t>
            </a:r>
            <a:r>
              <a:rPr spc="-5" dirty="0"/>
              <a:t>Forms </a:t>
            </a:r>
            <a:r>
              <a:rPr dirty="0"/>
              <a:t>Directives</a:t>
            </a:r>
            <a:r>
              <a:rPr spc="-105" dirty="0"/>
              <a:t> </a:t>
            </a:r>
            <a:r>
              <a:rPr spc="5" dirty="0"/>
              <a:t>(5-11)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2539" y="1307591"/>
            <a:ext cx="10201910" cy="4038600"/>
            <a:chOff x="1272539" y="1307591"/>
            <a:chExt cx="10201910" cy="4038600"/>
          </a:xfrm>
        </p:grpSpPr>
        <p:sp>
          <p:nvSpPr>
            <p:cNvPr id="4" name="object 4"/>
            <p:cNvSpPr/>
            <p:nvPr/>
          </p:nvSpPr>
          <p:spPr>
            <a:xfrm>
              <a:off x="1272539" y="1310639"/>
              <a:ext cx="10195560" cy="4036060"/>
            </a:xfrm>
            <a:custGeom>
              <a:avLst/>
              <a:gdLst/>
              <a:ahLst/>
              <a:cxnLst/>
              <a:rect l="l" t="t" r="r" b="b"/>
              <a:pathLst>
                <a:path w="10195560" h="4036060">
                  <a:moveTo>
                    <a:pt x="4571" y="0"/>
                  </a:moveTo>
                  <a:lnTo>
                    <a:pt x="2044" y="0"/>
                  </a:lnTo>
                  <a:lnTo>
                    <a:pt x="0" y="2044"/>
                  </a:lnTo>
                  <a:lnTo>
                    <a:pt x="0" y="4033507"/>
                  </a:lnTo>
                  <a:lnTo>
                    <a:pt x="2044" y="4035552"/>
                  </a:lnTo>
                  <a:lnTo>
                    <a:pt x="10193515" y="4035552"/>
                  </a:lnTo>
                  <a:lnTo>
                    <a:pt x="10195560" y="4033507"/>
                  </a:lnTo>
                  <a:lnTo>
                    <a:pt x="10195560" y="4032504"/>
                  </a:lnTo>
                  <a:lnTo>
                    <a:pt x="3733" y="4032504"/>
                  </a:lnTo>
                  <a:lnTo>
                    <a:pt x="3047" y="4031818"/>
                  </a:lnTo>
                  <a:lnTo>
                    <a:pt x="3047" y="3733"/>
                  </a:lnTo>
                  <a:lnTo>
                    <a:pt x="3733" y="3048"/>
                  </a:lnTo>
                  <a:lnTo>
                    <a:pt x="4571" y="3048"/>
                  </a:lnTo>
                  <a:lnTo>
                    <a:pt x="4571" y="0"/>
                  </a:lnTo>
                  <a:close/>
                </a:path>
                <a:path w="10195560" h="4036060">
                  <a:moveTo>
                    <a:pt x="10193515" y="0"/>
                  </a:moveTo>
                  <a:lnTo>
                    <a:pt x="4571" y="0"/>
                  </a:lnTo>
                  <a:lnTo>
                    <a:pt x="4571" y="3048"/>
                  </a:lnTo>
                  <a:lnTo>
                    <a:pt x="10191826" y="3048"/>
                  </a:lnTo>
                  <a:lnTo>
                    <a:pt x="10192512" y="3733"/>
                  </a:lnTo>
                  <a:lnTo>
                    <a:pt x="10192512" y="4031818"/>
                  </a:lnTo>
                  <a:lnTo>
                    <a:pt x="10191826" y="4032504"/>
                  </a:lnTo>
                  <a:lnTo>
                    <a:pt x="10195560" y="4032504"/>
                  </a:lnTo>
                  <a:lnTo>
                    <a:pt x="10195560" y="2044"/>
                  </a:lnTo>
                  <a:lnTo>
                    <a:pt x="10193515" y="0"/>
                  </a:lnTo>
                  <a:close/>
                </a:path>
                <a:path w="10195560" h="4036060">
                  <a:moveTo>
                    <a:pt x="10188333" y="6096"/>
                  </a:moveTo>
                  <a:lnTo>
                    <a:pt x="7213" y="6096"/>
                  </a:lnTo>
                  <a:lnTo>
                    <a:pt x="6819" y="6261"/>
                  </a:lnTo>
                  <a:lnTo>
                    <a:pt x="6248" y="6832"/>
                  </a:lnTo>
                  <a:lnTo>
                    <a:pt x="6095" y="7213"/>
                  </a:lnTo>
                  <a:lnTo>
                    <a:pt x="6095" y="4028338"/>
                  </a:lnTo>
                  <a:lnTo>
                    <a:pt x="6261" y="4028719"/>
                  </a:lnTo>
                  <a:lnTo>
                    <a:pt x="6819" y="4029290"/>
                  </a:lnTo>
                  <a:lnTo>
                    <a:pt x="7213" y="4029456"/>
                  </a:lnTo>
                  <a:lnTo>
                    <a:pt x="10188333" y="4029456"/>
                  </a:lnTo>
                  <a:lnTo>
                    <a:pt x="10188727" y="4029290"/>
                  </a:lnTo>
                  <a:lnTo>
                    <a:pt x="10189298" y="4028719"/>
                  </a:lnTo>
                  <a:lnTo>
                    <a:pt x="10189464" y="4028338"/>
                  </a:lnTo>
                  <a:lnTo>
                    <a:pt x="10189464" y="4027932"/>
                  </a:lnTo>
                  <a:lnTo>
                    <a:pt x="7619" y="4027932"/>
                  </a:lnTo>
                  <a:lnTo>
                    <a:pt x="7619" y="4026408"/>
                  </a:lnTo>
                  <a:lnTo>
                    <a:pt x="9143" y="4026408"/>
                  </a:lnTo>
                  <a:lnTo>
                    <a:pt x="9143" y="9144"/>
                  </a:lnTo>
                  <a:lnTo>
                    <a:pt x="7619" y="9144"/>
                  </a:lnTo>
                  <a:lnTo>
                    <a:pt x="7619" y="7620"/>
                  </a:lnTo>
                  <a:lnTo>
                    <a:pt x="10189464" y="7620"/>
                  </a:lnTo>
                  <a:lnTo>
                    <a:pt x="10189464" y="7213"/>
                  </a:lnTo>
                  <a:lnTo>
                    <a:pt x="10189298" y="6819"/>
                  </a:lnTo>
                  <a:lnTo>
                    <a:pt x="10188697" y="6248"/>
                  </a:lnTo>
                  <a:lnTo>
                    <a:pt x="10188333" y="6096"/>
                  </a:lnTo>
                  <a:close/>
                </a:path>
                <a:path w="10195560" h="4036060">
                  <a:moveTo>
                    <a:pt x="9143" y="4026408"/>
                  </a:moveTo>
                  <a:lnTo>
                    <a:pt x="7619" y="4026408"/>
                  </a:lnTo>
                  <a:lnTo>
                    <a:pt x="7619" y="4027932"/>
                  </a:lnTo>
                  <a:lnTo>
                    <a:pt x="9143" y="4027932"/>
                  </a:lnTo>
                  <a:lnTo>
                    <a:pt x="9143" y="4026408"/>
                  </a:lnTo>
                  <a:close/>
                </a:path>
                <a:path w="10195560" h="4036060">
                  <a:moveTo>
                    <a:pt x="10186416" y="4026408"/>
                  </a:moveTo>
                  <a:lnTo>
                    <a:pt x="9143" y="4026408"/>
                  </a:lnTo>
                  <a:lnTo>
                    <a:pt x="9143" y="4027932"/>
                  </a:lnTo>
                  <a:lnTo>
                    <a:pt x="10186416" y="4027932"/>
                  </a:lnTo>
                  <a:lnTo>
                    <a:pt x="10186416" y="4026408"/>
                  </a:lnTo>
                  <a:close/>
                </a:path>
                <a:path w="10195560" h="4036060">
                  <a:moveTo>
                    <a:pt x="10187940" y="7620"/>
                  </a:moveTo>
                  <a:lnTo>
                    <a:pt x="10186416" y="7620"/>
                  </a:lnTo>
                  <a:lnTo>
                    <a:pt x="10186416" y="4027932"/>
                  </a:lnTo>
                  <a:lnTo>
                    <a:pt x="10187940" y="4027932"/>
                  </a:lnTo>
                  <a:lnTo>
                    <a:pt x="10187940" y="4026408"/>
                  </a:lnTo>
                  <a:lnTo>
                    <a:pt x="10189464" y="4026408"/>
                  </a:lnTo>
                  <a:lnTo>
                    <a:pt x="10189464" y="9144"/>
                  </a:lnTo>
                  <a:lnTo>
                    <a:pt x="10187940" y="9144"/>
                  </a:lnTo>
                  <a:lnTo>
                    <a:pt x="10187940" y="7620"/>
                  </a:lnTo>
                  <a:close/>
                </a:path>
                <a:path w="10195560" h="4036060">
                  <a:moveTo>
                    <a:pt x="10189464" y="4026408"/>
                  </a:moveTo>
                  <a:lnTo>
                    <a:pt x="10187940" y="4026408"/>
                  </a:lnTo>
                  <a:lnTo>
                    <a:pt x="10187940" y="4027932"/>
                  </a:lnTo>
                  <a:lnTo>
                    <a:pt x="10189464" y="4027932"/>
                  </a:lnTo>
                  <a:lnTo>
                    <a:pt x="10189464" y="4026408"/>
                  </a:lnTo>
                  <a:close/>
                </a:path>
                <a:path w="10195560" h="4036060">
                  <a:moveTo>
                    <a:pt x="9143" y="7620"/>
                  </a:moveTo>
                  <a:lnTo>
                    <a:pt x="7619" y="7620"/>
                  </a:lnTo>
                  <a:lnTo>
                    <a:pt x="7619" y="9144"/>
                  </a:lnTo>
                  <a:lnTo>
                    <a:pt x="9143" y="9144"/>
                  </a:lnTo>
                  <a:lnTo>
                    <a:pt x="9143" y="7620"/>
                  </a:lnTo>
                  <a:close/>
                </a:path>
                <a:path w="10195560" h="4036060">
                  <a:moveTo>
                    <a:pt x="10186416" y="7620"/>
                  </a:moveTo>
                  <a:lnTo>
                    <a:pt x="9143" y="7620"/>
                  </a:lnTo>
                  <a:lnTo>
                    <a:pt x="9143" y="9144"/>
                  </a:lnTo>
                  <a:lnTo>
                    <a:pt x="10186416" y="9144"/>
                  </a:lnTo>
                  <a:lnTo>
                    <a:pt x="10186416" y="7620"/>
                  </a:lnTo>
                  <a:close/>
                </a:path>
                <a:path w="10195560" h="4036060">
                  <a:moveTo>
                    <a:pt x="10189464" y="7620"/>
                  </a:moveTo>
                  <a:lnTo>
                    <a:pt x="10187940" y="7620"/>
                  </a:lnTo>
                  <a:lnTo>
                    <a:pt x="10187940" y="9144"/>
                  </a:lnTo>
                  <a:lnTo>
                    <a:pt x="10189464" y="9144"/>
                  </a:lnTo>
                  <a:lnTo>
                    <a:pt x="10189464" y="7620"/>
                  </a:lnTo>
                  <a:close/>
                </a:path>
              </a:pathLst>
            </a:custGeom>
            <a:solidFill>
              <a:srgbClr val="C05A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4063" y="1307591"/>
              <a:ext cx="10200132" cy="198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98447" y="1315211"/>
            <a:ext cx="2562225" cy="4022090"/>
          </a:xfrm>
          <a:prstGeom prst="rect">
            <a:avLst/>
          </a:prstGeom>
          <a:solidFill>
            <a:srgbClr val="0F5C5F"/>
          </a:solidFill>
        </p:spPr>
        <p:txBody>
          <a:bodyPr vert="horz" wrap="square" lIns="0" tIns="74930" rIns="0" bIns="0" rtlCol="0">
            <a:spAutoFit/>
          </a:bodyPr>
          <a:lstStyle/>
          <a:p>
            <a:pPr marL="91440" marR="784860">
              <a:lnSpc>
                <a:spcPts val="2590"/>
              </a:lnSpc>
              <a:spcBef>
                <a:spcPts val="590"/>
              </a:spcBef>
            </a:pP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Im</a:t>
            </a: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p</a:t>
            </a: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lem</a:t>
            </a: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e</a:t>
            </a:r>
            <a:r>
              <a:rPr sz="2400" b="1" spc="-10" dirty="0">
                <a:solidFill>
                  <a:srgbClr val="FFFFFF"/>
                </a:solidFill>
                <a:latin typeface="Palladio Uralic"/>
                <a:cs typeface="Palladio Uralic"/>
              </a:rPr>
              <a:t>n</a:t>
            </a: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t</a:t>
            </a: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s  Directive</a:t>
            </a:r>
            <a:endParaRPr sz="2400">
              <a:latin typeface="Palladio Uralic"/>
              <a:cs typeface="Palladio Uralic"/>
            </a:endParaRPr>
          </a:p>
          <a:p>
            <a:pPr marL="91440" marR="120014" indent="-635">
              <a:lnSpc>
                <a:spcPts val="2160"/>
              </a:lnSpc>
              <a:spcBef>
                <a:spcPts val="1035"/>
              </a:spcBef>
            </a:pPr>
            <a:r>
              <a:rPr sz="1800" dirty="0">
                <a:solidFill>
                  <a:srgbClr val="FFFFFF"/>
                </a:solidFill>
                <a:latin typeface="Palladio Uralic"/>
                <a:cs typeface="Palladio Uralic"/>
              </a:rPr>
              <a:t>(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Expresses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that the 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user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control, the 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page,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or master</a:t>
            </a:r>
            <a:r>
              <a:rPr sz="2000" spc="-85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page  is applied in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the 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specified .NET  framework)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4670" y="1529207"/>
            <a:ext cx="906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Syn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t</a:t>
            </a: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a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x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2577" y="1330172"/>
            <a:ext cx="367728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099185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&lt;%@</a:t>
            </a:r>
            <a:r>
              <a:rPr sz="2400" spc="-7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Implements  interface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555"/>
              </a:lnSpc>
            </a:pP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="interface_name"</a:t>
            </a:r>
            <a:r>
              <a:rPr sz="2400" spc="-5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%&gt;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35908" y="2665476"/>
            <a:ext cx="4089400" cy="2486025"/>
            <a:chOff x="3835908" y="2665476"/>
            <a:chExt cx="4089400" cy="2486025"/>
          </a:xfrm>
        </p:grpSpPr>
        <p:sp>
          <p:nvSpPr>
            <p:cNvPr id="10" name="object 10"/>
            <p:cNvSpPr/>
            <p:nvPr/>
          </p:nvSpPr>
          <p:spPr>
            <a:xfrm>
              <a:off x="3835908" y="2665476"/>
              <a:ext cx="4088891" cy="21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5908" y="3689604"/>
              <a:ext cx="4088891" cy="21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5908" y="5131308"/>
              <a:ext cx="4088891" cy="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994670" y="2887954"/>
            <a:ext cx="200850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Attributes</a:t>
            </a:r>
            <a:r>
              <a:rPr sz="2400" i="1" spc="-5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Used  by the</a:t>
            </a:r>
            <a:r>
              <a:rPr sz="2400" i="1" spc="-10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Directive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42189" y="2809011"/>
            <a:ext cx="166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Interface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4670" y="3912361"/>
            <a:ext cx="1093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Example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44450" y="3866642"/>
            <a:ext cx="5320030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&lt;%@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Implements  Interface="ProgrammingASPNET.  IDataAccess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"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Courier New"/>
                <a:cs typeface="Courier New"/>
              </a:rPr>
              <a:t>%&gt;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0"/>
              </a:lnSpc>
            </a:pPr>
            <a:r>
              <a:rPr sz="4800" dirty="0">
                <a:latin typeface="Arial"/>
                <a:cs typeface="Arial"/>
              </a:rPr>
              <a:t>For Aptech </a:t>
            </a:r>
            <a:r>
              <a:rPr sz="4800" spc="-5" dirty="0">
                <a:latin typeface="Arial"/>
                <a:cs typeface="Arial"/>
              </a:rPr>
              <a:t>Centre Use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69513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ASP.NET Web </a:t>
            </a:r>
            <a:r>
              <a:rPr spc="-5" dirty="0"/>
              <a:t>Forms </a:t>
            </a:r>
            <a:r>
              <a:rPr dirty="0"/>
              <a:t>Directives</a:t>
            </a:r>
            <a:r>
              <a:rPr spc="-105" dirty="0"/>
              <a:t> </a:t>
            </a:r>
            <a:r>
              <a:rPr spc="5" dirty="0"/>
              <a:t>(6-11)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2539" y="1307591"/>
            <a:ext cx="10201910" cy="4038600"/>
            <a:chOff x="1272539" y="1307591"/>
            <a:chExt cx="10201910" cy="4038600"/>
          </a:xfrm>
        </p:grpSpPr>
        <p:sp>
          <p:nvSpPr>
            <p:cNvPr id="4" name="object 4"/>
            <p:cNvSpPr/>
            <p:nvPr/>
          </p:nvSpPr>
          <p:spPr>
            <a:xfrm>
              <a:off x="1272539" y="1310639"/>
              <a:ext cx="10195560" cy="4036060"/>
            </a:xfrm>
            <a:custGeom>
              <a:avLst/>
              <a:gdLst/>
              <a:ahLst/>
              <a:cxnLst/>
              <a:rect l="l" t="t" r="r" b="b"/>
              <a:pathLst>
                <a:path w="10195560" h="4036060">
                  <a:moveTo>
                    <a:pt x="4571" y="0"/>
                  </a:moveTo>
                  <a:lnTo>
                    <a:pt x="2044" y="0"/>
                  </a:lnTo>
                  <a:lnTo>
                    <a:pt x="0" y="2044"/>
                  </a:lnTo>
                  <a:lnTo>
                    <a:pt x="0" y="4033507"/>
                  </a:lnTo>
                  <a:lnTo>
                    <a:pt x="2044" y="4035552"/>
                  </a:lnTo>
                  <a:lnTo>
                    <a:pt x="10193515" y="4035552"/>
                  </a:lnTo>
                  <a:lnTo>
                    <a:pt x="10195560" y="4033507"/>
                  </a:lnTo>
                  <a:lnTo>
                    <a:pt x="10195560" y="4032504"/>
                  </a:lnTo>
                  <a:lnTo>
                    <a:pt x="3733" y="4032504"/>
                  </a:lnTo>
                  <a:lnTo>
                    <a:pt x="3047" y="4031818"/>
                  </a:lnTo>
                  <a:lnTo>
                    <a:pt x="3047" y="3733"/>
                  </a:lnTo>
                  <a:lnTo>
                    <a:pt x="3733" y="3048"/>
                  </a:lnTo>
                  <a:lnTo>
                    <a:pt x="4571" y="3048"/>
                  </a:lnTo>
                  <a:lnTo>
                    <a:pt x="4571" y="0"/>
                  </a:lnTo>
                  <a:close/>
                </a:path>
                <a:path w="10195560" h="4036060">
                  <a:moveTo>
                    <a:pt x="10193515" y="0"/>
                  </a:moveTo>
                  <a:lnTo>
                    <a:pt x="4571" y="0"/>
                  </a:lnTo>
                  <a:lnTo>
                    <a:pt x="4571" y="3048"/>
                  </a:lnTo>
                  <a:lnTo>
                    <a:pt x="10191826" y="3048"/>
                  </a:lnTo>
                  <a:lnTo>
                    <a:pt x="10192512" y="3733"/>
                  </a:lnTo>
                  <a:lnTo>
                    <a:pt x="10192512" y="4031818"/>
                  </a:lnTo>
                  <a:lnTo>
                    <a:pt x="10191826" y="4032504"/>
                  </a:lnTo>
                  <a:lnTo>
                    <a:pt x="10195560" y="4032504"/>
                  </a:lnTo>
                  <a:lnTo>
                    <a:pt x="10195560" y="2044"/>
                  </a:lnTo>
                  <a:lnTo>
                    <a:pt x="10193515" y="0"/>
                  </a:lnTo>
                  <a:close/>
                </a:path>
                <a:path w="10195560" h="4036060">
                  <a:moveTo>
                    <a:pt x="10188333" y="6096"/>
                  </a:moveTo>
                  <a:lnTo>
                    <a:pt x="7213" y="6096"/>
                  </a:lnTo>
                  <a:lnTo>
                    <a:pt x="6819" y="6261"/>
                  </a:lnTo>
                  <a:lnTo>
                    <a:pt x="6248" y="6832"/>
                  </a:lnTo>
                  <a:lnTo>
                    <a:pt x="6095" y="7213"/>
                  </a:lnTo>
                  <a:lnTo>
                    <a:pt x="6095" y="4028338"/>
                  </a:lnTo>
                  <a:lnTo>
                    <a:pt x="6261" y="4028719"/>
                  </a:lnTo>
                  <a:lnTo>
                    <a:pt x="6819" y="4029290"/>
                  </a:lnTo>
                  <a:lnTo>
                    <a:pt x="7213" y="4029456"/>
                  </a:lnTo>
                  <a:lnTo>
                    <a:pt x="10188333" y="4029456"/>
                  </a:lnTo>
                  <a:lnTo>
                    <a:pt x="10188727" y="4029290"/>
                  </a:lnTo>
                  <a:lnTo>
                    <a:pt x="10189298" y="4028719"/>
                  </a:lnTo>
                  <a:lnTo>
                    <a:pt x="10189464" y="4028338"/>
                  </a:lnTo>
                  <a:lnTo>
                    <a:pt x="10189464" y="4027932"/>
                  </a:lnTo>
                  <a:lnTo>
                    <a:pt x="7619" y="4027932"/>
                  </a:lnTo>
                  <a:lnTo>
                    <a:pt x="7619" y="4026408"/>
                  </a:lnTo>
                  <a:lnTo>
                    <a:pt x="9143" y="4026408"/>
                  </a:lnTo>
                  <a:lnTo>
                    <a:pt x="9143" y="9144"/>
                  </a:lnTo>
                  <a:lnTo>
                    <a:pt x="7619" y="9144"/>
                  </a:lnTo>
                  <a:lnTo>
                    <a:pt x="7619" y="7620"/>
                  </a:lnTo>
                  <a:lnTo>
                    <a:pt x="10189464" y="7620"/>
                  </a:lnTo>
                  <a:lnTo>
                    <a:pt x="10189464" y="7213"/>
                  </a:lnTo>
                  <a:lnTo>
                    <a:pt x="10189298" y="6819"/>
                  </a:lnTo>
                  <a:lnTo>
                    <a:pt x="10188697" y="6248"/>
                  </a:lnTo>
                  <a:lnTo>
                    <a:pt x="10188333" y="6096"/>
                  </a:lnTo>
                  <a:close/>
                </a:path>
                <a:path w="10195560" h="4036060">
                  <a:moveTo>
                    <a:pt x="9143" y="4026408"/>
                  </a:moveTo>
                  <a:lnTo>
                    <a:pt x="7619" y="4026408"/>
                  </a:lnTo>
                  <a:lnTo>
                    <a:pt x="7619" y="4027932"/>
                  </a:lnTo>
                  <a:lnTo>
                    <a:pt x="9143" y="4027932"/>
                  </a:lnTo>
                  <a:lnTo>
                    <a:pt x="9143" y="4026408"/>
                  </a:lnTo>
                  <a:close/>
                </a:path>
                <a:path w="10195560" h="4036060">
                  <a:moveTo>
                    <a:pt x="10186416" y="4026408"/>
                  </a:moveTo>
                  <a:lnTo>
                    <a:pt x="9143" y="4026408"/>
                  </a:lnTo>
                  <a:lnTo>
                    <a:pt x="9143" y="4027932"/>
                  </a:lnTo>
                  <a:lnTo>
                    <a:pt x="10186416" y="4027932"/>
                  </a:lnTo>
                  <a:lnTo>
                    <a:pt x="10186416" y="4026408"/>
                  </a:lnTo>
                  <a:close/>
                </a:path>
                <a:path w="10195560" h="4036060">
                  <a:moveTo>
                    <a:pt x="10187940" y="7620"/>
                  </a:moveTo>
                  <a:lnTo>
                    <a:pt x="10186416" y="7620"/>
                  </a:lnTo>
                  <a:lnTo>
                    <a:pt x="10186416" y="4027932"/>
                  </a:lnTo>
                  <a:lnTo>
                    <a:pt x="10187940" y="4027932"/>
                  </a:lnTo>
                  <a:lnTo>
                    <a:pt x="10187940" y="4026408"/>
                  </a:lnTo>
                  <a:lnTo>
                    <a:pt x="10189464" y="4026408"/>
                  </a:lnTo>
                  <a:lnTo>
                    <a:pt x="10189464" y="9144"/>
                  </a:lnTo>
                  <a:lnTo>
                    <a:pt x="10187940" y="9144"/>
                  </a:lnTo>
                  <a:lnTo>
                    <a:pt x="10187940" y="7620"/>
                  </a:lnTo>
                  <a:close/>
                </a:path>
                <a:path w="10195560" h="4036060">
                  <a:moveTo>
                    <a:pt x="10189464" y="4026408"/>
                  </a:moveTo>
                  <a:lnTo>
                    <a:pt x="10187940" y="4026408"/>
                  </a:lnTo>
                  <a:lnTo>
                    <a:pt x="10187940" y="4027932"/>
                  </a:lnTo>
                  <a:lnTo>
                    <a:pt x="10189464" y="4027932"/>
                  </a:lnTo>
                  <a:lnTo>
                    <a:pt x="10189464" y="4026408"/>
                  </a:lnTo>
                  <a:close/>
                </a:path>
                <a:path w="10195560" h="4036060">
                  <a:moveTo>
                    <a:pt x="9143" y="7620"/>
                  </a:moveTo>
                  <a:lnTo>
                    <a:pt x="7619" y="7620"/>
                  </a:lnTo>
                  <a:lnTo>
                    <a:pt x="7619" y="9144"/>
                  </a:lnTo>
                  <a:lnTo>
                    <a:pt x="9143" y="9144"/>
                  </a:lnTo>
                  <a:lnTo>
                    <a:pt x="9143" y="7620"/>
                  </a:lnTo>
                  <a:close/>
                </a:path>
                <a:path w="10195560" h="4036060">
                  <a:moveTo>
                    <a:pt x="10186416" y="7620"/>
                  </a:moveTo>
                  <a:lnTo>
                    <a:pt x="9143" y="7620"/>
                  </a:lnTo>
                  <a:lnTo>
                    <a:pt x="9143" y="9144"/>
                  </a:lnTo>
                  <a:lnTo>
                    <a:pt x="10186416" y="9144"/>
                  </a:lnTo>
                  <a:lnTo>
                    <a:pt x="10186416" y="7620"/>
                  </a:lnTo>
                  <a:close/>
                </a:path>
                <a:path w="10195560" h="4036060">
                  <a:moveTo>
                    <a:pt x="10189464" y="7620"/>
                  </a:moveTo>
                  <a:lnTo>
                    <a:pt x="10187940" y="7620"/>
                  </a:lnTo>
                  <a:lnTo>
                    <a:pt x="10187940" y="9144"/>
                  </a:lnTo>
                  <a:lnTo>
                    <a:pt x="10189464" y="9144"/>
                  </a:lnTo>
                  <a:lnTo>
                    <a:pt x="10189464" y="7620"/>
                  </a:lnTo>
                  <a:close/>
                </a:path>
              </a:pathLst>
            </a:custGeom>
            <a:solidFill>
              <a:srgbClr val="C05A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4063" y="1307591"/>
              <a:ext cx="10200132" cy="198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98447" y="1315211"/>
            <a:ext cx="2479675" cy="4022090"/>
          </a:xfrm>
          <a:prstGeom prst="rect">
            <a:avLst/>
          </a:prstGeom>
          <a:solidFill>
            <a:srgbClr val="0F5C5F"/>
          </a:solidFill>
        </p:spPr>
        <p:txBody>
          <a:bodyPr vert="horz" wrap="square" lIns="0" tIns="74930" rIns="0" bIns="0" rtlCol="0">
            <a:spAutoFit/>
          </a:bodyPr>
          <a:lstStyle/>
          <a:p>
            <a:pPr marL="91440" marR="703580">
              <a:lnSpc>
                <a:spcPts val="2590"/>
              </a:lnSpc>
              <a:spcBef>
                <a:spcPts val="590"/>
              </a:spcBef>
            </a:pP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Mas</a:t>
            </a: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ter</a:t>
            </a: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Ty</a:t>
            </a:r>
            <a:r>
              <a:rPr sz="2400" b="1" spc="-10" dirty="0">
                <a:solidFill>
                  <a:srgbClr val="FFFFFF"/>
                </a:solidFill>
                <a:latin typeface="Palladio Uralic"/>
                <a:cs typeface="Palladio Uralic"/>
              </a:rPr>
              <a:t>p</a:t>
            </a: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e  </a:t>
            </a: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Directive</a:t>
            </a:r>
            <a:endParaRPr sz="2400">
              <a:latin typeface="Palladio Uralic"/>
              <a:cs typeface="Palladio Uralic"/>
            </a:endParaRPr>
          </a:p>
          <a:p>
            <a:pPr marL="91440" marR="276860" indent="-635">
              <a:lnSpc>
                <a:spcPts val="2160"/>
              </a:lnSpc>
              <a:spcBef>
                <a:spcPts val="1035"/>
              </a:spcBef>
            </a:pPr>
            <a:r>
              <a:rPr sz="1800" dirty="0">
                <a:solidFill>
                  <a:srgbClr val="FFFFFF"/>
                </a:solidFill>
                <a:latin typeface="Palladio Uralic"/>
                <a:cs typeface="Palladio Uralic"/>
              </a:rPr>
              <a:t>(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Expresses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that</a:t>
            </a:r>
            <a:r>
              <a:rPr sz="2000" spc="-90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the 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user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control, the 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page,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or master 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page is applied in 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the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specified .NET  framework)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9656" y="1510563"/>
            <a:ext cx="906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Syn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t</a:t>
            </a: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a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x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8620" y="1330121"/>
            <a:ext cx="4406900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&lt;%@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MasterType  attribute="value"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[ 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attribute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"value"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]</a:t>
            </a:r>
            <a:r>
              <a:rPr sz="2400" spc="-4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%&gt;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53611" y="2662427"/>
            <a:ext cx="3956685" cy="2506980"/>
            <a:chOff x="3753611" y="2662427"/>
            <a:chExt cx="3956685" cy="2506980"/>
          </a:xfrm>
        </p:grpSpPr>
        <p:sp>
          <p:nvSpPr>
            <p:cNvPr id="10" name="object 10"/>
            <p:cNvSpPr/>
            <p:nvPr/>
          </p:nvSpPr>
          <p:spPr>
            <a:xfrm>
              <a:off x="3753611" y="2662427"/>
              <a:ext cx="3956303" cy="21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3611" y="3848112"/>
              <a:ext cx="3956303" cy="213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53611" y="5148072"/>
              <a:ext cx="3956303" cy="21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909656" y="2866529"/>
            <a:ext cx="200850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Attributes</a:t>
            </a:r>
            <a:r>
              <a:rPr sz="2400" i="1" spc="-5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Used  by the</a:t>
            </a:r>
            <a:r>
              <a:rPr sz="2400" i="1" spc="-10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Directive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375184" y="2794596"/>
            <a:ext cx="2034539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TypeName,  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Virtua</a:t>
            </a:r>
            <a:r>
              <a:rPr sz="2400" spc="-15" dirty="0">
                <a:solidFill>
                  <a:srgbClr val="585858"/>
                </a:solidFill>
                <a:latin typeface="Courier New"/>
                <a:cs typeface="Courier New"/>
              </a:rPr>
              <a:t>lP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ath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09656" y="4051998"/>
            <a:ext cx="1093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Example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21564" y="4010240"/>
            <a:ext cx="5137150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&lt;%@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MasterType  VirtualPath="~/Templatesampl  e.master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"</a:t>
            </a:r>
            <a:r>
              <a:rPr sz="2400" spc="-2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%&gt;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0"/>
              </a:lnSpc>
            </a:pPr>
            <a:r>
              <a:rPr sz="4800" dirty="0">
                <a:latin typeface="Arial"/>
                <a:cs typeface="Arial"/>
              </a:rPr>
              <a:t>For Aptech </a:t>
            </a:r>
            <a:r>
              <a:rPr sz="4800" spc="-5" dirty="0">
                <a:latin typeface="Arial"/>
                <a:cs typeface="Arial"/>
              </a:rPr>
              <a:t>Centre Use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69513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ASP.NET Web </a:t>
            </a:r>
            <a:r>
              <a:rPr spc="-5" dirty="0"/>
              <a:t>Forms </a:t>
            </a:r>
            <a:r>
              <a:rPr dirty="0"/>
              <a:t>Directives</a:t>
            </a:r>
            <a:r>
              <a:rPr spc="-105" dirty="0"/>
              <a:t> </a:t>
            </a:r>
            <a:r>
              <a:rPr spc="5" dirty="0"/>
              <a:t>(7-11)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90827" y="1295400"/>
            <a:ext cx="10201910" cy="5039995"/>
            <a:chOff x="1290827" y="1295400"/>
            <a:chExt cx="10201910" cy="5039995"/>
          </a:xfrm>
        </p:grpSpPr>
        <p:sp>
          <p:nvSpPr>
            <p:cNvPr id="4" name="object 4"/>
            <p:cNvSpPr/>
            <p:nvPr/>
          </p:nvSpPr>
          <p:spPr>
            <a:xfrm>
              <a:off x="1290827" y="1298447"/>
              <a:ext cx="10195560" cy="5036820"/>
            </a:xfrm>
            <a:custGeom>
              <a:avLst/>
              <a:gdLst/>
              <a:ahLst/>
              <a:cxnLst/>
              <a:rect l="l" t="t" r="r" b="b"/>
              <a:pathLst>
                <a:path w="10195560" h="5036820">
                  <a:moveTo>
                    <a:pt x="4571" y="0"/>
                  </a:moveTo>
                  <a:lnTo>
                    <a:pt x="2044" y="0"/>
                  </a:lnTo>
                  <a:lnTo>
                    <a:pt x="0" y="2044"/>
                  </a:lnTo>
                  <a:lnTo>
                    <a:pt x="0" y="5034775"/>
                  </a:lnTo>
                  <a:lnTo>
                    <a:pt x="2044" y="5036820"/>
                  </a:lnTo>
                  <a:lnTo>
                    <a:pt x="10193515" y="5036820"/>
                  </a:lnTo>
                  <a:lnTo>
                    <a:pt x="10195560" y="5034775"/>
                  </a:lnTo>
                  <a:lnTo>
                    <a:pt x="10195560" y="5033772"/>
                  </a:lnTo>
                  <a:lnTo>
                    <a:pt x="3733" y="5033772"/>
                  </a:lnTo>
                  <a:lnTo>
                    <a:pt x="3047" y="5033086"/>
                  </a:lnTo>
                  <a:lnTo>
                    <a:pt x="3047" y="3733"/>
                  </a:lnTo>
                  <a:lnTo>
                    <a:pt x="3733" y="3048"/>
                  </a:lnTo>
                  <a:lnTo>
                    <a:pt x="4571" y="3048"/>
                  </a:lnTo>
                  <a:lnTo>
                    <a:pt x="4571" y="0"/>
                  </a:lnTo>
                  <a:close/>
                </a:path>
                <a:path w="10195560" h="5036820">
                  <a:moveTo>
                    <a:pt x="10193515" y="0"/>
                  </a:moveTo>
                  <a:lnTo>
                    <a:pt x="4571" y="0"/>
                  </a:lnTo>
                  <a:lnTo>
                    <a:pt x="4571" y="3048"/>
                  </a:lnTo>
                  <a:lnTo>
                    <a:pt x="10191826" y="3048"/>
                  </a:lnTo>
                  <a:lnTo>
                    <a:pt x="10192512" y="3733"/>
                  </a:lnTo>
                  <a:lnTo>
                    <a:pt x="10192512" y="5033086"/>
                  </a:lnTo>
                  <a:lnTo>
                    <a:pt x="10191826" y="5033772"/>
                  </a:lnTo>
                  <a:lnTo>
                    <a:pt x="10195560" y="5033772"/>
                  </a:lnTo>
                  <a:lnTo>
                    <a:pt x="10195560" y="2044"/>
                  </a:lnTo>
                  <a:lnTo>
                    <a:pt x="10193515" y="0"/>
                  </a:lnTo>
                  <a:close/>
                </a:path>
                <a:path w="10195560" h="5036820">
                  <a:moveTo>
                    <a:pt x="10188333" y="6096"/>
                  </a:moveTo>
                  <a:lnTo>
                    <a:pt x="7213" y="6096"/>
                  </a:lnTo>
                  <a:lnTo>
                    <a:pt x="6819" y="6261"/>
                  </a:lnTo>
                  <a:lnTo>
                    <a:pt x="6261" y="6832"/>
                  </a:lnTo>
                  <a:lnTo>
                    <a:pt x="6095" y="7213"/>
                  </a:lnTo>
                  <a:lnTo>
                    <a:pt x="6095" y="5029606"/>
                  </a:lnTo>
                  <a:lnTo>
                    <a:pt x="6273" y="5030000"/>
                  </a:lnTo>
                  <a:lnTo>
                    <a:pt x="6819" y="5030558"/>
                  </a:lnTo>
                  <a:lnTo>
                    <a:pt x="7213" y="5030724"/>
                  </a:lnTo>
                  <a:lnTo>
                    <a:pt x="10188333" y="5030724"/>
                  </a:lnTo>
                  <a:lnTo>
                    <a:pt x="10188727" y="5030558"/>
                  </a:lnTo>
                  <a:lnTo>
                    <a:pt x="10189304" y="5029987"/>
                  </a:lnTo>
                  <a:lnTo>
                    <a:pt x="10189464" y="5029606"/>
                  </a:lnTo>
                  <a:lnTo>
                    <a:pt x="10189464" y="5029200"/>
                  </a:lnTo>
                  <a:lnTo>
                    <a:pt x="7619" y="5029200"/>
                  </a:lnTo>
                  <a:lnTo>
                    <a:pt x="7619" y="5027676"/>
                  </a:lnTo>
                  <a:lnTo>
                    <a:pt x="9143" y="5027676"/>
                  </a:lnTo>
                  <a:lnTo>
                    <a:pt x="9143" y="9144"/>
                  </a:lnTo>
                  <a:lnTo>
                    <a:pt x="7619" y="9144"/>
                  </a:lnTo>
                  <a:lnTo>
                    <a:pt x="7619" y="7620"/>
                  </a:lnTo>
                  <a:lnTo>
                    <a:pt x="10189464" y="7620"/>
                  </a:lnTo>
                  <a:lnTo>
                    <a:pt x="10189464" y="7213"/>
                  </a:lnTo>
                  <a:lnTo>
                    <a:pt x="10189298" y="6819"/>
                  </a:lnTo>
                  <a:lnTo>
                    <a:pt x="10188727" y="6261"/>
                  </a:lnTo>
                  <a:lnTo>
                    <a:pt x="10188333" y="6096"/>
                  </a:lnTo>
                  <a:close/>
                </a:path>
                <a:path w="10195560" h="5036820">
                  <a:moveTo>
                    <a:pt x="9143" y="5027676"/>
                  </a:moveTo>
                  <a:lnTo>
                    <a:pt x="7619" y="5027676"/>
                  </a:lnTo>
                  <a:lnTo>
                    <a:pt x="7619" y="5029200"/>
                  </a:lnTo>
                  <a:lnTo>
                    <a:pt x="9143" y="5029200"/>
                  </a:lnTo>
                  <a:lnTo>
                    <a:pt x="9143" y="5027676"/>
                  </a:lnTo>
                  <a:close/>
                </a:path>
                <a:path w="10195560" h="5036820">
                  <a:moveTo>
                    <a:pt x="10186416" y="5027676"/>
                  </a:moveTo>
                  <a:lnTo>
                    <a:pt x="9143" y="5027676"/>
                  </a:lnTo>
                  <a:lnTo>
                    <a:pt x="9143" y="5029200"/>
                  </a:lnTo>
                  <a:lnTo>
                    <a:pt x="10186416" y="5029200"/>
                  </a:lnTo>
                  <a:lnTo>
                    <a:pt x="10186416" y="5027676"/>
                  </a:lnTo>
                  <a:close/>
                </a:path>
                <a:path w="10195560" h="5036820">
                  <a:moveTo>
                    <a:pt x="10187940" y="7620"/>
                  </a:moveTo>
                  <a:lnTo>
                    <a:pt x="10186416" y="7620"/>
                  </a:lnTo>
                  <a:lnTo>
                    <a:pt x="10186416" y="5029200"/>
                  </a:lnTo>
                  <a:lnTo>
                    <a:pt x="10187940" y="5029200"/>
                  </a:lnTo>
                  <a:lnTo>
                    <a:pt x="10187940" y="5027676"/>
                  </a:lnTo>
                  <a:lnTo>
                    <a:pt x="10189464" y="5027676"/>
                  </a:lnTo>
                  <a:lnTo>
                    <a:pt x="10189464" y="9144"/>
                  </a:lnTo>
                  <a:lnTo>
                    <a:pt x="10187940" y="9144"/>
                  </a:lnTo>
                  <a:lnTo>
                    <a:pt x="10187940" y="7620"/>
                  </a:lnTo>
                  <a:close/>
                </a:path>
                <a:path w="10195560" h="5036820">
                  <a:moveTo>
                    <a:pt x="10189464" y="5027676"/>
                  </a:moveTo>
                  <a:lnTo>
                    <a:pt x="10187940" y="5027676"/>
                  </a:lnTo>
                  <a:lnTo>
                    <a:pt x="10187940" y="5029200"/>
                  </a:lnTo>
                  <a:lnTo>
                    <a:pt x="10189464" y="5029200"/>
                  </a:lnTo>
                  <a:lnTo>
                    <a:pt x="10189464" y="5027676"/>
                  </a:lnTo>
                  <a:close/>
                </a:path>
                <a:path w="10195560" h="5036820">
                  <a:moveTo>
                    <a:pt x="9143" y="7620"/>
                  </a:moveTo>
                  <a:lnTo>
                    <a:pt x="7619" y="7620"/>
                  </a:lnTo>
                  <a:lnTo>
                    <a:pt x="7619" y="9144"/>
                  </a:lnTo>
                  <a:lnTo>
                    <a:pt x="9143" y="9144"/>
                  </a:lnTo>
                  <a:lnTo>
                    <a:pt x="9143" y="7620"/>
                  </a:lnTo>
                  <a:close/>
                </a:path>
                <a:path w="10195560" h="5036820">
                  <a:moveTo>
                    <a:pt x="10186416" y="7620"/>
                  </a:moveTo>
                  <a:lnTo>
                    <a:pt x="9143" y="7620"/>
                  </a:lnTo>
                  <a:lnTo>
                    <a:pt x="9143" y="9144"/>
                  </a:lnTo>
                  <a:lnTo>
                    <a:pt x="10186416" y="9144"/>
                  </a:lnTo>
                  <a:lnTo>
                    <a:pt x="10186416" y="7620"/>
                  </a:lnTo>
                  <a:close/>
                </a:path>
                <a:path w="10195560" h="5036820">
                  <a:moveTo>
                    <a:pt x="10189464" y="7620"/>
                  </a:moveTo>
                  <a:lnTo>
                    <a:pt x="10187940" y="7620"/>
                  </a:lnTo>
                  <a:lnTo>
                    <a:pt x="10187940" y="9144"/>
                  </a:lnTo>
                  <a:lnTo>
                    <a:pt x="10189464" y="9144"/>
                  </a:lnTo>
                  <a:lnTo>
                    <a:pt x="10189464" y="7620"/>
                  </a:lnTo>
                  <a:close/>
                </a:path>
              </a:pathLst>
            </a:custGeom>
            <a:solidFill>
              <a:srgbClr val="C05A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0827" y="1295400"/>
              <a:ext cx="10201656" cy="21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6736" y="1303019"/>
            <a:ext cx="2479675" cy="5023485"/>
          </a:xfrm>
          <a:prstGeom prst="rect">
            <a:avLst/>
          </a:prstGeom>
          <a:solidFill>
            <a:srgbClr val="0F5C5F"/>
          </a:solidFill>
        </p:spPr>
        <p:txBody>
          <a:bodyPr vert="horz" wrap="square" lIns="0" tIns="75565" rIns="0" bIns="0" rtlCol="0">
            <a:spAutoFit/>
          </a:bodyPr>
          <a:lstStyle/>
          <a:p>
            <a:pPr marL="90805" marR="443865">
              <a:lnSpc>
                <a:spcPts val="2590"/>
              </a:lnSpc>
              <a:spcBef>
                <a:spcPts val="595"/>
              </a:spcBef>
            </a:pP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Output</a:t>
            </a:r>
            <a:r>
              <a:rPr sz="2400" b="1" spc="-85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Cache  Directive</a:t>
            </a:r>
            <a:endParaRPr sz="2400">
              <a:latin typeface="Palladio Uralic"/>
              <a:cs typeface="Palladio Uralic"/>
            </a:endParaRPr>
          </a:p>
          <a:p>
            <a:pPr marL="90805" marR="137160">
              <a:lnSpc>
                <a:spcPts val="2590"/>
              </a:lnSpc>
              <a:spcBef>
                <a:spcPts val="1010"/>
              </a:spcBef>
            </a:pP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(Expresses that  the user</a:t>
            </a:r>
            <a:r>
              <a:rPr sz="2400" b="1" spc="-65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control,  the page, or  </a:t>
            </a: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master </a:t>
            </a: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page is  applied in the  specified .NET  framework)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7386" y="1548384"/>
            <a:ext cx="8324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S</a:t>
            </a:r>
            <a:r>
              <a:rPr sz="2200" i="1" dirty="0">
                <a:solidFill>
                  <a:srgbClr val="585858"/>
                </a:solidFill>
                <a:latin typeface="Palladio Uralic"/>
                <a:cs typeface="Palladio Uralic"/>
              </a:rPr>
              <a:t>y</a:t>
            </a:r>
            <a:r>
              <a:rPr sz="22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nt</a:t>
            </a:r>
            <a:r>
              <a:rPr sz="2200" i="1" spc="-10" dirty="0">
                <a:solidFill>
                  <a:srgbClr val="585858"/>
                </a:solidFill>
                <a:latin typeface="Palladio Uralic"/>
                <a:cs typeface="Palladio Uralic"/>
              </a:rPr>
              <a:t>a</a:t>
            </a:r>
            <a:r>
              <a:rPr sz="22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x</a:t>
            </a:r>
            <a:endParaRPr sz="2200">
              <a:latin typeface="Palladio Uralic"/>
              <a:cs typeface="Palladio Ural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70376" y="3448811"/>
            <a:ext cx="6311265" cy="2665730"/>
            <a:chOff x="3770376" y="3448811"/>
            <a:chExt cx="6311265" cy="2665730"/>
          </a:xfrm>
        </p:grpSpPr>
        <p:sp>
          <p:nvSpPr>
            <p:cNvPr id="9" name="object 9"/>
            <p:cNvSpPr/>
            <p:nvPr/>
          </p:nvSpPr>
          <p:spPr>
            <a:xfrm>
              <a:off x="3770376" y="3448811"/>
              <a:ext cx="6217920" cy="289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0376" y="4457700"/>
              <a:ext cx="6310883" cy="320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70376" y="6092964"/>
              <a:ext cx="3957815" cy="213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974350" y="3712755"/>
            <a:ext cx="1834514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Attributes</a:t>
            </a:r>
            <a:r>
              <a:rPr sz="2200" i="1" spc="-7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200" i="1" spc="-10" dirty="0">
                <a:solidFill>
                  <a:srgbClr val="585858"/>
                </a:solidFill>
                <a:latin typeface="Palladio Uralic"/>
                <a:cs typeface="Palladio Uralic"/>
              </a:rPr>
              <a:t>Used  </a:t>
            </a:r>
            <a:r>
              <a:rPr sz="22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by </a:t>
            </a:r>
            <a:r>
              <a:rPr sz="2200" i="1" dirty="0">
                <a:solidFill>
                  <a:srgbClr val="585858"/>
                </a:solidFill>
                <a:latin typeface="Palladio Uralic"/>
                <a:cs typeface="Palladio Uralic"/>
              </a:rPr>
              <a:t>the</a:t>
            </a:r>
            <a:r>
              <a:rPr sz="2200" i="1" spc="-7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2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Directive</a:t>
            </a:r>
            <a:endParaRPr sz="2200">
              <a:latin typeface="Palladio Uralic"/>
              <a:cs typeface="Palladio Uralic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174740" y="3664242"/>
            <a:ext cx="4175760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solidFill>
                  <a:srgbClr val="585858"/>
                </a:solidFill>
                <a:latin typeface="Courier New"/>
                <a:cs typeface="Courier New"/>
              </a:rPr>
              <a:t>Duration, VarByHeader, VarByParam,  VarByCustom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27386" y="4722240"/>
            <a:ext cx="10033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E</a:t>
            </a:r>
            <a:r>
              <a:rPr sz="2200" i="1" dirty="0">
                <a:solidFill>
                  <a:srgbClr val="585858"/>
                </a:solidFill>
                <a:latin typeface="Palladio Uralic"/>
                <a:cs typeface="Palladio Uralic"/>
              </a:rPr>
              <a:t>x</a:t>
            </a:r>
            <a:r>
              <a:rPr sz="2200" i="1" spc="-10" dirty="0">
                <a:solidFill>
                  <a:srgbClr val="585858"/>
                </a:solidFill>
                <a:latin typeface="Palladio Uralic"/>
                <a:cs typeface="Palladio Uralic"/>
              </a:rPr>
              <a:t>am</a:t>
            </a:r>
            <a:r>
              <a:rPr sz="2200" i="1" dirty="0">
                <a:solidFill>
                  <a:srgbClr val="585858"/>
                </a:solidFill>
                <a:latin typeface="Palladio Uralic"/>
                <a:cs typeface="Palladio Uralic"/>
              </a:rPr>
              <a:t>p</a:t>
            </a:r>
            <a:r>
              <a:rPr sz="22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le</a:t>
            </a:r>
            <a:endParaRPr sz="2200">
              <a:latin typeface="Palladio Uralic"/>
              <a:cs typeface="Palladio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39293" y="4688420"/>
            <a:ext cx="3564890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solidFill>
                  <a:srgbClr val="585858"/>
                </a:solidFill>
                <a:latin typeface="Courier New"/>
                <a:cs typeface="Courier New"/>
              </a:rPr>
              <a:t>&lt;%@ OutputCache Duration="50"  VarByParam="None" </a:t>
            </a:r>
            <a:r>
              <a:rPr sz="1600" dirty="0">
                <a:solidFill>
                  <a:srgbClr val="585858"/>
                </a:solidFill>
                <a:latin typeface="Courier New"/>
                <a:cs typeface="Courier New"/>
              </a:rPr>
              <a:t>%&gt;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52781" y="1357642"/>
            <a:ext cx="490791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086610" algn="l"/>
              </a:tabLst>
            </a:pPr>
            <a:r>
              <a:rPr sz="1600" spc="-5" dirty="0">
                <a:solidFill>
                  <a:srgbClr val="585858"/>
                </a:solidFill>
                <a:latin typeface="Courier New"/>
                <a:cs typeface="Courier New"/>
              </a:rPr>
              <a:t>&lt;%@ OutputCache Duration="Seconds"  Shared="True | False" VarByControl =  "controlname"	VarByHeader="header"  VarByParam = "parameter"  CacheProfile="profile name"  ProviderName="provider name" Location="  Client | Server | </a:t>
            </a:r>
            <a:r>
              <a:rPr sz="1600" dirty="0">
                <a:solidFill>
                  <a:srgbClr val="585858"/>
                </a:solidFill>
                <a:latin typeface="Courier New"/>
                <a:cs typeface="Courier New"/>
              </a:rPr>
              <a:t>None </a:t>
            </a:r>
            <a:r>
              <a:rPr sz="1600" spc="-5" dirty="0">
                <a:solidFill>
                  <a:srgbClr val="585858"/>
                </a:solidFill>
                <a:latin typeface="Courier New"/>
                <a:cs typeface="Courier New"/>
              </a:rPr>
              <a:t>ServerAndClient |  Any "%&gt;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0"/>
              </a:lnSpc>
            </a:pPr>
            <a:r>
              <a:rPr sz="4800" dirty="0">
                <a:latin typeface="Arial"/>
                <a:cs typeface="Arial"/>
              </a:rPr>
              <a:t>For Aptech </a:t>
            </a:r>
            <a:r>
              <a:rPr sz="4800" spc="-5" dirty="0">
                <a:latin typeface="Arial"/>
                <a:cs typeface="Arial"/>
              </a:rPr>
              <a:t>Centre Use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69513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ASP.NET Web </a:t>
            </a:r>
            <a:r>
              <a:rPr spc="-5" dirty="0"/>
              <a:t>Forms </a:t>
            </a:r>
            <a:r>
              <a:rPr dirty="0"/>
              <a:t>Directives</a:t>
            </a:r>
            <a:r>
              <a:rPr spc="-105" dirty="0"/>
              <a:t> </a:t>
            </a:r>
            <a:r>
              <a:rPr spc="5" dirty="0"/>
              <a:t>(8-11)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2539" y="1162811"/>
            <a:ext cx="10749280" cy="5221605"/>
            <a:chOff x="1272539" y="1162811"/>
            <a:chExt cx="10749280" cy="5221605"/>
          </a:xfrm>
        </p:grpSpPr>
        <p:sp>
          <p:nvSpPr>
            <p:cNvPr id="4" name="object 4"/>
            <p:cNvSpPr/>
            <p:nvPr/>
          </p:nvSpPr>
          <p:spPr>
            <a:xfrm>
              <a:off x="1272539" y="1165859"/>
              <a:ext cx="10744200" cy="5218430"/>
            </a:xfrm>
            <a:custGeom>
              <a:avLst/>
              <a:gdLst/>
              <a:ahLst/>
              <a:cxnLst/>
              <a:rect l="l" t="t" r="r" b="b"/>
              <a:pathLst>
                <a:path w="10744200" h="5218430">
                  <a:moveTo>
                    <a:pt x="4571" y="0"/>
                  </a:moveTo>
                  <a:lnTo>
                    <a:pt x="2044" y="0"/>
                  </a:lnTo>
                  <a:lnTo>
                    <a:pt x="0" y="2044"/>
                  </a:lnTo>
                  <a:lnTo>
                    <a:pt x="0" y="5216131"/>
                  </a:lnTo>
                  <a:lnTo>
                    <a:pt x="2044" y="5218176"/>
                  </a:lnTo>
                  <a:lnTo>
                    <a:pt x="10742155" y="5218176"/>
                  </a:lnTo>
                  <a:lnTo>
                    <a:pt x="10744200" y="5216131"/>
                  </a:lnTo>
                  <a:lnTo>
                    <a:pt x="10744200" y="5215128"/>
                  </a:lnTo>
                  <a:lnTo>
                    <a:pt x="3733" y="5215128"/>
                  </a:lnTo>
                  <a:lnTo>
                    <a:pt x="3047" y="5214442"/>
                  </a:lnTo>
                  <a:lnTo>
                    <a:pt x="3047" y="3733"/>
                  </a:lnTo>
                  <a:lnTo>
                    <a:pt x="3733" y="3048"/>
                  </a:lnTo>
                  <a:lnTo>
                    <a:pt x="4571" y="3048"/>
                  </a:lnTo>
                  <a:lnTo>
                    <a:pt x="4571" y="0"/>
                  </a:lnTo>
                  <a:close/>
                </a:path>
                <a:path w="10744200" h="5218430">
                  <a:moveTo>
                    <a:pt x="10742155" y="0"/>
                  </a:moveTo>
                  <a:lnTo>
                    <a:pt x="4571" y="0"/>
                  </a:lnTo>
                  <a:lnTo>
                    <a:pt x="4571" y="3048"/>
                  </a:lnTo>
                  <a:lnTo>
                    <a:pt x="10740466" y="3048"/>
                  </a:lnTo>
                  <a:lnTo>
                    <a:pt x="10741152" y="3733"/>
                  </a:lnTo>
                  <a:lnTo>
                    <a:pt x="10741152" y="5214442"/>
                  </a:lnTo>
                  <a:lnTo>
                    <a:pt x="10740466" y="5215128"/>
                  </a:lnTo>
                  <a:lnTo>
                    <a:pt x="10744200" y="5215128"/>
                  </a:lnTo>
                  <a:lnTo>
                    <a:pt x="10744200" y="2044"/>
                  </a:lnTo>
                  <a:lnTo>
                    <a:pt x="10742155" y="0"/>
                  </a:lnTo>
                  <a:close/>
                </a:path>
                <a:path w="10744200" h="5218430">
                  <a:moveTo>
                    <a:pt x="10736986" y="6096"/>
                  </a:moveTo>
                  <a:lnTo>
                    <a:pt x="7213" y="6096"/>
                  </a:lnTo>
                  <a:lnTo>
                    <a:pt x="6832" y="6248"/>
                  </a:lnTo>
                  <a:lnTo>
                    <a:pt x="6248" y="6832"/>
                  </a:lnTo>
                  <a:lnTo>
                    <a:pt x="6095" y="7213"/>
                  </a:lnTo>
                  <a:lnTo>
                    <a:pt x="6095" y="5210962"/>
                  </a:lnTo>
                  <a:lnTo>
                    <a:pt x="6261" y="5211356"/>
                  </a:lnTo>
                  <a:lnTo>
                    <a:pt x="6819" y="5211914"/>
                  </a:lnTo>
                  <a:lnTo>
                    <a:pt x="7213" y="5212080"/>
                  </a:lnTo>
                  <a:lnTo>
                    <a:pt x="10736986" y="5212080"/>
                  </a:lnTo>
                  <a:lnTo>
                    <a:pt x="10737367" y="5211914"/>
                  </a:lnTo>
                  <a:lnTo>
                    <a:pt x="10737938" y="5211356"/>
                  </a:lnTo>
                  <a:lnTo>
                    <a:pt x="10738104" y="5210962"/>
                  </a:lnTo>
                  <a:lnTo>
                    <a:pt x="10738104" y="5210556"/>
                  </a:lnTo>
                  <a:lnTo>
                    <a:pt x="7619" y="5210556"/>
                  </a:lnTo>
                  <a:lnTo>
                    <a:pt x="7619" y="5209032"/>
                  </a:lnTo>
                  <a:lnTo>
                    <a:pt x="9143" y="5209032"/>
                  </a:lnTo>
                  <a:lnTo>
                    <a:pt x="9143" y="9144"/>
                  </a:lnTo>
                  <a:lnTo>
                    <a:pt x="7619" y="9144"/>
                  </a:lnTo>
                  <a:lnTo>
                    <a:pt x="7619" y="7620"/>
                  </a:lnTo>
                  <a:lnTo>
                    <a:pt x="10738104" y="7620"/>
                  </a:lnTo>
                  <a:lnTo>
                    <a:pt x="10738104" y="7213"/>
                  </a:lnTo>
                  <a:lnTo>
                    <a:pt x="10737951" y="6832"/>
                  </a:lnTo>
                  <a:lnTo>
                    <a:pt x="10737367" y="6248"/>
                  </a:lnTo>
                  <a:lnTo>
                    <a:pt x="10736986" y="6096"/>
                  </a:lnTo>
                  <a:close/>
                </a:path>
                <a:path w="10744200" h="5218430">
                  <a:moveTo>
                    <a:pt x="9143" y="5209032"/>
                  </a:moveTo>
                  <a:lnTo>
                    <a:pt x="7619" y="5209032"/>
                  </a:lnTo>
                  <a:lnTo>
                    <a:pt x="7619" y="5210556"/>
                  </a:lnTo>
                  <a:lnTo>
                    <a:pt x="9143" y="5210556"/>
                  </a:lnTo>
                  <a:lnTo>
                    <a:pt x="9143" y="5209032"/>
                  </a:lnTo>
                  <a:close/>
                </a:path>
                <a:path w="10744200" h="5218430">
                  <a:moveTo>
                    <a:pt x="10735056" y="5209032"/>
                  </a:moveTo>
                  <a:lnTo>
                    <a:pt x="9143" y="5209032"/>
                  </a:lnTo>
                  <a:lnTo>
                    <a:pt x="9143" y="5210556"/>
                  </a:lnTo>
                  <a:lnTo>
                    <a:pt x="10735056" y="5210556"/>
                  </a:lnTo>
                  <a:lnTo>
                    <a:pt x="10735056" y="5209032"/>
                  </a:lnTo>
                  <a:close/>
                </a:path>
                <a:path w="10744200" h="5218430">
                  <a:moveTo>
                    <a:pt x="10736580" y="7620"/>
                  </a:moveTo>
                  <a:lnTo>
                    <a:pt x="10735056" y="7620"/>
                  </a:lnTo>
                  <a:lnTo>
                    <a:pt x="10735056" y="5210556"/>
                  </a:lnTo>
                  <a:lnTo>
                    <a:pt x="10736580" y="5210556"/>
                  </a:lnTo>
                  <a:lnTo>
                    <a:pt x="10736580" y="5209032"/>
                  </a:lnTo>
                  <a:lnTo>
                    <a:pt x="10738104" y="5209032"/>
                  </a:lnTo>
                  <a:lnTo>
                    <a:pt x="10738104" y="9144"/>
                  </a:lnTo>
                  <a:lnTo>
                    <a:pt x="10736580" y="9144"/>
                  </a:lnTo>
                  <a:lnTo>
                    <a:pt x="10736580" y="7620"/>
                  </a:lnTo>
                  <a:close/>
                </a:path>
                <a:path w="10744200" h="5218430">
                  <a:moveTo>
                    <a:pt x="10738104" y="5209032"/>
                  </a:moveTo>
                  <a:lnTo>
                    <a:pt x="10736580" y="5209032"/>
                  </a:lnTo>
                  <a:lnTo>
                    <a:pt x="10736580" y="5210556"/>
                  </a:lnTo>
                  <a:lnTo>
                    <a:pt x="10738104" y="5210556"/>
                  </a:lnTo>
                  <a:lnTo>
                    <a:pt x="10738104" y="5209032"/>
                  </a:lnTo>
                  <a:close/>
                </a:path>
                <a:path w="10744200" h="5218430">
                  <a:moveTo>
                    <a:pt x="9143" y="7620"/>
                  </a:moveTo>
                  <a:lnTo>
                    <a:pt x="7619" y="7620"/>
                  </a:lnTo>
                  <a:lnTo>
                    <a:pt x="7619" y="9144"/>
                  </a:lnTo>
                  <a:lnTo>
                    <a:pt x="9143" y="9144"/>
                  </a:lnTo>
                  <a:lnTo>
                    <a:pt x="9143" y="7620"/>
                  </a:lnTo>
                  <a:close/>
                </a:path>
                <a:path w="10744200" h="5218430">
                  <a:moveTo>
                    <a:pt x="10735056" y="7620"/>
                  </a:moveTo>
                  <a:lnTo>
                    <a:pt x="9143" y="7620"/>
                  </a:lnTo>
                  <a:lnTo>
                    <a:pt x="9143" y="9144"/>
                  </a:lnTo>
                  <a:lnTo>
                    <a:pt x="10735056" y="9144"/>
                  </a:lnTo>
                  <a:lnTo>
                    <a:pt x="10735056" y="7620"/>
                  </a:lnTo>
                  <a:close/>
                </a:path>
                <a:path w="10744200" h="5218430">
                  <a:moveTo>
                    <a:pt x="10738104" y="7620"/>
                  </a:moveTo>
                  <a:lnTo>
                    <a:pt x="10736580" y="7620"/>
                  </a:lnTo>
                  <a:lnTo>
                    <a:pt x="10736580" y="9144"/>
                  </a:lnTo>
                  <a:lnTo>
                    <a:pt x="10738104" y="9144"/>
                  </a:lnTo>
                  <a:lnTo>
                    <a:pt x="10738104" y="7620"/>
                  </a:lnTo>
                  <a:close/>
                </a:path>
              </a:pathLst>
            </a:custGeom>
            <a:solidFill>
              <a:srgbClr val="C05A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4063" y="1162811"/>
              <a:ext cx="10747235" cy="198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01496" y="1170432"/>
            <a:ext cx="2087880" cy="5204460"/>
          </a:xfrm>
          <a:prstGeom prst="rect">
            <a:avLst/>
          </a:prstGeom>
          <a:solidFill>
            <a:srgbClr val="0F5C5F"/>
          </a:solidFill>
        </p:spPr>
        <p:txBody>
          <a:bodyPr vert="horz" wrap="square" lIns="0" tIns="74295" rIns="0" bIns="0" rtlCol="0">
            <a:spAutoFit/>
          </a:bodyPr>
          <a:lstStyle/>
          <a:p>
            <a:pPr marL="90805" marR="699135">
              <a:lnSpc>
                <a:spcPts val="2590"/>
              </a:lnSpc>
              <a:spcBef>
                <a:spcPts val="585"/>
              </a:spcBef>
            </a:pP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Master  Dire</a:t>
            </a: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c</a:t>
            </a: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ti</a:t>
            </a: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v</a:t>
            </a: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e</a:t>
            </a:r>
            <a:endParaRPr sz="2400">
              <a:latin typeface="Palladio Uralic"/>
              <a:cs typeface="Palladio Uralic"/>
            </a:endParaRPr>
          </a:p>
          <a:p>
            <a:pPr marL="90805" marR="135255" indent="-635">
              <a:lnSpc>
                <a:spcPts val="2160"/>
              </a:lnSpc>
              <a:spcBef>
                <a:spcPts val="1035"/>
              </a:spcBef>
            </a:pPr>
            <a:r>
              <a:rPr sz="1800" dirty="0">
                <a:solidFill>
                  <a:srgbClr val="FFFFFF"/>
                </a:solidFill>
                <a:latin typeface="Palladio Uralic"/>
                <a:cs typeface="Palladio Uralic"/>
              </a:rPr>
              <a:t>(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Utilized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to</a:t>
            </a:r>
            <a:r>
              <a:rPr sz="2000" spc="-100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state  the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page file as 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master</a:t>
            </a:r>
            <a:r>
              <a:rPr sz="2000" spc="-20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file)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6673" y="1400162"/>
            <a:ext cx="906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Syn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t</a:t>
            </a: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a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x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0123" y="1184668"/>
            <a:ext cx="5685790" cy="13792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&lt;%@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MasterPage Language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"C#" 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AutoEventWireUp="true"  CodeFile="SiteMaster.master.cs"  Inherits="SiteMaster" %&gt;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61944" y="2641092"/>
            <a:ext cx="3335020" cy="1971039"/>
            <a:chOff x="3361944" y="2641092"/>
            <a:chExt cx="3335020" cy="1971039"/>
          </a:xfrm>
        </p:grpSpPr>
        <p:sp>
          <p:nvSpPr>
            <p:cNvPr id="10" name="object 10"/>
            <p:cNvSpPr/>
            <p:nvPr/>
          </p:nvSpPr>
          <p:spPr>
            <a:xfrm>
              <a:off x="3361944" y="2641092"/>
              <a:ext cx="3334511" cy="19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61944" y="4591812"/>
              <a:ext cx="3334511" cy="19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06673" y="2878569"/>
            <a:ext cx="1471930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Attributes  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Used by</a:t>
            </a:r>
            <a:r>
              <a:rPr sz="2400" i="1" spc="-11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the  Directive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6094" y="5040642"/>
            <a:ext cx="1093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Example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01038" rIns="0" bIns="0" rtlCol="0">
            <a:spAutoFit/>
          </a:bodyPr>
          <a:lstStyle/>
          <a:p>
            <a:pPr marL="4010025" marR="1035685">
              <a:lnSpc>
                <a:spcPts val="2590"/>
              </a:lnSpc>
              <a:spcBef>
                <a:spcPts val="425"/>
              </a:spcBef>
            </a:pPr>
            <a:r>
              <a:rPr sz="2400" spc="-10" dirty="0">
                <a:latin typeface="Courier New"/>
                <a:cs typeface="Courier New"/>
              </a:rPr>
              <a:t>ClassName, CodeFile,  AutoEventWireup, </a:t>
            </a:r>
            <a:r>
              <a:rPr sz="2400" spc="-5" dirty="0">
                <a:latin typeface="Courier New"/>
                <a:cs typeface="Courier New"/>
              </a:rPr>
              <a:t>Debug,  </a:t>
            </a:r>
            <a:r>
              <a:rPr sz="2400" spc="-10" dirty="0">
                <a:latin typeface="Courier New"/>
                <a:cs typeface="Courier New"/>
              </a:rPr>
              <a:t>EnableTheming,  Description, Language,  MasterPageFile</a:t>
            </a:r>
            <a:endParaRPr sz="2400">
              <a:latin typeface="Courier New"/>
              <a:cs typeface="Courier New"/>
            </a:endParaRPr>
          </a:p>
          <a:p>
            <a:pPr marL="4129404" marR="5080">
              <a:lnSpc>
                <a:spcPts val="2590"/>
              </a:lnSpc>
              <a:spcBef>
                <a:spcPts val="2014"/>
              </a:spcBef>
            </a:pPr>
            <a:r>
              <a:rPr sz="2400" spc="-5" dirty="0">
                <a:latin typeface="Courier New"/>
                <a:cs typeface="Courier New"/>
              </a:rPr>
              <a:t>&lt;%@ </a:t>
            </a:r>
            <a:r>
              <a:rPr sz="2400" spc="-10" dirty="0">
                <a:latin typeface="Courier New"/>
                <a:cs typeface="Courier New"/>
              </a:rPr>
              <a:t>Master Language="C#"  CodeFile="Master1.master.cs"  Inherits="MasterPage" %&gt;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61944" y="6152388"/>
            <a:ext cx="3334511" cy="19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0"/>
              </a:lnSpc>
            </a:pPr>
            <a:r>
              <a:rPr sz="4800" dirty="0">
                <a:latin typeface="Arial"/>
                <a:cs typeface="Arial"/>
              </a:rPr>
              <a:t>For Aptech </a:t>
            </a:r>
            <a:r>
              <a:rPr sz="4800" spc="-5" dirty="0">
                <a:latin typeface="Arial"/>
                <a:cs typeface="Arial"/>
              </a:rPr>
              <a:t>Centre Use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69513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ASP.NET Web </a:t>
            </a:r>
            <a:r>
              <a:rPr spc="-5" dirty="0"/>
              <a:t>Forms </a:t>
            </a:r>
            <a:r>
              <a:rPr dirty="0"/>
              <a:t>Directives</a:t>
            </a:r>
            <a:r>
              <a:rPr spc="-105" dirty="0"/>
              <a:t> </a:t>
            </a:r>
            <a:r>
              <a:rPr spc="5" dirty="0"/>
              <a:t>(9-11)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90827" y="1815083"/>
            <a:ext cx="10749280" cy="4049395"/>
            <a:chOff x="1290827" y="1815083"/>
            <a:chExt cx="10749280" cy="4049395"/>
          </a:xfrm>
        </p:grpSpPr>
        <p:sp>
          <p:nvSpPr>
            <p:cNvPr id="4" name="object 4"/>
            <p:cNvSpPr/>
            <p:nvPr/>
          </p:nvSpPr>
          <p:spPr>
            <a:xfrm>
              <a:off x="1290827" y="1818131"/>
              <a:ext cx="10742930" cy="4046220"/>
            </a:xfrm>
            <a:custGeom>
              <a:avLst/>
              <a:gdLst/>
              <a:ahLst/>
              <a:cxnLst/>
              <a:rect l="l" t="t" r="r" b="b"/>
              <a:pathLst>
                <a:path w="10742930" h="4046220">
                  <a:moveTo>
                    <a:pt x="4571" y="0"/>
                  </a:moveTo>
                  <a:lnTo>
                    <a:pt x="2044" y="0"/>
                  </a:lnTo>
                  <a:lnTo>
                    <a:pt x="0" y="2044"/>
                  </a:lnTo>
                  <a:lnTo>
                    <a:pt x="0" y="4044175"/>
                  </a:lnTo>
                  <a:lnTo>
                    <a:pt x="2044" y="4046220"/>
                  </a:lnTo>
                  <a:lnTo>
                    <a:pt x="10740631" y="4046220"/>
                  </a:lnTo>
                  <a:lnTo>
                    <a:pt x="10742676" y="4044175"/>
                  </a:lnTo>
                  <a:lnTo>
                    <a:pt x="10742676" y="4043172"/>
                  </a:lnTo>
                  <a:lnTo>
                    <a:pt x="3733" y="4043172"/>
                  </a:lnTo>
                  <a:lnTo>
                    <a:pt x="3047" y="4042486"/>
                  </a:lnTo>
                  <a:lnTo>
                    <a:pt x="3047" y="3733"/>
                  </a:lnTo>
                  <a:lnTo>
                    <a:pt x="3733" y="3048"/>
                  </a:lnTo>
                  <a:lnTo>
                    <a:pt x="4571" y="3048"/>
                  </a:lnTo>
                  <a:lnTo>
                    <a:pt x="4571" y="0"/>
                  </a:lnTo>
                  <a:close/>
                </a:path>
                <a:path w="10742930" h="4046220">
                  <a:moveTo>
                    <a:pt x="10740631" y="0"/>
                  </a:moveTo>
                  <a:lnTo>
                    <a:pt x="4571" y="0"/>
                  </a:lnTo>
                  <a:lnTo>
                    <a:pt x="4571" y="3048"/>
                  </a:lnTo>
                  <a:lnTo>
                    <a:pt x="10738942" y="3048"/>
                  </a:lnTo>
                  <a:lnTo>
                    <a:pt x="10739628" y="3733"/>
                  </a:lnTo>
                  <a:lnTo>
                    <a:pt x="10739628" y="4042486"/>
                  </a:lnTo>
                  <a:lnTo>
                    <a:pt x="10738942" y="4043172"/>
                  </a:lnTo>
                  <a:lnTo>
                    <a:pt x="10742676" y="4043172"/>
                  </a:lnTo>
                  <a:lnTo>
                    <a:pt x="10742676" y="2044"/>
                  </a:lnTo>
                  <a:lnTo>
                    <a:pt x="10740631" y="0"/>
                  </a:lnTo>
                  <a:close/>
                </a:path>
                <a:path w="10742930" h="4046220">
                  <a:moveTo>
                    <a:pt x="10735462" y="6096"/>
                  </a:moveTo>
                  <a:lnTo>
                    <a:pt x="7213" y="6096"/>
                  </a:lnTo>
                  <a:lnTo>
                    <a:pt x="6832" y="6248"/>
                  </a:lnTo>
                  <a:lnTo>
                    <a:pt x="6248" y="6832"/>
                  </a:lnTo>
                  <a:lnTo>
                    <a:pt x="6095" y="7213"/>
                  </a:lnTo>
                  <a:lnTo>
                    <a:pt x="6095" y="4039006"/>
                  </a:lnTo>
                  <a:lnTo>
                    <a:pt x="6261" y="4039400"/>
                  </a:lnTo>
                  <a:lnTo>
                    <a:pt x="6819" y="4039958"/>
                  </a:lnTo>
                  <a:lnTo>
                    <a:pt x="7213" y="4040124"/>
                  </a:lnTo>
                  <a:lnTo>
                    <a:pt x="10735449" y="4040124"/>
                  </a:lnTo>
                  <a:lnTo>
                    <a:pt x="10735843" y="4039958"/>
                  </a:lnTo>
                  <a:lnTo>
                    <a:pt x="10736414" y="4039400"/>
                  </a:lnTo>
                  <a:lnTo>
                    <a:pt x="10736580" y="4039006"/>
                  </a:lnTo>
                  <a:lnTo>
                    <a:pt x="10736580" y="4038600"/>
                  </a:lnTo>
                  <a:lnTo>
                    <a:pt x="7619" y="4038600"/>
                  </a:lnTo>
                  <a:lnTo>
                    <a:pt x="7619" y="4037076"/>
                  </a:lnTo>
                  <a:lnTo>
                    <a:pt x="9143" y="4037076"/>
                  </a:lnTo>
                  <a:lnTo>
                    <a:pt x="9143" y="9144"/>
                  </a:lnTo>
                  <a:lnTo>
                    <a:pt x="7619" y="9144"/>
                  </a:lnTo>
                  <a:lnTo>
                    <a:pt x="7619" y="7620"/>
                  </a:lnTo>
                  <a:lnTo>
                    <a:pt x="10736580" y="7620"/>
                  </a:lnTo>
                  <a:lnTo>
                    <a:pt x="10736580" y="7213"/>
                  </a:lnTo>
                  <a:lnTo>
                    <a:pt x="10736427" y="6832"/>
                  </a:lnTo>
                  <a:lnTo>
                    <a:pt x="10735843" y="6248"/>
                  </a:lnTo>
                  <a:lnTo>
                    <a:pt x="10735462" y="6096"/>
                  </a:lnTo>
                  <a:close/>
                </a:path>
                <a:path w="10742930" h="4046220">
                  <a:moveTo>
                    <a:pt x="9143" y="4037076"/>
                  </a:moveTo>
                  <a:lnTo>
                    <a:pt x="7619" y="4037076"/>
                  </a:lnTo>
                  <a:lnTo>
                    <a:pt x="7619" y="4038600"/>
                  </a:lnTo>
                  <a:lnTo>
                    <a:pt x="9143" y="4038600"/>
                  </a:lnTo>
                  <a:lnTo>
                    <a:pt x="9143" y="4037076"/>
                  </a:lnTo>
                  <a:close/>
                </a:path>
                <a:path w="10742930" h="4046220">
                  <a:moveTo>
                    <a:pt x="10733532" y="4037076"/>
                  </a:moveTo>
                  <a:lnTo>
                    <a:pt x="9143" y="4037076"/>
                  </a:lnTo>
                  <a:lnTo>
                    <a:pt x="9143" y="4038600"/>
                  </a:lnTo>
                  <a:lnTo>
                    <a:pt x="10733532" y="4038600"/>
                  </a:lnTo>
                  <a:lnTo>
                    <a:pt x="10733532" y="4037076"/>
                  </a:lnTo>
                  <a:close/>
                </a:path>
                <a:path w="10742930" h="4046220">
                  <a:moveTo>
                    <a:pt x="10735056" y="7620"/>
                  </a:moveTo>
                  <a:lnTo>
                    <a:pt x="10733532" y="7620"/>
                  </a:lnTo>
                  <a:lnTo>
                    <a:pt x="10733532" y="4038600"/>
                  </a:lnTo>
                  <a:lnTo>
                    <a:pt x="10735056" y="4038600"/>
                  </a:lnTo>
                  <a:lnTo>
                    <a:pt x="10735056" y="4037076"/>
                  </a:lnTo>
                  <a:lnTo>
                    <a:pt x="10736580" y="4037076"/>
                  </a:lnTo>
                  <a:lnTo>
                    <a:pt x="10736580" y="9144"/>
                  </a:lnTo>
                  <a:lnTo>
                    <a:pt x="10735056" y="9144"/>
                  </a:lnTo>
                  <a:lnTo>
                    <a:pt x="10735056" y="7620"/>
                  </a:lnTo>
                  <a:close/>
                </a:path>
                <a:path w="10742930" h="4046220">
                  <a:moveTo>
                    <a:pt x="10736580" y="4037076"/>
                  </a:moveTo>
                  <a:lnTo>
                    <a:pt x="10735056" y="4037076"/>
                  </a:lnTo>
                  <a:lnTo>
                    <a:pt x="10735056" y="4038600"/>
                  </a:lnTo>
                  <a:lnTo>
                    <a:pt x="10736580" y="4038600"/>
                  </a:lnTo>
                  <a:lnTo>
                    <a:pt x="10736580" y="4037076"/>
                  </a:lnTo>
                  <a:close/>
                </a:path>
                <a:path w="10742930" h="4046220">
                  <a:moveTo>
                    <a:pt x="9143" y="7620"/>
                  </a:moveTo>
                  <a:lnTo>
                    <a:pt x="7619" y="7620"/>
                  </a:lnTo>
                  <a:lnTo>
                    <a:pt x="7619" y="9144"/>
                  </a:lnTo>
                  <a:lnTo>
                    <a:pt x="9143" y="9144"/>
                  </a:lnTo>
                  <a:lnTo>
                    <a:pt x="9143" y="7620"/>
                  </a:lnTo>
                  <a:close/>
                </a:path>
                <a:path w="10742930" h="4046220">
                  <a:moveTo>
                    <a:pt x="10733532" y="7620"/>
                  </a:moveTo>
                  <a:lnTo>
                    <a:pt x="9143" y="7620"/>
                  </a:lnTo>
                  <a:lnTo>
                    <a:pt x="9143" y="9144"/>
                  </a:lnTo>
                  <a:lnTo>
                    <a:pt x="10733532" y="9144"/>
                  </a:lnTo>
                  <a:lnTo>
                    <a:pt x="10733532" y="7620"/>
                  </a:lnTo>
                  <a:close/>
                </a:path>
                <a:path w="10742930" h="4046220">
                  <a:moveTo>
                    <a:pt x="10736580" y="7620"/>
                  </a:moveTo>
                  <a:lnTo>
                    <a:pt x="10735056" y="7620"/>
                  </a:lnTo>
                  <a:lnTo>
                    <a:pt x="10735056" y="9144"/>
                  </a:lnTo>
                  <a:lnTo>
                    <a:pt x="10736580" y="9144"/>
                  </a:lnTo>
                  <a:lnTo>
                    <a:pt x="10736580" y="7620"/>
                  </a:lnTo>
                  <a:close/>
                </a:path>
              </a:pathLst>
            </a:custGeom>
            <a:solidFill>
              <a:srgbClr val="C05A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2351" y="1815083"/>
              <a:ext cx="10747235" cy="198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8260" y="1822704"/>
            <a:ext cx="2089785" cy="4032885"/>
          </a:xfrm>
          <a:prstGeom prst="rect">
            <a:avLst/>
          </a:prstGeom>
          <a:solidFill>
            <a:srgbClr val="0F5C5F"/>
          </a:solidFill>
        </p:spPr>
        <p:txBody>
          <a:bodyPr vert="horz" wrap="square" lIns="0" tIns="75565" rIns="0" bIns="0" rtlCol="0">
            <a:spAutoFit/>
          </a:bodyPr>
          <a:lstStyle/>
          <a:p>
            <a:pPr marL="92075" marR="699770">
              <a:lnSpc>
                <a:spcPts val="2590"/>
              </a:lnSpc>
              <a:spcBef>
                <a:spcPts val="595"/>
              </a:spcBef>
            </a:pP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Page  </a:t>
            </a: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Dire</a:t>
            </a: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c</a:t>
            </a: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ti</a:t>
            </a: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v</a:t>
            </a: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e</a:t>
            </a:r>
            <a:endParaRPr sz="2400">
              <a:latin typeface="Palladio Uralic"/>
              <a:cs typeface="Palladio Uralic"/>
            </a:endParaRPr>
          </a:p>
          <a:p>
            <a:pPr marL="92075" marR="305435" indent="-635">
              <a:lnSpc>
                <a:spcPts val="2160"/>
              </a:lnSpc>
              <a:spcBef>
                <a:spcPts val="1030"/>
              </a:spcBef>
            </a:pPr>
            <a:r>
              <a:rPr sz="1800" dirty="0">
                <a:solidFill>
                  <a:srgbClr val="FFFFFF"/>
                </a:solidFill>
                <a:latin typeface="Palladio Uralic"/>
                <a:cs typeface="Palladio Uralic"/>
              </a:rPr>
              <a:t>(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Explains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the  characteristics 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for a</a:t>
            </a:r>
            <a:r>
              <a:rPr sz="2000" spc="-120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particular  page for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the  compiler or 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parser)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24415" y="2006117"/>
            <a:ext cx="906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Syn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t</a:t>
            </a: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a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x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7865" y="1837867"/>
            <a:ext cx="513715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&lt;%@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Page attribute="value"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[ 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attribute="value" 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….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]</a:t>
            </a:r>
            <a:r>
              <a:rPr sz="2400" spc="-3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%&gt;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80232" y="2959607"/>
            <a:ext cx="3335020" cy="2741930"/>
            <a:chOff x="3380232" y="2959607"/>
            <a:chExt cx="3335020" cy="2741930"/>
          </a:xfrm>
        </p:grpSpPr>
        <p:sp>
          <p:nvSpPr>
            <p:cNvPr id="10" name="object 10"/>
            <p:cNvSpPr/>
            <p:nvPr/>
          </p:nvSpPr>
          <p:spPr>
            <a:xfrm>
              <a:off x="3380232" y="2959607"/>
              <a:ext cx="3334512" cy="21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80232" y="4471415"/>
              <a:ext cx="3334512" cy="21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80232" y="5679947"/>
              <a:ext cx="3334512" cy="21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44328" y="3579876"/>
            <a:ext cx="1093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Example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820854" y="3377183"/>
            <a:ext cx="4588510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&lt;%@Page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Language="C#"  EnableViewState="True"  Description="Web 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Page"</a:t>
            </a:r>
            <a:r>
              <a:rPr sz="2400" spc="-5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%&gt;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0"/>
              </a:lnSpc>
            </a:pPr>
            <a:r>
              <a:rPr sz="4800" dirty="0">
                <a:latin typeface="Arial"/>
                <a:cs typeface="Arial"/>
              </a:rPr>
              <a:t>For Aptech </a:t>
            </a:r>
            <a:r>
              <a:rPr sz="4800" spc="-5" dirty="0">
                <a:latin typeface="Arial"/>
                <a:cs typeface="Arial"/>
              </a:rPr>
              <a:t>Centre Use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71520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ASP.NET Web </a:t>
            </a:r>
            <a:r>
              <a:rPr spc="-5" dirty="0"/>
              <a:t>Forms </a:t>
            </a:r>
            <a:r>
              <a:rPr dirty="0"/>
              <a:t>Directives</a:t>
            </a:r>
            <a:r>
              <a:rPr spc="-95" dirty="0"/>
              <a:t> </a:t>
            </a:r>
            <a:r>
              <a:rPr dirty="0"/>
              <a:t>(10-11)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2539" y="1162811"/>
            <a:ext cx="10749280" cy="5221605"/>
            <a:chOff x="1272539" y="1162811"/>
            <a:chExt cx="10749280" cy="5221605"/>
          </a:xfrm>
        </p:grpSpPr>
        <p:sp>
          <p:nvSpPr>
            <p:cNvPr id="4" name="object 4"/>
            <p:cNvSpPr/>
            <p:nvPr/>
          </p:nvSpPr>
          <p:spPr>
            <a:xfrm>
              <a:off x="1272539" y="1165859"/>
              <a:ext cx="10744200" cy="5218430"/>
            </a:xfrm>
            <a:custGeom>
              <a:avLst/>
              <a:gdLst/>
              <a:ahLst/>
              <a:cxnLst/>
              <a:rect l="l" t="t" r="r" b="b"/>
              <a:pathLst>
                <a:path w="10744200" h="5218430">
                  <a:moveTo>
                    <a:pt x="4571" y="0"/>
                  </a:moveTo>
                  <a:lnTo>
                    <a:pt x="2044" y="0"/>
                  </a:lnTo>
                  <a:lnTo>
                    <a:pt x="0" y="2044"/>
                  </a:lnTo>
                  <a:lnTo>
                    <a:pt x="0" y="5216131"/>
                  </a:lnTo>
                  <a:lnTo>
                    <a:pt x="2044" y="5218176"/>
                  </a:lnTo>
                  <a:lnTo>
                    <a:pt x="10742155" y="5218176"/>
                  </a:lnTo>
                  <a:lnTo>
                    <a:pt x="10744200" y="5216131"/>
                  </a:lnTo>
                  <a:lnTo>
                    <a:pt x="10744200" y="5215128"/>
                  </a:lnTo>
                  <a:lnTo>
                    <a:pt x="3733" y="5215128"/>
                  </a:lnTo>
                  <a:lnTo>
                    <a:pt x="3047" y="5214442"/>
                  </a:lnTo>
                  <a:lnTo>
                    <a:pt x="3047" y="3733"/>
                  </a:lnTo>
                  <a:lnTo>
                    <a:pt x="3733" y="3048"/>
                  </a:lnTo>
                  <a:lnTo>
                    <a:pt x="4571" y="3048"/>
                  </a:lnTo>
                  <a:lnTo>
                    <a:pt x="4571" y="0"/>
                  </a:lnTo>
                  <a:close/>
                </a:path>
                <a:path w="10744200" h="5218430">
                  <a:moveTo>
                    <a:pt x="10742155" y="0"/>
                  </a:moveTo>
                  <a:lnTo>
                    <a:pt x="4571" y="0"/>
                  </a:lnTo>
                  <a:lnTo>
                    <a:pt x="4571" y="3048"/>
                  </a:lnTo>
                  <a:lnTo>
                    <a:pt x="10740466" y="3048"/>
                  </a:lnTo>
                  <a:lnTo>
                    <a:pt x="10741152" y="3733"/>
                  </a:lnTo>
                  <a:lnTo>
                    <a:pt x="10741152" y="5214442"/>
                  </a:lnTo>
                  <a:lnTo>
                    <a:pt x="10740466" y="5215128"/>
                  </a:lnTo>
                  <a:lnTo>
                    <a:pt x="10744200" y="5215128"/>
                  </a:lnTo>
                  <a:lnTo>
                    <a:pt x="10744200" y="2044"/>
                  </a:lnTo>
                  <a:lnTo>
                    <a:pt x="10742155" y="0"/>
                  </a:lnTo>
                  <a:close/>
                </a:path>
                <a:path w="10744200" h="5218430">
                  <a:moveTo>
                    <a:pt x="10736986" y="6096"/>
                  </a:moveTo>
                  <a:lnTo>
                    <a:pt x="7213" y="6096"/>
                  </a:lnTo>
                  <a:lnTo>
                    <a:pt x="6832" y="6248"/>
                  </a:lnTo>
                  <a:lnTo>
                    <a:pt x="6248" y="6832"/>
                  </a:lnTo>
                  <a:lnTo>
                    <a:pt x="6095" y="7213"/>
                  </a:lnTo>
                  <a:lnTo>
                    <a:pt x="6095" y="5210962"/>
                  </a:lnTo>
                  <a:lnTo>
                    <a:pt x="6261" y="5211356"/>
                  </a:lnTo>
                  <a:lnTo>
                    <a:pt x="6819" y="5211914"/>
                  </a:lnTo>
                  <a:lnTo>
                    <a:pt x="7213" y="5212080"/>
                  </a:lnTo>
                  <a:lnTo>
                    <a:pt x="10736986" y="5212080"/>
                  </a:lnTo>
                  <a:lnTo>
                    <a:pt x="10737367" y="5211914"/>
                  </a:lnTo>
                  <a:lnTo>
                    <a:pt x="10737938" y="5211356"/>
                  </a:lnTo>
                  <a:lnTo>
                    <a:pt x="10738104" y="5210962"/>
                  </a:lnTo>
                  <a:lnTo>
                    <a:pt x="10738104" y="5210556"/>
                  </a:lnTo>
                  <a:lnTo>
                    <a:pt x="7619" y="5210556"/>
                  </a:lnTo>
                  <a:lnTo>
                    <a:pt x="7619" y="5209032"/>
                  </a:lnTo>
                  <a:lnTo>
                    <a:pt x="9143" y="5209032"/>
                  </a:lnTo>
                  <a:lnTo>
                    <a:pt x="9143" y="9144"/>
                  </a:lnTo>
                  <a:lnTo>
                    <a:pt x="7619" y="9144"/>
                  </a:lnTo>
                  <a:lnTo>
                    <a:pt x="7619" y="7620"/>
                  </a:lnTo>
                  <a:lnTo>
                    <a:pt x="10738104" y="7620"/>
                  </a:lnTo>
                  <a:lnTo>
                    <a:pt x="10738104" y="7213"/>
                  </a:lnTo>
                  <a:lnTo>
                    <a:pt x="10737951" y="6832"/>
                  </a:lnTo>
                  <a:lnTo>
                    <a:pt x="10737367" y="6248"/>
                  </a:lnTo>
                  <a:lnTo>
                    <a:pt x="10736986" y="6096"/>
                  </a:lnTo>
                  <a:close/>
                </a:path>
                <a:path w="10744200" h="5218430">
                  <a:moveTo>
                    <a:pt x="9143" y="5209032"/>
                  </a:moveTo>
                  <a:lnTo>
                    <a:pt x="7619" y="5209032"/>
                  </a:lnTo>
                  <a:lnTo>
                    <a:pt x="7619" y="5210556"/>
                  </a:lnTo>
                  <a:lnTo>
                    <a:pt x="9143" y="5210556"/>
                  </a:lnTo>
                  <a:lnTo>
                    <a:pt x="9143" y="5209032"/>
                  </a:lnTo>
                  <a:close/>
                </a:path>
                <a:path w="10744200" h="5218430">
                  <a:moveTo>
                    <a:pt x="10735056" y="5209032"/>
                  </a:moveTo>
                  <a:lnTo>
                    <a:pt x="9143" y="5209032"/>
                  </a:lnTo>
                  <a:lnTo>
                    <a:pt x="9143" y="5210556"/>
                  </a:lnTo>
                  <a:lnTo>
                    <a:pt x="10735056" y="5210556"/>
                  </a:lnTo>
                  <a:lnTo>
                    <a:pt x="10735056" y="5209032"/>
                  </a:lnTo>
                  <a:close/>
                </a:path>
                <a:path w="10744200" h="5218430">
                  <a:moveTo>
                    <a:pt x="10736580" y="7620"/>
                  </a:moveTo>
                  <a:lnTo>
                    <a:pt x="10735056" y="7620"/>
                  </a:lnTo>
                  <a:lnTo>
                    <a:pt x="10735056" y="5210556"/>
                  </a:lnTo>
                  <a:lnTo>
                    <a:pt x="10736580" y="5210556"/>
                  </a:lnTo>
                  <a:lnTo>
                    <a:pt x="10736580" y="5209032"/>
                  </a:lnTo>
                  <a:lnTo>
                    <a:pt x="10738104" y="5209032"/>
                  </a:lnTo>
                  <a:lnTo>
                    <a:pt x="10738104" y="9144"/>
                  </a:lnTo>
                  <a:lnTo>
                    <a:pt x="10736580" y="9144"/>
                  </a:lnTo>
                  <a:lnTo>
                    <a:pt x="10736580" y="7620"/>
                  </a:lnTo>
                  <a:close/>
                </a:path>
                <a:path w="10744200" h="5218430">
                  <a:moveTo>
                    <a:pt x="10738104" y="5209032"/>
                  </a:moveTo>
                  <a:lnTo>
                    <a:pt x="10736580" y="5209032"/>
                  </a:lnTo>
                  <a:lnTo>
                    <a:pt x="10736580" y="5210556"/>
                  </a:lnTo>
                  <a:lnTo>
                    <a:pt x="10738104" y="5210556"/>
                  </a:lnTo>
                  <a:lnTo>
                    <a:pt x="10738104" y="5209032"/>
                  </a:lnTo>
                  <a:close/>
                </a:path>
                <a:path w="10744200" h="5218430">
                  <a:moveTo>
                    <a:pt x="9143" y="7620"/>
                  </a:moveTo>
                  <a:lnTo>
                    <a:pt x="7619" y="7620"/>
                  </a:lnTo>
                  <a:lnTo>
                    <a:pt x="7619" y="9144"/>
                  </a:lnTo>
                  <a:lnTo>
                    <a:pt x="9143" y="9144"/>
                  </a:lnTo>
                  <a:lnTo>
                    <a:pt x="9143" y="7620"/>
                  </a:lnTo>
                  <a:close/>
                </a:path>
                <a:path w="10744200" h="5218430">
                  <a:moveTo>
                    <a:pt x="10735056" y="7620"/>
                  </a:moveTo>
                  <a:lnTo>
                    <a:pt x="9143" y="7620"/>
                  </a:lnTo>
                  <a:lnTo>
                    <a:pt x="9143" y="9144"/>
                  </a:lnTo>
                  <a:lnTo>
                    <a:pt x="10735056" y="9144"/>
                  </a:lnTo>
                  <a:lnTo>
                    <a:pt x="10735056" y="7620"/>
                  </a:lnTo>
                  <a:close/>
                </a:path>
                <a:path w="10744200" h="5218430">
                  <a:moveTo>
                    <a:pt x="10738104" y="7620"/>
                  </a:moveTo>
                  <a:lnTo>
                    <a:pt x="10736580" y="7620"/>
                  </a:lnTo>
                  <a:lnTo>
                    <a:pt x="10736580" y="9144"/>
                  </a:lnTo>
                  <a:lnTo>
                    <a:pt x="10738104" y="9144"/>
                  </a:lnTo>
                  <a:lnTo>
                    <a:pt x="10738104" y="7620"/>
                  </a:lnTo>
                  <a:close/>
                </a:path>
              </a:pathLst>
            </a:custGeom>
            <a:solidFill>
              <a:srgbClr val="C05A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4063" y="1162811"/>
              <a:ext cx="10747235" cy="198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01496" y="1170432"/>
            <a:ext cx="1958339" cy="5204460"/>
          </a:xfrm>
          <a:prstGeom prst="rect">
            <a:avLst/>
          </a:prstGeom>
          <a:solidFill>
            <a:srgbClr val="0F5C5F"/>
          </a:solidFill>
        </p:spPr>
        <p:txBody>
          <a:bodyPr vert="horz" wrap="square" lIns="0" tIns="74295" rIns="0" bIns="0" rtlCol="0">
            <a:spAutoFit/>
          </a:bodyPr>
          <a:lstStyle/>
          <a:p>
            <a:pPr marL="91440" marR="470534">
              <a:lnSpc>
                <a:spcPts val="2590"/>
              </a:lnSpc>
              <a:spcBef>
                <a:spcPts val="585"/>
              </a:spcBef>
            </a:pPr>
            <a:r>
              <a:rPr sz="2400" b="1" spc="-10" dirty="0">
                <a:solidFill>
                  <a:srgbClr val="FFFFFF"/>
                </a:solidFill>
                <a:latin typeface="Palladio Uralic"/>
                <a:cs typeface="Palladio Uralic"/>
              </a:rPr>
              <a:t>R</a:t>
            </a: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efer</a:t>
            </a: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e</a:t>
            </a:r>
            <a:r>
              <a:rPr sz="2400" b="1" spc="-10" dirty="0">
                <a:solidFill>
                  <a:srgbClr val="FFFFFF"/>
                </a:solidFill>
                <a:latin typeface="Palladio Uralic"/>
                <a:cs typeface="Palladio Uralic"/>
              </a:rPr>
              <a:t>n</a:t>
            </a: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c</a:t>
            </a: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e  </a:t>
            </a: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Directive</a:t>
            </a:r>
            <a:endParaRPr sz="2400">
              <a:latin typeface="Palladio Uralic"/>
              <a:cs typeface="Palladio Uralic"/>
            </a:endParaRPr>
          </a:p>
          <a:p>
            <a:pPr marL="91440" marR="85090" indent="-635">
              <a:lnSpc>
                <a:spcPts val="2160"/>
              </a:lnSpc>
              <a:spcBef>
                <a:spcPts val="1035"/>
              </a:spcBef>
            </a:pPr>
            <a:r>
              <a:rPr sz="1800" dirty="0">
                <a:solidFill>
                  <a:srgbClr val="FFFFFF"/>
                </a:solidFill>
                <a:latin typeface="Palladio Uralic"/>
                <a:cs typeface="Palladio Uralic"/>
              </a:rPr>
              <a:t>(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Used for 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pointing  another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page</a:t>
            </a:r>
            <a:r>
              <a:rPr sz="2000" spc="-95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or  control that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is 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compiled to the 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current</a:t>
            </a:r>
            <a:r>
              <a:rPr sz="2000" spc="-50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page)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3640" y="1417180"/>
            <a:ext cx="906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Syn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t</a:t>
            </a: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a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x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4619" y="1352257"/>
            <a:ext cx="6597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&lt;%@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Reference Page="Default.aspx"</a:t>
            </a:r>
            <a:r>
              <a:rPr sz="2400" spc="-2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%&gt;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32404" y="2330208"/>
            <a:ext cx="3130550" cy="3820795"/>
            <a:chOff x="3232404" y="2330208"/>
            <a:chExt cx="3130550" cy="3820795"/>
          </a:xfrm>
        </p:grpSpPr>
        <p:sp>
          <p:nvSpPr>
            <p:cNvPr id="10" name="object 10"/>
            <p:cNvSpPr/>
            <p:nvPr/>
          </p:nvSpPr>
          <p:spPr>
            <a:xfrm>
              <a:off x="3232404" y="2330208"/>
              <a:ext cx="3130296" cy="213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2404" y="4442460"/>
              <a:ext cx="3130296" cy="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32404" y="6131051"/>
              <a:ext cx="3130296" cy="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73640" y="2585707"/>
            <a:ext cx="1471930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Attributes  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Used by</a:t>
            </a:r>
            <a:r>
              <a:rPr sz="2400" i="1" spc="-11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the  Directive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527967" y="2496705"/>
            <a:ext cx="22174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Page,  Virtua</a:t>
            </a:r>
            <a:r>
              <a:rPr sz="2400" spc="-15" dirty="0">
                <a:solidFill>
                  <a:srgbClr val="585858"/>
                </a:solidFill>
                <a:latin typeface="Courier New"/>
                <a:cs typeface="Courier New"/>
              </a:rPr>
              <a:t>lP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ath,  Control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18027" y="4925517"/>
            <a:ext cx="1093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Example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55615" y="4644796"/>
            <a:ext cx="641413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&lt;%@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Reference  Control="MyEmployeeControl.aspx"</a:t>
            </a:r>
            <a:r>
              <a:rPr sz="2400" spc="-2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%&gt;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0"/>
              </a:lnSpc>
            </a:pPr>
            <a:r>
              <a:rPr sz="4800" dirty="0">
                <a:latin typeface="Arial"/>
                <a:cs typeface="Arial"/>
              </a:rPr>
              <a:t>For Aptech </a:t>
            </a:r>
            <a:r>
              <a:rPr sz="4800" spc="-5" dirty="0">
                <a:latin typeface="Arial"/>
                <a:cs typeface="Arial"/>
              </a:rPr>
              <a:t>Centre Use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71520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ASP.NET Web </a:t>
            </a:r>
            <a:r>
              <a:rPr spc="-5" dirty="0"/>
              <a:t>Forms </a:t>
            </a:r>
            <a:r>
              <a:rPr dirty="0"/>
              <a:t>Directives</a:t>
            </a:r>
            <a:r>
              <a:rPr spc="-95" dirty="0"/>
              <a:t> </a:t>
            </a:r>
            <a:r>
              <a:rPr dirty="0"/>
              <a:t>(11-11)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2539" y="1162811"/>
            <a:ext cx="10749280" cy="5221605"/>
            <a:chOff x="1272539" y="1162811"/>
            <a:chExt cx="10749280" cy="5221605"/>
          </a:xfrm>
        </p:grpSpPr>
        <p:sp>
          <p:nvSpPr>
            <p:cNvPr id="4" name="object 4"/>
            <p:cNvSpPr/>
            <p:nvPr/>
          </p:nvSpPr>
          <p:spPr>
            <a:xfrm>
              <a:off x="1272539" y="1165859"/>
              <a:ext cx="10744200" cy="5218430"/>
            </a:xfrm>
            <a:custGeom>
              <a:avLst/>
              <a:gdLst/>
              <a:ahLst/>
              <a:cxnLst/>
              <a:rect l="l" t="t" r="r" b="b"/>
              <a:pathLst>
                <a:path w="10744200" h="5218430">
                  <a:moveTo>
                    <a:pt x="4571" y="0"/>
                  </a:moveTo>
                  <a:lnTo>
                    <a:pt x="2044" y="0"/>
                  </a:lnTo>
                  <a:lnTo>
                    <a:pt x="0" y="2044"/>
                  </a:lnTo>
                  <a:lnTo>
                    <a:pt x="0" y="5216131"/>
                  </a:lnTo>
                  <a:lnTo>
                    <a:pt x="2044" y="5218176"/>
                  </a:lnTo>
                  <a:lnTo>
                    <a:pt x="10742155" y="5218176"/>
                  </a:lnTo>
                  <a:lnTo>
                    <a:pt x="10744200" y="5216131"/>
                  </a:lnTo>
                  <a:lnTo>
                    <a:pt x="10744200" y="5215128"/>
                  </a:lnTo>
                  <a:lnTo>
                    <a:pt x="3733" y="5215128"/>
                  </a:lnTo>
                  <a:lnTo>
                    <a:pt x="3047" y="5214442"/>
                  </a:lnTo>
                  <a:lnTo>
                    <a:pt x="3047" y="3733"/>
                  </a:lnTo>
                  <a:lnTo>
                    <a:pt x="3733" y="3048"/>
                  </a:lnTo>
                  <a:lnTo>
                    <a:pt x="4571" y="3048"/>
                  </a:lnTo>
                  <a:lnTo>
                    <a:pt x="4571" y="0"/>
                  </a:lnTo>
                  <a:close/>
                </a:path>
                <a:path w="10744200" h="5218430">
                  <a:moveTo>
                    <a:pt x="10742155" y="0"/>
                  </a:moveTo>
                  <a:lnTo>
                    <a:pt x="4571" y="0"/>
                  </a:lnTo>
                  <a:lnTo>
                    <a:pt x="4571" y="3048"/>
                  </a:lnTo>
                  <a:lnTo>
                    <a:pt x="10740466" y="3048"/>
                  </a:lnTo>
                  <a:lnTo>
                    <a:pt x="10741152" y="3733"/>
                  </a:lnTo>
                  <a:lnTo>
                    <a:pt x="10741152" y="5214442"/>
                  </a:lnTo>
                  <a:lnTo>
                    <a:pt x="10740466" y="5215128"/>
                  </a:lnTo>
                  <a:lnTo>
                    <a:pt x="10744200" y="5215128"/>
                  </a:lnTo>
                  <a:lnTo>
                    <a:pt x="10744200" y="2044"/>
                  </a:lnTo>
                  <a:lnTo>
                    <a:pt x="10742155" y="0"/>
                  </a:lnTo>
                  <a:close/>
                </a:path>
                <a:path w="10744200" h="5218430">
                  <a:moveTo>
                    <a:pt x="10736986" y="6096"/>
                  </a:moveTo>
                  <a:lnTo>
                    <a:pt x="7213" y="6096"/>
                  </a:lnTo>
                  <a:lnTo>
                    <a:pt x="6832" y="6248"/>
                  </a:lnTo>
                  <a:lnTo>
                    <a:pt x="6248" y="6832"/>
                  </a:lnTo>
                  <a:lnTo>
                    <a:pt x="6095" y="7213"/>
                  </a:lnTo>
                  <a:lnTo>
                    <a:pt x="6095" y="5210962"/>
                  </a:lnTo>
                  <a:lnTo>
                    <a:pt x="6261" y="5211356"/>
                  </a:lnTo>
                  <a:lnTo>
                    <a:pt x="6819" y="5211914"/>
                  </a:lnTo>
                  <a:lnTo>
                    <a:pt x="7213" y="5212080"/>
                  </a:lnTo>
                  <a:lnTo>
                    <a:pt x="10736986" y="5212080"/>
                  </a:lnTo>
                  <a:lnTo>
                    <a:pt x="10737367" y="5211914"/>
                  </a:lnTo>
                  <a:lnTo>
                    <a:pt x="10737938" y="5211356"/>
                  </a:lnTo>
                  <a:lnTo>
                    <a:pt x="10738104" y="5210962"/>
                  </a:lnTo>
                  <a:lnTo>
                    <a:pt x="10738104" y="5210556"/>
                  </a:lnTo>
                  <a:lnTo>
                    <a:pt x="7619" y="5210556"/>
                  </a:lnTo>
                  <a:lnTo>
                    <a:pt x="7619" y="5209032"/>
                  </a:lnTo>
                  <a:lnTo>
                    <a:pt x="9143" y="5209032"/>
                  </a:lnTo>
                  <a:lnTo>
                    <a:pt x="9143" y="9144"/>
                  </a:lnTo>
                  <a:lnTo>
                    <a:pt x="7619" y="9144"/>
                  </a:lnTo>
                  <a:lnTo>
                    <a:pt x="7619" y="7620"/>
                  </a:lnTo>
                  <a:lnTo>
                    <a:pt x="10738104" y="7620"/>
                  </a:lnTo>
                  <a:lnTo>
                    <a:pt x="10738104" y="7213"/>
                  </a:lnTo>
                  <a:lnTo>
                    <a:pt x="10737951" y="6832"/>
                  </a:lnTo>
                  <a:lnTo>
                    <a:pt x="10737367" y="6248"/>
                  </a:lnTo>
                  <a:lnTo>
                    <a:pt x="10736986" y="6096"/>
                  </a:lnTo>
                  <a:close/>
                </a:path>
                <a:path w="10744200" h="5218430">
                  <a:moveTo>
                    <a:pt x="9143" y="5209032"/>
                  </a:moveTo>
                  <a:lnTo>
                    <a:pt x="7619" y="5209032"/>
                  </a:lnTo>
                  <a:lnTo>
                    <a:pt x="7619" y="5210556"/>
                  </a:lnTo>
                  <a:lnTo>
                    <a:pt x="9143" y="5210556"/>
                  </a:lnTo>
                  <a:lnTo>
                    <a:pt x="9143" y="5209032"/>
                  </a:lnTo>
                  <a:close/>
                </a:path>
                <a:path w="10744200" h="5218430">
                  <a:moveTo>
                    <a:pt x="10735056" y="5209032"/>
                  </a:moveTo>
                  <a:lnTo>
                    <a:pt x="9143" y="5209032"/>
                  </a:lnTo>
                  <a:lnTo>
                    <a:pt x="9143" y="5210556"/>
                  </a:lnTo>
                  <a:lnTo>
                    <a:pt x="10735056" y="5210556"/>
                  </a:lnTo>
                  <a:lnTo>
                    <a:pt x="10735056" y="5209032"/>
                  </a:lnTo>
                  <a:close/>
                </a:path>
                <a:path w="10744200" h="5218430">
                  <a:moveTo>
                    <a:pt x="10736580" y="7620"/>
                  </a:moveTo>
                  <a:lnTo>
                    <a:pt x="10735056" y="7620"/>
                  </a:lnTo>
                  <a:lnTo>
                    <a:pt x="10735056" y="5210556"/>
                  </a:lnTo>
                  <a:lnTo>
                    <a:pt x="10736580" y="5210556"/>
                  </a:lnTo>
                  <a:lnTo>
                    <a:pt x="10736580" y="5209032"/>
                  </a:lnTo>
                  <a:lnTo>
                    <a:pt x="10738104" y="5209032"/>
                  </a:lnTo>
                  <a:lnTo>
                    <a:pt x="10738104" y="9144"/>
                  </a:lnTo>
                  <a:lnTo>
                    <a:pt x="10736580" y="9144"/>
                  </a:lnTo>
                  <a:lnTo>
                    <a:pt x="10736580" y="7620"/>
                  </a:lnTo>
                  <a:close/>
                </a:path>
                <a:path w="10744200" h="5218430">
                  <a:moveTo>
                    <a:pt x="10738104" y="5209032"/>
                  </a:moveTo>
                  <a:lnTo>
                    <a:pt x="10736580" y="5209032"/>
                  </a:lnTo>
                  <a:lnTo>
                    <a:pt x="10736580" y="5210556"/>
                  </a:lnTo>
                  <a:lnTo>
                    <a:pt x="10738104" y="5210556"/>
                  </a:lnTo>
                  <a:lnTo>
                    <a:pt x="10738104" y="5209032"/>
                  </a:lnTo>
                  <a:close/>
                </a:path>
                <a:path w="10744200" h="5218430">
                  <a:moveTo>
                    <a:pt x="9143" y="7620"/>
                  </a:moveTo>
                  <a:lnTo>
                    <a:pt x="7619" y="7620"/>
                  </a:lnTo>
                  <a:lnTo>
                    <a:pt x="7619" y="9144"/>
                  </a:lnTo>
                  <a:lnTo>
                    <a:pt x="9143" y="9144"/>
                  </a:lnTo>
                  <a:lnTo>
                    <a:pt x="9143" y="7620"/>
                  </a:lnTo>
                  <a:close/>
                </a:path>
                <a:path w="10744200" h="5218430">
                  <a:moveTo>
                    <a:pt x="10735056" y="7620"/>
                  </a:moveTo>
                  <a:lnTo>
                    <a:pt x="9143" y="7620"/>
                  </a:lnTo>
                  <a:lnTo>
                    <a:pt x="9143" y="9144"/>
                  </a:lnTo>
                  <a:lnTo>
                    <a:pt x="10735056" y="9144"/>
                  </a:lnTo>
                  <a:lnTo>
                    <a:pt x="10735056" y="7620"/>
                  </a:lnTo>
                  <a:close/>
                </a:path>
                <a:path w="10744200" h="5218430">
                  <a:moveTo>
                    <a:pt x="10738104" y="7620"/>
                  </a:moveTo>
                  <a:lnTo>
                    <a:pt x="10736580" y="7620"/>
                  </a:lnTo>
                  <a:lnTo>
                    <a:pt x="10736580" y="9144"/>
                  </a:lnTo>
                  <a:lnTo>
                    <a:pt x="10738104" y="9144"/>
                  </a:lnTo>
                  <a:lnTo>
                    <a:pt x="10738104" y="7620"/>
                  </a:lnTo>
                  <a:close/>
                </a:path>
              </a:pathLst>
            </a:custGeom>
            <a:solidFill>
              <a:srgbClr val="C05A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4063" y="1162811"/>
              <a:ext cx="10747235" cy="198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01496" y="1170432"/>
            <a:ext cx="1958339" cy="5204460"/>
          </a:xfrm>
          <a:prstGeom prst="rect">
            <a:avLst/>
          </a:prstGeom>
          <a:solidFill>
            <a:srgbClr val="0F5C5F"/>
          </a:solidFill>
        </p:spPr>
        <p:txBody>
          <a:bodyPr vert="horz" wrap="square" lIns="0" tIns="74295" rIns="0" bIns="0" rtlCol="0">
            <a:spAutoFit/>
          </a:bodyPr>
          <a:lstStyle/>
          <a:p>
            <a:pPr marL="91440" marR="569595">
              <a:lnSpc>
                <a:spcPts val="2590"/>
              </a:lnSpc>
              <a:spcBef>
                <a:spcPts val="585"/>
              </a:spcBef>
            </a:pP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Register  </a:t>
            </a: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Dire</a:t>
            </a: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c</a:t>
            </a: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ti</a:t>
            </a: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v</a:t>
            </a: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e</a:t>
            </a:r>
            <a:endParaRPr sz="2400">
              <a:latin typeface="Palladio Uralic"/>
              <a:cs typeface="Palladio Uralic"/>
            </a:endParaRPr>
          </a:p>
          <a:p>
            <a:pPr marL="91440" marR="182880" indent="-635">
              <a:lnSpc>
                <a:spcPts val="2160"/>
              </a:lnSpc>
              <a:spcBef>
                <a:spcPts val="1035"/>
              </a:spcBef>
            </a:pPr>
            <a:r>
              <a:rPr sz="1800" dirty="0">
                <a:solidFill>
                  <a:srgbClr val="FFFFFF"/>
                </a:solidFill>
                <a:latin typeface="Palladio Uralic"/>
                <a:cs typeface="Palladio Uralic"/>
              </a:rPr>
              <a:t>(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Used for  defining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the  custom</a:t>
            </a:r>
            <a:r>
              <a:rPr sz="2000" spc="-85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control  to the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tag  prefix  developed by 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user)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3640" y="1362583"/>
            <a:ext cx="906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Syn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t</a:t>
            </a: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a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x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4619" y="1311986"/>
            <a:ext cx="6414135" cy="183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099185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&lt;%@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Register tagprefix="tag1"  namespace="namespace"  assembly="assembly" 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%&gt;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ts val="2590"/>
              </a:lnSpc>
              <a:spcBef>
                <a:spcPts val="1015"/>
              </a:spcBef>
            </a:pP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&lt;%@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Register tagprefix="tag2"  tagname="tagname" src="pathname"</a:t>
            </a:r>
            <a:r>
              <a:rPr sz="2400" spc="-1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%&gt;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32404" y="3308616"/>
            <a:ext cx="3130550" cy="2894330"/>
            <a:chOff x="3232404" y="3308616"/>
            <a:chExt cx="3130550" cy="2894330"/>
          </a:xfrm>
        </p:grpSpPr>
        <p:sp>
          <p:nvSpPr>
            <p:cNvPr id="10" name="object 10"/>
            <p:cNvSpPr/>
            <p:nvPr/>
          </p:nvSpPr>
          <p:spPr>
            <a:xfrm>
              <a:off x="3232404" y="3308616"/>
              <a:ext cx="3130296" cy="213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2404" y="4905755"/>
              <a:ext cx="3130296" cy="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32404" y="6182867"/>
              <a:ext cx="3130296" cy="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73640" y="3509517"/>
            <a:ext cx="1471930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Attributes  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Used by</a:t>
            </a:r>
            <a:r>
              <a:rPr sz="2400" i="1" spc="-11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the  Directive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527967" y="3510127"/>
            <a:ext cx="422592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Assembly, 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Src,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TagName,  TagPrefix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18027" y="5278974"/>
            <a:ext cx="1093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Example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55615" y="5065309"/>
            <a:ext cx="641413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&lt;%@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register tagprefix="uc1"  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tagname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"EmployeeUserControl"  src="~/EmployeeUserControl.ascx"</a:t>
            </a:r>
            <a:r>
              <a:rPr sz="2400" spc="-2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%&gt;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0"/>
              </a:lnSpc>
            </a:pPr>
            <a:r>
              <a:rPr sz="4800" dirty="0">
                <a:latin typeface="Arial"/>
                <a:cs typeface="Arial"/>
              </a:rPr>
              <a:t>For Aptech </a:t>
            </a:r>
            <a:r>
              <a:rPr sz="4800" spc="-5" dirty="0">
                <a:latin typeface="Arial"/>
                <a:cs typeface="Arial"/>
              </a:rPr>
              <a:t>Centre Use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5678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ASP.NET </a:t>
            </a:r>
            <a:r>
              <a:rPr spc="-5" dirty="0"/>
              <a:t>@Page </a:t>
            </a:r>
            <a:r>
              <a:rPr dirty="0"/>
              <a:t>Directive</a:t>
            </a:r>
            <a:r>
              <a:rPr spc="-95" dirty="0"/>
              <a:t> </a:t>
            </a:r>
            <a:r>
              <a:rPr spc="5" dirty="0"/>
              <a:t>(1-4)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3248" y="1466151"/>
            <a:ext cx="10405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ASP.NET 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@Page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Directive refers to page-specific attributes used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by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the  ASP.NET page parser and compiler, which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are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included only in 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.aspx</a:t>
            </a:r>
            <a:r>
              <a:rPr sz="2400" spc="8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files.</a:t>
            </a:r>
            <a:endParaRPr sz="2400">
              <a:latin typeface="Palladio Uralic"/>
              <a:cs typeface="Palladio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8136" y="3032760"/>
            <a:ext cx="9540240" cy="744220"/>
            <a:chOff x="1088136" y="3032760"/>
            <a:chExt cx="9540240" cy="744220"/>
          </a:xfrm>
        </p:grpSpPr>
        <p:sp>
          <p:nvSpPr>
            <p:cNvPr id="5" name="object 5"/>
            <p:cNvSpPr/>
            <p:nvPr/>
          </p:nvSpPr>
          <p:spPr>
            <a:xfrm>
              <a:off x="1094232" y="3038856"/>
              <a:ext cx="9528175" cy="731520"/>
            </a:xfrm>
            <a:custGeom>
              <a:avLst/>
              <a:gdLst/>
              <a:ahLst/>
              <a:cxnLst/>
              <a:rect l="l" t="t" r="r" b="b"/>
              <a:pathLst>
                <a:path w="9528175" h="731520">
                  <a:moveTo>
                    <a:pt x="9406102" y="0"/>
                  </a:moveTo>
                  <a:lnTo>
                    <a:pt x="121945" y="0"/>
                  </a:lnTo>
                  <a:lnTo>
                    <a:pt x="74478" y="9580"/>
                  </a:lnTo>
                  <a:lnTo>
                    <a:pt x="35717" y="35709"/>
                  </a:lnTo>
                  <a:lnTo>
                    <a:pt x="9583" y="74462"/>
                  </a:lnTo>
                  <a:lnTo>
                    <a:pt x="0" y="121920"/>
                  </a:lnTo>
                  <a:lnTo>
                    <a:pt x="0" y="609600"/>
                  </a:lnTo>
                  <a:lnTo>
                    <a:pt x="9583" y="657057"/>
                  </a:lnTo>
                  <a:lnTo>
                    <a:pt x="35717" y="695810"/>
                  </a:lnTo>
                  <a:lnTo>
                    <a:pt x="74478" y="721939"/>
                  </a:lnTo>
                  <a:lnTo>
                    <a:pt x="121945" y="731520"/>
                  </a:lnTo>
                  <a:lnTo>
                    <a:pt x="9406102" y="731520"/>
                  </a:lnTo>
                  <a:lnTo>
                    <a:pt x="9453569" y="721939"/>
                  </a:lnTo>
                  <a:lnTo>
                    <a:pt x="9492330" y="695810"/>
                  </a:lnTo>
                  <a:lnTo>
                    <a:pt x="9518464" y="657057"/>
                  </a:lnTo>
                  <a:lnTo>
                    <a:pt x="9528048" y="609600"/>
                  </a:lnTo>
                  <a:lnTo>
                    <a:pt x="9528048" y="121920"/>
                  </a:lnTo>
                  <a:lnTo>
                    <a:pt x="9518464" y="74462"/>
                  </a:lnTo>
                  <a:lnTo>
                    <a:pt x="9492330" y="35709"/>
                  </a:lnTo>
                  <a:lnTo>
                    <a:pt x="9453569" y="9580"/>
                  </a:lnTo>
                  <a:lnTo>
                    <a:pt x="9406102" y="0"/>
                  </a:lnTo>
                  <a:close/>
                </a:path>
              </a:pathLst>
            </a:custGeom>
            <a:solidFill>
              <a:srgbClr val="7D3B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4232" y="3038856"/>
              <a:ext cx="9528175" cy="731520"/>
            </a:xfrm>
            <a:custGeom>
              <a:avLst/>
              <a:gdLst/>
              <a:ahLst/>
              <a:cxnLst/>
              <a:rect l="l" t="t" r="r" b="b"/>
              <a:pathLst>
                <a:path w="9528175" h="731520">
                  <a:moveTo>
                    <a:pt x="0" y="121920"/>
                  </a:moveTo>
                  <a:lnTo>
                    <a:pt x="9583" y="74462"/>
                  </a:lnTo>
                  <a:lnTo>
                    <a:pt x="35717" y="35709"/>
                  </a:lnTo>
                  <a:lnTo>
                    <a:pt x="74478" y="9580"/>
                  </a:lnTo>
                  <a:lnTo>
                    <a:pt x="121945" y="0"/>
                  </a:lnTo>
                  <a:lnTo>
                    <a:pt x="9406102" y="0"/>
                  </a:lnTo>
                  <a:lnTo>
                    <a:pt x="9453569" y="9580"/>
                  </a:lnTo>
                  <a:lnTo>
                    <a:pt x="9492330" y="35709"/>
                  </a:lnTo>
                  <a:lnTo>
                    <a:pt x="9518464" y="74462"/>
                  </a:lnTo>
                  <a:lnTo>
                    <a:pt x="9528048" y="121920"/>
                  </a:lnTo>
                  <a:lnTo>
                    <a:pt x="9528048" y="609600"/>
                  </a:lnTo>
                  <a:lnTo>
                    <a:pt x="9518464" y="657057"/>
                  </a:lnTo>
                  <a:lnTo>
                    <a:pt x="9492330" y="695810"/>
                  </a:lnTo>
                  <a:lnTo>
                    <a:pt x="9453569" y="721939"/>
                  </a:lnTo>
                  <a:lnTo>
                    <a:pt x="9406102" y="731520"/>
                  </a:lnTo>
                  <a:lnTo>
                    <a:pt x="121945" y="731520"/>
                  </a:lnTo>
                  <a:lnTo>
                    <a:pt x="74478" y="721939"/>
                  </a:lnTo>
                  <a:lnTo>
                    <a:pt x="35717" y="695810"/>
                  </a:lnTo>
                  <a:lnTo>
                    <a:pt x="9583" y="657057"/>
                  </a:lnTo>
                  <a:lnTo>
                    <a:pt x="0" y="609600"/>
                  </a:lnTo>
                  <a:lnTo>
                    <a:pt x="0" y="12192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08962" y="3168853"/>
            <a:ext cx="8533765" cy="18122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Palladio Uralic"/>
                <a:cs typeface="Palladio Uralic"/>
              </a:rPr>
              <a:t>Points to note when using the @Page</a:t>
            </a:r>
            <a:r>
              <a:rPr sz="2400" spc="55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Palladio Uralic"/>
                <a:cs typeface="Palladio Uralic"/>
              </a:rPr>
              <a:t>directive</a:t>
            </a:r>
            <a:endParaRPr sz="2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Palladio Uralic"/>
              <a:cs typeface="Palladio Uralic"/>
            </a:endParaRPr>
          </a:p>
          <a:p>
            <a:pPr marL="53975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39750" algn="l"/>
                <a:tab pos="540385" algn="l"/>
              </a:tabLst>
            </a:pPr>
            <a:r>
              <a:rPr sz="2200" spc="-515" dirty="0">
                <a:solidFill>
                  <a:srgbClr val="585858"/>
                </a:solidFill>
                <a:latin typeface="Palladio Uralic"/>
                <a:cs typeface="Palladio Uralic"/>
              </a:rPr>
              <a:t>i</a:t>
            </a:r>
            <a:r>
              <a:rPr sz="2200" spc="-515" dirty="0">
                <a:solidFill>
                  <a:srgbClr val="585858"/>
                </a:solidFill>
                <a:latin typeface="Courier New"/>
                <a:cs typeface="Courier New"/>
              </a:rPr>
              <a:t>@</a:t>
            </a:r>
            <a:r>
              <a:rPr sz="2200" spc="-515" dirty="0">
                <a:solidFill>
                  <a:srgbClr val="585858"/>
                </a:solidFill>
                <a:latin typeface="Palladio Uralic"/>
                <a:cs typeface="Palladio Uralic"/>
              </a:rPr>
              <a:t>r</a:t>
            </a:r>
            <a:r>
              <a:rPr sz="2200" spc="-515" dirty="0">
                <a:solidFill>
                  <a:srgbClr val="585858"/>
                </a:solidFill>
                <a:latin typeface="Courier New"/>
                <a:cs typeface="Courier New"/>
              </a:rPr>
              <a:t>P</a:t>
            </a:r>
            <a:r>
              <a:rPr sz="2200" spc="-515" dirty="0">
                <a:solidFill>
                  <a:srgbClr val="585858"/>
                </a:solidFill>
                <a:latin typeface="Palladio Uralic"/>
                <a:cs typeface="Palladio Uralic"/>
              </a:rPr>
              <a:t>ec</a:t>
            </a:r>
            <a:r>
              <a:rPr sz="2200" spc="-515" dirty="0">
                <a:solidFill>
                  <a:srgbClr val="585858"/>
                </a:solidFill>
                <a:latin typeface="Courier New"/>
                <a:cs typeface="Courier New"/>
              </a:rPr>
              <a:t>a</a:t>
            </a:r>
            <a:r>
              <a:rPr sz="2200" spc="-515" dirty="0">
                <a:solidFill>
                  <a:srgbClr val="585858"/>
                </a:solidFill>
                <a:latin typeface="Palladio Uralic"/>
                <a:cs typeface="Palladio Uralic"/>
              </a:rPr>
              <a:t>t</a:t>
            </a:r>
            <a:r>
              <a:rPr sz="2200" spc="-515" dirty="0">
                <a:solidFill>
                  <a:srgbClr val="585858"/>
                </a:solidFill>
                <a:latin typeface="Courier New"/>
                <a:cs typeface="Courier New"/>
              </a:rPr>
              <a:t>g</a:t>
            </a:r>
            <a:r>
              <a:rPr sz="2200" spc="-515" dirty="0">
                <a:solidFill>
                  <a:srgbClr val="585858"/>
                </a:solidFill>
                <a:latin typeface="Palladio Uralic"/>
                <a:cs typeface="Palladio Uralic"/>
              </a:rPr>
              <a:t>iv</a:t>
            </a:r>
            <a:r>
              <a:rPr sz="2200" spc="-515" dirty="0">
                <a:solidFill>
                  <a:srgbClr val="585858"/>
                </a:solidFill>
                <a:latin typeface="Courier New"/>
                <a:cs typeface="Courier New"/>
              </a:rPr>
              <a:t>e</a:t>
            </a:r>
            <a:r>
              <a:rPr sz="2200" spc="-515" dirty="0">
                <a:solidFill>
                  <a:srgbClr val="585858"/>
                </a:solidFill>
                <a:latin typeface="Palladio Uralic"/>
                <a:cs typeface="Palladio Uralic"/>
              </a:rPr>
              <a:t>e </a:t>
            </a:r>
            <a:r>
              <a:rPr sz="2200" spc="-340" dirty="0">
                <a:solidFill>
                  <a:srgbClr val="585858"/>
                </a:solidFill>
                <a:latin typeface="Palladio Uralic"/>
                <a:cs typeface="Palladio Uralic"/>
              </a:rPr>
              <a:t>cdan </a:t>
            </a:r>
            <a:r>
              <a:rPr sz="2200" spc="-5" dirty="0">
                <a:solidFill>
                  <a:srgbClr val="585858"/>
                </a:solidFill>
                <a:latin typeface="Palladio Uralic"/>
                <a:cs typeface="Palladio Uralic"/>
              </a:rPr>
              <a:t>be utilized specifically in Web</a:t>
            </a:r>
            <a:r>
              <a:rPr sz="2200" spc="-75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Palladio Uralic"/>
                <a:cs typeface="Palladio Uralic"/>
              </a:rPr>
              <a:t>Forms</a:t>
            </a:r>
            <a:endParaRPr sz="2200">
              <a:latin typeface="Palladio Uralic"/>
              <a:cs typeface="Palladio Uralic"/>
            </a:endParaRPr>
          </a:p>
          <a:p>
            <a:pPr marL="539750" indent="-3435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539750" algn="l"/>
                <a:tab pos="540385" algn="l"/>
              </a:tabLst>
            </a:pPr>
            <a:r>
              <a:rPr sz="2200" spc="-5" dirty="0">
                <a:solidFill>
                  <a:srgbClr val="585858"/>
                </a:solidFill>
                <a:latin typeface="Palladio Uralic"/>
                <a:cs typeface="Palladio Uralic"/>
              </a:rPr>
              <a:t>Only one </a:t>
            </a:r>
            <a:r>
              <a:rPr sz="2200" spc="-5" dirty="0">
                <a:solidFill>
                  <a:srgbClr val="585858"/>
                </a:solidFill>
                <a:latin typeface="Courier New"/>
                <a:cs typeface="Courier New"/>
              </a:rPr>
              <a:t>@Page </a:t>
            </a:r>
            <a:r>
              <a:rPr sz="2200" spc="-5" dirty="0">
                <a:solidFill>
                  <a:srgbClr val="585858"/>
                </a:solidFill>
                <a:latin typeface="Palladio Uralic"/>
                <a:cs typeface="Palladio Uralic"/>
              </a:rPr>
              <a:t>directive can be included per </a:t>
            </a:r>
            <a:r>
              <a:rPr sz="2200" spc="-5" dirty="0">
                <a:solidFill>
                  <a:srgbClr val="585858"/>
                </a:solidFill>
                <a:latin typeface="Courier New"/>
                <a:cs typeface="Courier New"/>
              </a:rPr>
              <a:t>.aspx</a:t>
            </a:r>
            <a:r>
              <a:rPr sz="2200" spc="5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Palladio Uralic"/>
                <a:cs typeface="Palladio Uralic"/>
              </a:rPr>
              <a:t>file</a:t>
            </a:r>
            <a:endParaRPr sz="2200">
              <a:latin typeface="Palladio Uralic"/>
              <a:cs typeface="Palladio Uralic"/>
            </a:endParaRPr>
          </a:p>
          <a:p>
            <a:pPr marL="539750" indent="-3435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539750" algn="l"/>
                <a:tab pos="540385" algn="l"/>
              </a:tabLst>
            </a:pPr>
            <a:r>
              <a:rPr sz="2200" spc="-5" dirty="0">
                <a:solidFill>
                  <a:srgbClr val="585858"/>
                </a:solidFill>
                <a:latin typeface="Palladio Uralic"/>
                <a:cs typeface="Palladio Uralic"/>
              </a:rPr>
              <a:t>Only one language attribute can be defined per </a:t>
            </a:r>
            <a:r>
              <a:rPr sz="2200" spc="-5" dirty="0">
                <a:solidFill>
                  <a:srgbClr val="585858"/>
                </a:solidFill>
                <a:latin typeface="Courier New"/>
                <a:cs typeface="Courier New"/>
              </a:rPr>
              <a:t>@Page</a:t>
            </a:r>
            <a:r>
              <a:rPr sz="2200" spc="2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Palladio Uralic"/>
                <a:cs typeface="Palladio Uralic"/>
              </a:rPr>
              <a:t>directive</a:t>
            </a:r>
            <a:endParaRPr sz="2200">
              <a:latin typeface="Palladio Uralic"/>
              <a:cs typeface="Palladio Ural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0"/>
              </a:lnSpc>
            </a:pPr>
            <a:r>
              <a:rPr sz="4800" dirty="0">
                <a:latin typeface="Arial"/>
                <a:cs typeface="Arial"/>
              </a:rPr>
              <a:t>For Aptech </a:t>
            </a:r>
            <a:r>
              <a:rPr sz="4800" spc="-5" dirty="0">
                <a:latin typeface="Arial"/>
                <a:cs typeface="Arial"/>
              </a:rPr>
              <a:t>Centre Use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5678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ASP.NET </a:t>
            </a:r>
            <a:r>
              <a:rPr spc="-5" dirty="0"/>
              <a:t>@Page </a:t>
            </a:r>
            <a:r>
              <a:rPr dirty="0"/>
              <a:t>Directive</a:t>
            </a:r>
            <a:r>
              <a:rPr spc="-95" dirty="0"/>
              <a:t> </a:t>
            </a:r>
            <a:r>
              <a:rPr spc="5" dirty="0"/>
              <a:t>(4-4)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49908" y="1175003"/>
            <a:ext cx="6958965" cy="4922520"/>
            <a:chOff x="1549908" y="1175003"/>
            <a:chExt cx="6958965" cy="4922520"/>
          </a:xfrm>
        </p:grpSpPr>
        <p:sp>
          <p:nvSpPr>
            <p:cNvPr id="4" name="object 4"/>
            <p:cNvSpPr/>
            <p:nvPr/>
          </p:nvSpPr>
          <p:spPr>
            <a:xfrm>
              <a:off x="1559052" y="1184147"/>
              <a:ext cx="6940296" cy="49042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54480" y="1179575"/>
              <a:ext cx="6949440" cy="4913630"/>
            </a:xfrm>
            <a:custGeom>
              <a:avLst/>
              <a:gdLst/>
              <a:ahLst/>
              <a:cxnLst/>
              <a:rect l="l" t="t" r="r" b="b"/>
              <a:pathLst>
                <a:path w="6949440" h="4913630">
                  <a:moveTo>
                    <a:pt x="0" y="0"/>
                  </a:moveTo>
                  <a:lnTo>
                    <a:pt x="6949440" y="0"/>
                  </a:lnTo>
                  <a:lnTo>
                    <a:pt x="6949440" y="4913376"/>
                  </a:lnTo>
                  <a:lnTo>
                    <a:pt x="0" y="491337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37699" y="6133053"/>
            <a:ext cx="358330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solidFill>
                  <a:srgbClr val="C00000"/>
                </a:solidFill>
                <a:latin typeface="TeXGyrePagella"/>
                <a:cs typeface="TeXGyrePagella"/>
              </a:rPr>
              <a:t>ASP.NET Sample Web Page with ASP.NET</a:t>
            </a:r>
            <a:r>
              <a:rPr sz="1200" b="1" i="1" spc="25" dirty="0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sz="1200" b="1" i="1" spc="-5" dirty="0">
                <a:solidFill>
                  <a:srgbClr val="C00000"/>
                </a:solidFill>
                <a:latin typeface="TeXGyrePagella"/>
                <a:cs typeface="TeXGyrePagella"/>
              </a:rPr>
              <a:t>Controls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0"/>
              </a:lnSpc>
            </a:pPr>
            <a:r>
              <a:rPr sz="4800" dirty="0">
                <a:latin typeface="Arial"/>
                <a:cs typeface="Arial"/>
              </a:rPr>
              <a:t>For Aptech </a:t>
            </a:r>
            <a:r>
              <a:rPr sz="4800" spc="-5" dirty="0">
                <a:latin typeface="Arial"/>
                <a:cs typeface="Arial"/>
              </a:rPr>
              <a:t>Centre Use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49777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ASP.NET </a:t>
            </a:r>
            <a:r>
              <a:rPr dirty="0"/>
              <a:t>Master </a:t>
            </a:r>
            <a:r>
              <a:rPr spc="-5" dirty="0"/>
              <a:t>Page</a:t>
            </a:r>
            <a:r>
              <a:rPr spc="-75" dirty="0"/>
              <a:t> </a:t>
            </a:r>
            <a:r>
              <a:rPr spc="5" dirty="0"/>
              <a:t>(1-3)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5776" y="1225461"/>
            <a:ext cx="118452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623060" algn="l"/>
                <a:tab pos="1914525" algn="l"/>
                <a:tab pos="3316604" algn="l"/>
                <a:tab pos="3723004" algn="l"/>
                <a:tab pos="4639310" algn="l"/>
                <a:tab pos="4932045" algn="l"/>
                <a:tab pos="6420485" algn="l"/>
                <a:tab pos="8109584" algn="l"/>
                <a:tab pos="8764905" algn="l"/>
                <a:tab pos="10096500" algn="l"/>
                <a:tab pos="10625455" algn="l"/>
                <a:tab pos="11546205" algn="l"/>
              </a:tabLst>
            </a:pP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De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liv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e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rs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	a	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t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em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plat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e,	</a:t>
            </a:r>
            <a:r>
              <a:rPr sz="2400" spc="5" dirty="0">
                <a:solidFill>
                  <a:srgbClr val="585858"/>
                </a:solidFill>
                <a:latin typeface="Palladio Uralic"/>
                <a:cs typeface="Palladio Uralic"/>
              </a:rPr>
              <a:t>t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o	a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ppl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y	a	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c</a:t>
            </a:r>
            <a:r>
              <a:rPr sz="2400" spc="-10" dirty="0">
                <a:solidFill>
                  <a:srgbClr val="585858"/>
                </a:solidFill>
                <a:latin typeface="Palladio Uralic"/>
                <a:cs typeface="Palladio Uralic"/>
              </a:rPr>
              <a:t>o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ns</a:t>
            </a:r>
            <a:r>
              <a:rPr sz="2400" spc="-10" dirty="0">
                <a:solidFill>
                  <a:srgbClr val="585858"/>
                </a:solidFill>
                <a:latin typeface="Palladio Uralic"/>
                <a:cs typeface="Palladio Uralic"/>
              </a:rPr>
              <a:t>i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s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t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e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n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t	a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pp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eara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nc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e	a</a:t>
            </a:r>
            <a:r>
              <a:rPr sz="2400" spc="-10" dirty="0">
                <a:solidFill>
                  <a:srgbClr val="585858"/>
                </a:solidFill>
                <a:latin typeface="Palladio Uralic"/>
                <a:cs typeface="Palladio Uralic"/>
              </a:rPr>
              <a:t>n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d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	be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h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a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v</a:t>
            </a:r>
            <a:r>
              <a:rPr sz="2400" spc="-10" dirty="0">
                <a:solidFill>
                  <a:srgbClr val="585858"/>
                </a:solidFill>
                <a:latin typeface="Palladio Uralic"/>
                <a:cs typeface="Palladio Uralic"/>
              </a:rPr>
              <a:t>io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r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	f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o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r	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pag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e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s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	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or  group of pages in the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Web</a:t>
            </a:r>
            <a:r>
              <a:rPr sz="2400" spc="2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application.</a:t>
            </a:r>
            <a:endParaRPr sz="2400">
              <a:latin typeface="Palladio Uralic"/>
              <a:cs typeface="Palladio Uralic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Specifies placeholders for the content, which can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be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superseded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by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individual</a:t>
            </a:r>
            <a:r>
              <a:rPr sz="2400" spc="85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pages.</a:t>
            </a:r>
            <a:endParaRPr sz="2400">
              <a:latin typeface="Palladio Uralic"/>
              <a:cs typeface="Palladio Uralic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Also, supports dynamic content.</a:t>
            </a:r>
            <a:endParaRPr sz="2400">
              <a:latin typeface="Palladio Uralic"/>
              <a:cs typeface="Palladio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18559" y="3165348"/>
            <a:ext cx="4754880" cy="2720340"/>
            <a:chOff x="3718559" y="3165348"/>
            <a:chExt cx="4754880" cy="2720340"/>
          </a:xfrm>
        </p:grpSpPr>
        <p:sp>
          <p:nvSpPr>
            <p:cNvPr id="5" name="object 5"/>
            <p:cNvSpPr/>
            <p:nvPr/>
          </p:nvSpPr>
          <p:spPr>
            <a:xfrm>
              <a:off x="3727703" y="3174492"/>
              <a:ext cx="4736592" cy="27020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3131" y="3169920"/>
              <a:ext cx="4745990" cy="2711450"/>
            </a:xfrm>
            <a:custGeom>
              <a:avLst/>
              <a:gdLst/>
              <a:ahLst/>
              <a:cxnLst/>
              <a:rect l="l" t="t" r="r" b="b"/>
              <a:pathLst>
                <a:path w="4745990" h="2711450">
                  <a:moveTo>
                    <a:pt x="0" y="0"/>
                  </a:moveTo>
                  <a:lnTo>
                    <a:pt x="4745736" y="0"/>
                  </a:lnTo>
                  <a:lnTo>
                    <a:pt x="4745736" y="2711196"/>
                  </a:lnTo>
                  <a:lnTo>
                    <a:pt x="0" y="27111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61889" y="5973775"/>
            <a:ext cx="1824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C00000"/>
                </a:solidFill>
                <a:latin typeface="Palladio Uralic"/>
                <a:cs typeface="Palladio Uralic"/>
              </a:rPr>
              <a:t>Master Page Design</a:t>
            </a:r>
            <a:r>
              <a:rPr sz="1200" b="1" spc="-25" dirty="0">
                <a:solidFill>
                  <a:srgbClr val="C00000"/>
                </a:solidFill>
                <a:latin typeface="Palladio Uralic"/>
                <a:cs typeface="Palladio Uralic"/>
              </a:rPr>
              <a:t> </a:t>
            </a:r>
            <a:r>
              <a:rPr sz="1200" b="1" spc="-5" dirty="0">
                <a:solidFill>
                  <a:srgbClr val="C00000"/>
                </a:solidFill>
                <a:latin typeface="Palladio Uralic"/>
                <a:cs typeface="Palladio Uralic"/>
              </a:rPr>
              <a:t>View</a:t>
            </a:r>
            <a:endParaRPr sz="1200">
              <a:latin typeface="Palladio Uralic"/>
              <a:cs typeface="Palladio Ural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0"/>
              </a:lnSpc>
            </a:pPr>
            <a:r>
              <a:rPr sz="4800" dirty="0">
                <a:latin typeface="Arial"/>
                <a:cs typeface="Arial"/>
              </a:rPr>
              <a:t>For Aptech </a:t>
            </a:r>
            <a:r>
              <a:rPr sz="4800" spc="-5" dirty="0">
                <a:latin typeface="Arial"/>
                <a:cs typeface="Arial"/>
              </a:rPr>
              <a:t>Centre Use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32486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Session</a:t>
            </a:r>
            <a:r>
              <a:rPr spc="-50" dirty="0"/>
              <a:t> </a:t>
            </a:r>
            <a:r>
              <a:rPr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0487" y="1570939"/>
            <a:ext cx="6694170" cy="114109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6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545" dirty="0">
                <a:solidFill>
                  <a:srgbClr val="585858"/>
                </a:solidFill>
                <a:latin typeface="Palladio Uralic"/>
                <a:cs typeface="Palladio Uralic"/>
              </a:rPr>
              <a:t>Efexrpenlatinpadgief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models</a:t>
            </a:r>
            <a:endParaRPr sz="2400">
              <a:latin typeface="Palladio Uralic"/>
              <a:cs typeface="Palladio Uralic"/>
            </a:endParaRPr>
          </a:p>
          <a:p>
            <a:pPr marL="287020" indent="-27432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List and describe various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Web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Forms</a:t>
            </a:r>
            <a:r>
              <a:rPr sz="2400" spc="-15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directives</a:t>
            </a:r>
            <a:endParaRPr sz="2400">
              <a:latin typeface="Palladio Uralic"/>
              <a:cs typeface="Palladio Ural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49777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ASP.NET </a:t>
            </a:r>
            <a:r>
              <a:rPr dirty="0"/>
              <a:t>Master </a:t>
            </a: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(3-3)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43884" y="1271016"/>
            <a:ext cx="4403090" cy="2348865"/>
            <a:chOff x="3643884" y="1271016"/>
            <a:chExt cx="4403090" cy="2348865"/>
          </a:xfrm>
        </p:grpSpPr>
        <p:sp>
          <p:nvSpPr>
            <p:cNvPr id="4" name="object 4"/>
            <p:cNvSpPr/>
            <p:nvPr/>
          </p:nvSpPr>
          <p:spPr>
            <a:xfrm>
              <a:off x="3653028" y="1280160"/>
              <a:ext cx="4384548" cy="23301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48456" y="1275588"/>
              <a:ext cx="4394200" cy="2339340"/>
            </a:xfrm>
            <a:custGeom>
              <a:avLst/>
              <a:gdLst/>
              <a:ahLst/>
              <a:cxnLst/>
              <a:rect l="l" t="t" r="r" b="b"/>
              <a:pathLst>
                <a:path w="4394200" h="2339340">
                  <a:moveTo>
                    <a:pt x="0" y="0"/>
                  </a:moveTo>
                  <a:lnTo>
                    <a:pt x="4393692" y="0"/>
                  </a:lnTo>
                  <a:lnTo>
                    <a:pt x="4393692" y="2339340"/>
                  </a:lnTo>
                  <a:lnTo>
                    <a:pt x="0" y="233934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0709" y="2828759"/>
            <a:ext cx="1825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C00000"/>
                </a:solidFill>
                <a:latin typeface="TeXGyrePagella"/>
                <a:cs typeface="TeXGyrePagella"/>
              </a:rPr>
              <a:t>Content Page </a:t>
            </a:r>
            <a:r>
              <a:rPr sz="1200" b="1" i="1" spc="-5" dirty="0">
                <a:solidFill>
                  <a:srgbClr val="C00000"/>
                </a:solidFill>
                <a:latin typeface="TeXGyrePagella"/>
                <a:cs typeface="TeXGyrePagella"/>
              </a:rPr>
              <a:t>Design</a:t>
            </a:r>
            <a:r>
              <a:rPr sz="1200" b="1" i="1" spc="-90" dirty="0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sz="1200" b="1" i="1" spc="-5" dirty="0">
                <a:solidFill>
                  <a:srgbClr val="C00000"/>
                </a:solidFill>
                <a:latin typeface="TeXGyrePagella"/>
                <a:cs typeface="TeXGyrePagella"/>
              </a:rPr>
              <a:t>View</a:t>
            </a:r>
            <a:endParaRPr sz="1200">
              <a:latin typeface="TeXGyrePagella"/>
              <a:cs typeface="TeXGyrePagell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83508" y="3913632"/>
            <a:ext cx="4404360" cy="2044064"/>
            <a:chOff x="3683508" y="3913632"/>
            <a:chExt cx="4404360" cy="2044064"/>
          </a:xfrm>
        </p:grpSpPr>
        <p:sp>
          <p:nvSpPr>
            <p:cNvPr id="8" name="object 8"/>
            <p:cNvSpPr/>
            <p:nvPr/>
          </p:nvSpPr>
          <p:spPr>
            <a:xfrm>
              <a:off x="3692652" y="3922776"/>
              <a:ext cx="4386072" cy="20253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88080" y="3918204"/>
              <a:ext cx="4395470" cy="2034539"/>
            </a:xfrm>
            <a:custGeom>
              <a:avLst/>
              <a:gdLst/>
              <a:ahLst/>
              <a:cxnLst/>
              <a:rect l="l" t="t" r="r" b="b"/>
              <a:pathLst>
                <a:path w="4395470" h="2034539">
                  <a:moveTo>
                    <a:pt x="0" y="0"/>
                  </a:moveTo>
                  <a:lnTo>
                    <a:pt x="4395216" y="0"/>
                  </a:lnTo>
                  <a:lnTo>
                    <a:pt x="4395216" y="2034540"/>
                  </a:lnTo>
                  <a:lnTo>
                    <a:pt x="0" y="203454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6714" y="4988852"/>
            <a:ext cx="272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C00000"/>
                </a:solidFill>
                <a:latin typeface="TeXGyrePagella"/>
                <a:cs typeface="TeXGyrePagella"/>
              </a:rPr>
              <a:t>Content </a:t>
            </a:r>
            <a:r>
              <a:rPr sz="1200" b="1" i="1" spc="-5" dirty="0">
                <a:solidFill>
                  <a:srgbClr val="C00000"/>
                </a:solidFill>
                <a:latin typeface="TeXGyrePagella"/>
                <a:cs typeface="TeXGyrePagella"/>
              </a:rPr>
              <a:t>Page Output with Master</a:t>
            </a:r>
            <a:r>
              <a:rPr sz="1200" b="1" i="1" spc="-80" dirty="0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sz="1200" b="1" i="1" spc="-5" dirty="0">
                <a:solidFill>
                  <a:srgbClr val="C00000"/>
                </a:solidFill>
                <a:latin typeface="TeXGyrePagella"/>
                <a:cs typeface="TeXGyrePagella"/>
              </a:rPr>
              <a:t>Page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0"/>
              </a:lnSpc>
            </a:pPr>
            <a:r>
              <a:rPr sz="4800" dirty="0">
                <a:latin typeface="Arial"/>
                <a:cs typeface="Arial"/>
              </a:rPr>
              <a:t>For Aptech </a:t>
            </a:r>
            <a:r>
              <a:rPr sz="4800" spc="-5" dirty="0">
                <a:latin typeface="Arial"/>
                <a:cs typeface="Arial"/>
              </a:rPr>
              <a:t>Centre Use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21189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Global.asax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27272" y="1164043"/>
            <a:ext cx="10592435" cy="5281295"/>
            <a:chOff x="827272" y="1164043"/>
            <a:chExt cx="10592435" cy="5281295"/>
          </a:xfrm>
        </p:grpSpPr>
        <p:sp>
          <p:nvSpPr>
            <p:cNvPr id="4" name="object 4"/>
            <p:cNvSpPr/>
            <p:nvPr/>
          </p:nvSpPr>
          <p:spPr>
            <a:xfrm>
              <a:off x="833622" y="1170393"/>
              <a:ext cx="1106805" cy="5268595"/>
            </a:xfrm>
            <a:custGeom>
              <a:avLst/>
              <a:gdLst/>
              <a:ahLst/>
              <a:cxnLst/>
              <a:rect l="l" t="t" r="r" b="b"/>
              <a:pathLst>
                <a:path w="1106805" h="5268595">
                  <a:moveTo>
                    <a:pt x="15278" y="0"/>
                  </a:moveTo>
                  <a:lnTo>
                    <a:pt x="49374" y="34534"/>
                  </a:lnTo>
                  <a:lnTo>
                    <a:pt x="82929" y="69399"/>
                  </a:lnTo>
                  <a:lnTo>
                    <a:pt x="115943" y="104589"/>
                  </a:lnTo>
                  <a:lnTo>
                    <a:pt x="148415" y="140100"/>
                  </a:lnTo>
                  <a:lnTo>
                    <a:pt x="180346" y="175927"/>
                  </a:lnTo>
                  <a:lnTo>
                    <a:pt x="211737" y="212063"/>
                  </a:lnTo>
                  <a:lnTo>
                    <a:pt x="242586" y="248503"/>
                  </a:lnTo>
                  <a:lnTo>
                    <a:pt x="272893" y="285243"/>
                  </a:lnTo>
                  <a:lnTo>
                    <a:pt x="302660" y="322276"/>
                  </a:lnTo>
                  <a:lnTo>
                    <a:pt x="331885" y="359598"/>
                  </a:lnTo>
                  <a:lnTo>
                    <a:pt x="360569" y="397204"/>
                  </a:lnTo>
                  <a:lnTo>
                    <a:pt x="388712" y="435087"/>
                  </a:lnTo>
                  <a:lnTo>
                    <a:pt x="416314" y="473244"/>
                  </a:lnTo>
                  <a:lnTo>
                    <a:pt x="443374" y="511667"/>
                  </a:lnTo>
                  <a:lnTo>
                    <a:pt x="469894" y="550353"/>
                  </a:lnTo>
                  <a:lnTo>
                    <a:pt x="495872" y="589296"/>
                  </a:lnTo>
                  <a:lnTo>
                    <a:pt x="521308" y="628490"/>
                  </a:lnTo>
                  <a:lnTo>
                    <a:pt x="546204" y="667930"/>
                  </a:lnTo>
                  <a:lnTo>
                    <a:pt x="570558" y="707612"/>
                  </a:lnTo>
                  <a:lnTo>
                    <a:pt x="594372" y="747529"/>
                  </a:lnTo>
                  <a:lnTo>
                    <a:pt x="617644" y="787676"/>
                  </a:lnTo>
                  <a:lnTo>
                    <a:pt x="640375" y="828048"/>
                  </a:lnTo>
                  <a:lnTo>
                    <a:pt x="662564" y="868641"/>
                  </a:lnTo>
                  <a:lnTo>
                    <a:pt x="684212" y="909447"/>
                  </a:lnTo>
                  <a:lnTo>
                    <a:pt x="705320" y="950463"/>
                  </a:lnTo>
                  <a:lnTo>
                    <a:pt x="725886" y="991683"/>
                  </a:lnTo>
                  <a:lnTo>
                    <a:pt x="745910" y="1033101"/>
                  </a:lnTo>
                  <a:lnTo>
                    <a:pt x="765394" y="1074713"/>
                  </a:lnTo>
                  <a:lnTo>
                    <a:pt x="784336" y="1116512"/>
                  </a:lnTo>
                  <a:lnTo>
                    <a:pt x="802737" y="1158495"/>
                  </a:lnTo>
                  <a:lnTo>
                    <a:pt x="820597" y="1200654"/>
                  </a:lnTo>
                  <a:lnTo>
                    <a:pt x="837916" y="1242986"/>
                  </a:lnTo>
                  <a:lnTo>
                    <a:pt x="854693" y="1285485"/>
                  </a:lnTo>
                  <a:lnTo>
                    <a:pt x="870930" y="1328145"/>
                  </a:lnTo>
                  <a:lnTo>
                    <a:pt x="886625" y="1370961"/>
                  </a:lnTo>
                  <a:lnTo>
                    <a:pt x="901779" y="1413928"/>
                  </a:lnTo>
                  <a:lnTo>
                    <a:pt x="916391" y="1457041"/>
                  </a:lnTo>
                  <a:lnTo>
                    <a:pt x="930463" y="1500294"/>
                  </a:lnTo>
                  <a:lnTo>
                    <a:pt x="943993" y="1543683"/>
                  </a:lnTo>
                  <a:lnTo>
                    <a:pt x="956982" y="1587201"/>
                  </a:lnTo>
                  <a:lnTo>
                    <a:pt x="969430" y="1630843"/>
                  </a:lnTo>
                  <a:lnTo>
                    <a:pt x="981336" y="1674605"/>
                  </a:lnTo>
                  <a:lnTo>
                    <a:pt x="992702" y="1718480"/>
                  </a:lnTo>
                  <a:lnTo>
                    <a:pt x="1003526" y="1762464"/>
                  </a:lnTo>
                  <a:lnTo>
                    <a:pt x="1013809" y="1806552"/>
                  </a:lnTo>
                  <a:lnTo>
                    <a:pt x="1023551" y="1850737"/>
                  </a:lnTo>
                  <a:lnTo>
                    <a:pt x="1032751" y="1895015"/>
                  </a:lnTo>
                  <a:lnTo>
                    <a:pt x="1041411" y="1939380"/>
                  </a:lnTo>
                  <a:lnTo>
                    <a:pt x="1049529" y="1983827"/>
                  </a:lnTo>
                  <a:lnTo>
                    <a:pt x="1057106" y="2028352"/>
                  </a:lnTo>
                  <a:lnTo>
                    <a:pt x="1064142" y="2072947"/>
                  </a:lnTo>
                  <a:lnTo>
                    <a:pt x="1070636" y="2117609"/>
                  </a:lnTo>
                  <a:lnTo>
                    <a:pt x="1076589" y="2162332"/>
                  </a:lnTo>
                  <a:lnTo>
                    <a:pt x="1082001" y="2207110"/>
                  </a:lnTo>
                  <a:lnTo>
                    <a:pt x="1086872" y="2251939"/>
                  </a:lnTo>
                  <a:lnTo>
                    <a:pt x="1091202" y="2296812"/>
                  </a:lnTo>
                  <a:lnTo>
                    <a:pt x="1094990" y="2341726"/>
                  </a:lnTo>
                  <a:lnTo>
                    <a:pt x="1098238" y="2386674"/>
                  </a:lnTo>
                  <a:lnTo>
                    <a:pt x="1100944" y="2431651"/>
                  </a:lnTo>
                  <a:lnTo>
                    <a:pt x="1103109" y="2476651"/>
                  </a:lnTo>
                  <a:lnTo>
                    <a:pt x="1104732" y="2521671"/>
                  </a:lnTo>
                  <a:lnTo>
                    <a:pt x="1105815" y="2566703"/>
                  </a:lnTo>
                  <a:lnTo>
                    <a:pt x="1106356" y="2611744"/>
                  </a:lnTo>
                  <a:lnTo>
                    <a:pt x="1106356" y="2656787"/>
                  </a:lnTo>
                  <a:lnTo>
                    <a:pt x="1105815" y="2701827"/>
                  </a:lnTo>
                  <a:lnTo>
                    <a:pt x="1104732" y="2746860"/>
                  </a:lnTo>
                  <a:lnTo>
                    <a:pt x="1103109" y="2791879"/>
                  </a:lnTo>
                  <a:lnTo>
                    <a:pt x="1100944" y="2836880"/>
                  </a:lnTo>
                  <a:lnTo>
                    <a:pt x="1098238" y="2881857"/>
                  </a:lnTo>
                  <a:lnTo>
                    <a:pt x="1094990" y="2926805"/>
                  </a:lnTo>
                  <a:lnTo>
                    <a:pt x="1091202" y="2971718"/>
                  </a:lnTo>
                  <a:lnTo>
                    <a:pt x="1086872" y="3016592"/>
                  </a:lnTo>
                  <a:lnTo>
                    <a:pt x="1082001" y="3061420"/>
                  </a:lnTo>
                  <a:lnTo>
                    <a:pt x="1076589" y="3106199"/>
                  </a:lnTo>
                  <a:lnTo>
                    <a:pt x="1070636" y="3150921"/>
                  </a:lnTo>
                  <a:lnTo>
                    <a:pt x="1064142" y="3195583"/>
                  </a:lnTo>
                  <a:lnTo>
                    <a:pt x="1057106" y="3240179"/>
                  </a:lnTo>
                  <a:lnTo>
                    <a:pt x="1049529" y="3284703"/>
                  </a:lnTo>
                  <a:lnTo>
                    <a:pt x="1041411" y="3329150"/>
                  </a:lnTo>
                  <a:lnTo>
                    <a:pt x="1032751" y="3373516"/>
                  </a:lnTo>
                  <a:lnTo>
                    <a:pt x="1023551" y="3417794"/>
                  </a:lnTo>
                  <a:lnTo>
                    <a:pt x="1013809" y="3461979"/>
                  </a:lnTo>
                  <a:lnTo>
                    <a:pt x="1003526" y="3506066"/>
                  </a:lnTo>
                  <a:lnTo>
                    <a:pt x="992702" y="3550050"/>
                  </a:lnTo>
                  <a:lnTo>
                    <a:pt x="981336" y="3593926"/>
                  </a:lnTo>
                  <a:lnTo>
                    <a:pt x="969430" y="3637687"/>
                  </a:lnTo>
                  <a:lnTo>
                    <a:pt x="956982" y="3681330"/>
                  </a:lnTo>
                  <a:lnTo>
                    <a:pt x="943993" y="3724848"/>
                  </a:lnTo>
                  <a:lnTo>
                    <a:pt x="930463" y="3768236"/>
                  </a:lnTo>
                  <a:lnTo>
                    <a:pt x="916391" y="3811489"/>
                  </a:lnTo>
                  <a:lnTo>
                    <a:pt x="901779" y="3854602"/>
                  </a:lnTo>
                  <a:lnTo>
                    <a:pt x="886625" y="3897569"/>
                  </a:lnTo>
                  <a:lnTo>
                    <a:pt x="870930" y="3940386"/>
                  </a:lnTo>
                  <a:lnTo>
                    <a:pt x="854693" y="3983046"/>
                  </a:lnTo>
                  <a:lnTo>
                    <a:pt x="837916" y="4025544"/>
                  </a:lnTo>
                  <a:lnTo>
                    <a:pt x="820597" y="4067876"/>
                  </a:lnTo>
                  <a:lnTo>
                    <a:pt x="802737" y="4110036"/>
                  </a:lnTo>
                  <a:lnTo>
                    <a:pt x="784336" y="4152018"/>
                  </a:lnTo>
                  <a:lnTo>
                    <a:pt x="765394" y="4193818"/>
                  </a:lnTo>
                  <a:lnTo>
                    <a:pt x="745910" y="4235429"/>
                  </a:lnTo>
                  <a:lnTo>
                    <a:pt x="725886" y="4276848"/>
                  </a:lnTo>
                  <a:lnTo>
                    <a:pt x="705320" y="4318067"/>
                  </a:lnTo>
                  <a:lnTo>
                    <a:pt x="684212" y="4359083"/>
                  </a:lnTo>
                  <a:lnTo>
                    <a:pt x="662564" y="4399890"/>
                  </a:lnTo>
                  <a:lnTo>
                    <a:pt x="640375" y="4440482"/>
                  </a:lnTo>
                  <a:lnTo>
                    <a:pt x="617644" y="4480855"/>
                  </a:lnTo>
                  <a:lnTo>
                    <a:pt x="594372" y="4521002"/>
                  </a:lnTo>
                  <a:lnTo>
                    <a:pt x="570558" y="4560919"/>
                  </a:lnTo>
                  <a:lnTo>
                    <a:pt x="546204" y="4600600"/>
                  </a:lnTo>
                  <a:lnTo>
                    <a:pt x="521308" y="4640041"/>
                  </a:lnTo>
                  <a:lnTo>
                    <a:pt x="495872" y="4679235"/>
                  </a:lnTo>
                  <a:lnTo>
                    <a:pt x="469894" y="4718177"/>
                  </a:lnTo>
                  <a:lnTo>
                    <a:pt x="443374" y="4756863"/>
                  </a:lnTo>
                  <a:lnTo>
                    <a:pt x="416314" y="4795287"/>
                  </a:lnTo>
                  <a:lnTo>
                    <a:pt x="388712" y="4833443"/>
                  </a:lnTo>
                  <a:lnTo>
                    <a:pt x="360569" y="4871327"/>
                  </a:lnTo>
                  <a:lnTo>
                    <a:pt x="331885" y="4908932"/>
                  </a:lnTo>
                  <a:lnTo>
                    <a:pt x="302660" y="4946254"/>
                  </a:lnTo>
                  <a:lnTo>
                    <a:pt x="272893" y="4983288"/>
                  </a:lnTo>
                  <a:lnTo>
                    <a:pt x="242586" y="5020028"/>
                  </a:lnTo>
                  <a:lnTo>
                    <a:pt x="211737" y="5056468"/>
                  </a:lnTo>
                  <a:lnTo>
                    <a:pt x="180346" y="5092604"/>
                  </a:lnTo>
                  <a:lnTo>
                    <a:pt x="148415" y="5128430"/>
                  </a:lnTo>
                  <a:lnTo>
                    <a:pt x="115943" y="5163941"/>
                  </a:lnTo>
                  <a:lnTo>
                    <a:pt x="82929" y="5199132"/>
                  </a:lnTo>
                  <a:lnTo>
                    <a:pt x="49374" y="5233997"/>
                  </a:lnTo>
                  <a:lnTo>
                    <a:pt x="15278" y="5268531"/>
                  </a:lnTo>
                  <a:lnTo>
                    <a:pt x="0" y="5253253"/>
                  </a:lnTo>
                  <a:lnTo>
                    <a:pt x="33898" y="5218919"/>
                  </a:lnTo>
                  <a:lnTo>
                    <a:pt x="67259" y="5184256"/>
                  </a:lnTo>
                  <a:lnTo>
                    <a:pt x="100081" y="5149269"/>
                  </a:lnTo>
                  <a:lnTo>
                    <a:pt x="132365" y="5113964"/>
                  </a:lnTo>
                  <a:lnTo>
                    <a:pt x="164112" y="5078346"/>
                  </a:lnTo>
                  <a:lnTo>
                    <a:pt x="195320" y="5042419"/>
                  </a:lnTo>
                  <a:lnTo>
                    <a:pt x="225990" y="5006190"/>
                  </a:lnTo>
                  <a:lnTo>
                    <a:pt x="256122" y="4969663"/>
                  </a:lnTo>
                  <a:lnTo>
                    <a:pt x="285716" y="4932844"/>
                  </a:lnTo>
                  <a:lnTo>
                    <a:pt x="314772" y="4895739"/>
                  </a:lnTo>
                  <a:lnTo>
                    <a:pt x="343290" y="4858351"/>
                  </a:lnTo>
                  <a:lnTo>
                    <a:pt x="371269" y="4820687"/>
                  </a:lnTo>
                  <a:lnTo>
                    <a:pt x="398711" y="4782752"/>
                  </a:lnTo>
                  <a:lnTo>
                    <a:pt x="425615" y="4744552"/>
                  </a:lnTo>
                  <a:lnTo>
                    <a:pt x="451980" y="4706090"/>
                  </a:lnTo>
                  <a:lnTo>
                    <a:pt x="477808" y="4667373"/>
                  </a:lnTo>
                  <a:lnTo>
                    <a:pt x="503097" y="4628406"/>
                  </a:lnTo>
                  <a:lnTo>
                    <a:pt x="527849" y="4589195"/>
                  </a:lnTo>
                  <a:lnTo>
                    <a:pt x="552062" y="4549743"/>
                  </a:lnTo>
                  <a:lnTo>
                    <a:pt x="575737" y="4510058"/>
                  </a:lnTo>
                  <a:lnTo>
                    <a:pt x="598874" y="4470143"/>
                  </a:lnTo>
                  <a:lnTo>
                    <a:pt x="621473" y="4430005"/>
                  </a:lnTo>
                  <a:lnTo>
                    <a:pt x="643534" y="4389648"/>
                  </a:lnTo>
                  <a:lnTo>
                    <a:pt x="665057" y="4349078"/>
                  </a:lnTo>
                  <a:lnTo>
                    <a:pt x="686042" y="4308300"/>
                  </a:lnTo>
                  <a:lnTo>
                    <a:pt x="706489" y="4267320"/>
                  </a:lnTo>
                  <a:lnTo>
                    <a:pt x="726397" y="4226142"/>
                  </a:lnTo>
                  <a:lnTo>
                    <a:pt x="745768" y="4184771"/>
                  </a:lnTo>
                  <a:lnTo>
                    <a:pt x="764600" y="4143214"/>
                  </a:lnTo>
                  <a:lnTo>
                    <a:pt x="782895" y="4101475"/>
                  </a:lnTo>
                  <a:lnTo>
                    <a:pt x="800651" y="4059560"/>
                  </a:lnTo>
                  <a:lnTo>
                    <a:pt x="817870" y="4017474"/>
                  </a:lnTo>
                  <a:lnTo>
                    <a:pt x="834550" y="3975222"/>
                  </a:lnTo>
                  <a:lnTo>
                    <a:pt x="850692" y="3932809"/>
                  </a:lnTo>
                  <a:lnTo>
                    <a:pt x="866296" y="3890241"/>
                  </a:lnTo>
                  <a:lnTo>
                    <a:pt x="881362" y="3847523"/>
                  </a:lnTo>
                  <a:lnTo>
                    <a:pt x="895890" y="3804660"/>
                  </a:lnTo>
                  <a:lnTo>
                    <a:pt x="909880" y="3761658"/>
                  </a:lnTo>
                  <a:lnTo>
                    <a:pt x="923332" y="3718521"/>
                  </a:lnTo>
                  <a:lnTo>
                    <a:pt x="936246" y="3675256"/>
                  </a:lnTo>
                  <a:lnTo>
                    <a:pt x="948621" y="3631867"/>
                  </a:lnTo>
                  <a:lnTo>
                    <a:pt x="960459" y="3588359"/>
                  </a:lnTo>
                  <a:lnTo>
                    <a:pt x="971758" y="3544738"/>
                  </a:lnTo>
                  <a:lnTo>
                    <a:pt x="982520" y="3501009"/>
                  </a:lnTo>
                  <a:lnTo>
                    <a:pt x="992743" y="3457177"/>
                  </a:lnTo>
                  <a:lnTo>
                    <a:pt x="1002428" y="3413248"/>
                  </a:lnTo>
                  <a:lnTo>
                    <a:pt x="1011576" y="3369227"/>
                  </a:lnTo>
                  <a:lnTo>
                    <a:pt x="1020185" y="3325119"/>
                  </a:lnTo>
                  <a:lnTo>
                    <a:pt x="1028256" y="3280930"/>
                  </a:lnTo>
                  <a:lnTo>
                    <a:pt x="1035789" y="3236664"/>
                  </a:lnTo>
                  <a:lnTo>
                    <a:pt x="1042784" y="3192327"/>
                  </a:lnTo>
                  <a:lnTo>
                    <a:pt x="1049241" y="3147924"/>
                  </a:lnTo>
                  <a:lnTo>
                    <a:pt x="1055160" y="3103461"/>
                  </a:lnTo>
                  <a:lnTo>
                    <a:pt x="1060540" y="3058942"/>
                  </a:lnTo>
                  <a:lnTo>
                    <a:pt x="1065383" y="3014374"/>
                  </a:lnTo>
                  <a:lnTo>
                    <a:pt x="1069688" y="2969760"/>
                  </a:lnTo>
                  <a:lnTo>
                    <a:pt x="1073454" y="2925108"/>
                  </a:lnTo>
                  <a:lnTo>
                    <a:pt x="1076682" y="2880421"/>
                  </a:lnTo>
                  <a:lnTo>
                    <a:pt x="1079373" y="2835705"/>
                  </a:lnTo>
                  <a:lnTo>
                    <a:pt x="1081525" y="2790965"/>
                  </a:lnTo>
                  <a:lnTo>
                    <a:pt x="1083139" y="2746207"/>
                  </a:lnTo>
                  <a:lnTo>
                    <a:pt x="1084215" y="2701435"/>
                  </a:lnTo>
                  <a:lnTo>
                    <a:pt x="1084754" y="2656656"/>
                  </a:lnTo>
                  <a:lnTo>
                    <a:pt x="1084754" y="2611874"/>
                  </a:lnTo>
                  <a:lnTo>
                    <a:pt x="1084215" y="2567095"/>
                  </a:lnTo>
                  <a:lnTo>
                    <a:pt x="1083139" y="2522324"/>
                  </a:lnTo>
                  <a:lnTo>
                    <a:pt x="1081525" y="2477566"/>
                  </a:lnTo>
                  <a:lnTo>
                    <a:pt x="1079373" y="2432826"/>
                  </a:lnTo>
                  <a:lnTo>
                    <a:pt x="1076682" y="2388110"/>
                  </a:lnTo>
                  <a:lnTo>
                    <a:pt x="1073454" y="2343423"/>
                  </a:lnTo>
                  <a:lnTo>
                    <a:pt x="1069688" y="2298770"/>
                  </a:lnTo>
                  <a:lnTo>
                    <a:pt x="1065383" y="2254157"/>
                  </a:lnTo>
                  <a:lnTo>
                    <a:pt x="1060540" y="2209588"/>
                  </a:lnTo>
                  <a:lnTo>
                    <a:pt x="1055160" y="2165069"/>
                  </a:lnTo>
                  <a:lnTo>
                    <a:pt x="1049241" y="2120606"/>
                  </a:lnTo>
                  <a:lnTo>
                    <a:pt x="1042784" y="2076203"/>
                  </a:lnTo>
                  <a:lnTo>
                    <a:pt x="1035789" y="2031866"/>
                  </a:lnTo>
                  <a:lnTo>
                    <a:pt x="1028256" y="1987601"/>
                  </a:lnTo>
                  <a:lnTo>
                    <a:pt x="1020185" y="1943411"/>
                  </a:lnTo>
                  <a:lnTo>
                    <a:pt x="1011576" y="1899303"/>
                  </a:lnTo>
                  <a:lnTo>
                    <a:pt x="1002428" y="1855282"/>
                  </a:lnTo>
                  <a:lnTo>
                    <a:pt x="992743" y="1811353"/>
                  </a:lnTo>
                  <a:lnTo>
                    <a:pt x="982520" y="1767522"/>
                  </a:lnTo>
                  <a:lnTo>
                    <a:pt x="971758" y="1723793"/>
                  </a:lnTo>
                  <a:lnTo>
                    <a:pt x="960459" y="1680172"/>
                  </a:lnTo>
                  <a:lnTo>
                    <a:pt x="948621" y="1636664"/>
                  </a:lnTo>
                  <a:lnTo>
                    <a:pt x="936246" y="1593275"/>
                  </a:lnTo>
                  <a:lnTo>
                    <a:pt x="923332" y="1550009"/>
                  </a:lnTo>
                  <a:lnTo>
                    <a:pt x="909880" y="1506873"/>
                  </a:lnTo>
                  <a:lnTo>
                    <a:pt x="895890" y="1463870"/>
                  </a:lnTo>
                  <a:lnTo>
                    <a:pt x="881362" y="1421007"/>
                  </a:lnTo>
                  <a:lnTo>
                    <a:pt x="866296" y="1378289"/>
                  </a:lnTo>
                  <a:lnTo>
                    <a:pt x="850692" y="1335721"/>
                  </a:lnTo>
                  <a:lnTo>
                    <a:pt x="834550" y="1293309"/>
                  </a:lnTo>
                  <a:lnTo>
                    <a:pt x="817870" y="1251057"/>
                  </a:lnTo>
                  <a:lnTo>
                    <a:pt x="800651" y="1208970"/>
                  </a:lnTo>
                  <a:lnTo>
                    <a:pt x="782895" y="1167055"/>
                  </a:lnTo>
                  <a:lnTo>
                    <a:pt x="764600" y="1125316"/>
                  </a:lnTo>
                  <a:lnTo>
                    <a:pt x="745768" y="1083759"/>
                  </a:lnTo>
                  <a:lnTo>
                    <a:pt x="726397" y="1042389"/>
                  </a:lnTo>
                  <a:lnTo>
                    <a:pt x="706489" y="1001211"/>
                  </a:lnTo>
                  <a:lnTo>
                    <a:pt x="686042" y="960230"/>
                  </a:lnTo>
                  <a:lnTo>
                    <a:pt x="665057" y="919452"/>
                  </a:lnTo>
                  <a:lnTo>
                    <a:pt x="643534" y="878882"/>
                  </a:lnTo>
                  <a:lnTo>
                    <a:pt x="621473" y="838525"/>
                  </a:lnTo>
                  <a:lnTo>
                    <a:pt x="598874" y="798387"/>
                  </a:lnTo>
                  <a:lnTo>
                    <a:pt x="575737" y="758473"/>
                  </a:lnTo>
                  <a:lnTo>
                    <a:pt x="552062" y="718787"/>
                  </a:lnTo>
                  <a:lnTo>
                    <a:pt x="527849" y="679336"/>
                  </a:lnTo>
                  <a:lnTo>
                    <a:pt x="503097" y="640124"/>
                  </a:lnTo>
                  <a:lnTo>
                    <a:pt x="477808" y="601157"/>
                  </a:lnTo>
                  <a:lnTo>
                    <a:pt x="451980" y="562440"/>
                  </a:lnTo>
                  <a:lnTo>
                    <a:pt x="425615" y="523979"/>
                  </a:lnTo>
                  <a:lnTo>
                    <a:pt x="398711" y="485778"/>
                  </a:lnTo>
                  <a:lnTo>
                    <a:pt x="371269" y="447843"/>
                  </a:lnTo>
                  <a:lnTo>
                    <a:pt x="343290" y="410179"/>
                  </a:lnTo>
                  <a:lnTo>
                    <a:pt x="314772" y="372792"/>
                  </a:lnTo>
                  <a:lnTo>
                    <a:pt x="285716" y="335686"/>
                  </a:lnTo>
                  <a:lnTo>
                    <a:pt x="256122" y="298867"/>
                  </a:lnTo>
                  <a:lnTo>
                    <a:pt x="225990" y="262341"/>
                  </a:lnTo>
                  <a:lnTo>
                    <a:pt x="195320" y="226111"/>
                  </a:lnTo>
                  <a:lnTo>
                    <a:pt x="164112" y="190185"/>
                  </a:lnTo>
                  <a:lnTo>
                    <a:pt x="132365" y="154566"/>
                  </a:lnTo>
                  <a:lnTo>
                    <a:pt x="100081" y="119261"/>
                  </a:lnTo>
                  <a:lnTo>
                    <a:pt x="67259" y="84274"/>
                  </a:lnTo>
                  <a:lnTo>
                    <a:pt x="33898" y="49611"/>
                  </a:lnTo>
                  <a:lnTo>
                    <a:pt x="0" y="15278"/>
                  </a:lnTo>
                  <a:lnTo>
                    <a:pt x="15278" y="0"/>
                  </a:lnTo>
                  <a:close/>
                </a:path>
              </a:pathLst>
            </a:custGeom>
            <a:ln w="12192">
              <a:solidFill>
                <a:srgbClr val="1592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7968" y="1383791"/>
              <a:ext cx="10145395" cy="692150"/>
            </a:xfrm>
            <a:custGeom>
              <a:avLst/>
              <a:gdLst/>
              <a:ahLst/>
              <a:cxnLst/>
              <a:rect l="l" t="t" r="r" b="b"/>
              <a:pathLst>
                <a:path w="10145395" h="692150">
                  <a:moveTo>
                    <a:pt x="10145268" y="0"/>
                  </a:moveTo>
                  <a:lnTo>
                    <a:pt x="0" y="0"/>
                  </a:lnTo>
                  <a:lnTo>
                    <a:pt x="0" y="691896"/>
                  </a:lnTo>
                  <a:lnTo>
                    <a:pt x="10145268" y="691896"/>
                  </a:lnTo>
                  <a:lnTo>
                    <a:pt x="101452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7968" y="1383791"/>
              <a:ext cx="10145395" cy="692150"/>
            </a:xfrm>
            <a:custGeom>
              <a:avLst/>
              <a:gdLst/>
              <a:ahLst/>
              <a:cxnLst/>
              <a:rect l="l" t="t" r="r" b="b"/>
              <a:pathLst>
                <a:path w="10145395" h="692150">
                  <a:moveTo>
                    <a:pt x="0" y="0"/>
                  </a:moveTo>
                  <a:lnTo>
                    <a:pt x="10145268" y="0"/>
                  </a:lnTo>
                  <a:lnTo>
                    <a:pt x="10145268" y="691896"/>
                  </a:lnTo>
                  <a:lnTo>
                    <a:pt x="0" y="69189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1AA6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6676" y="1296923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2054" y="0"/>
                  </a:moveTo>
                  <a:lnTo>
                    <a:pt x="384976" y="2535"/>
                  </a:lnTo>
                  <a:lnTo>
                    <a:pt x="339367" y="9965"/>
                  </a:lnTo>
                  <a:lnTo>
                    <a:pt x="295490" y="22026"/>
                  </a:lnTo>
                  <a:lnTo>
                    <a:pt x="253608" y="38454"/>
                  </a:lnTo>
                  <a:lnTo>
                    <a:pt x="213986" y="58987"/>
                  </a:lnTo>
                  <a:lnTo>
                    <a:pt x="176887" y="83360"/>
                  </a:lnTo>
                  <a:lnTo>
                    <a:pt x="142573" y="111310"/>
                  </a:lnTo>
                  <a:lnTo>
                    <a:pt x="111310" y="142573"/>
                  </a:lnTo>
                  <a:lnTo>
                    <a:pt x="83360" y="176887"/>
                  </a:lnTo>
                  <a:lnTo>
                    <a:pt x="58987" y="213986"/>
                  </a:lnTo>
                  <a:lnTo>
                    <a:pt x="38454" y="253608"/>
                  </a:lnTo>
                  <a:lnTo>
                    <a:pt x="22026" y="295490"/>
                  </a:lnTo>
                  <a:lnTo>
                    <a:pt x="9965" y="339367"/>
                  </a:lnTo>
                  <a:lnTo>
                    <a:pt x="2535" y="384976"/>
                  </a:lnTo>
                  <a:lnTo>
                    <a:pt x="0" y="432053"/>
                  </a:lnTo>
                  <a:lnTo>
                    <a:pt x="2535" y="479131"/>
                  </a:lnTo>
                  <a:lnTo>
                    <a:pt x="9965" y="524740"/>
                  </a:lnTo>
                  <a:lnTo>
                    <a:pt x="22026" y="568617"/>
                  </a:lnTo>
                  <a:lnTo>
                    <a:pt x="38454" y="610499"/>
                  </a:lnTo>
                  <a:lnTo>
                    <a:pt x="58987" y="650121"/>
                  </a:lnTo>
                  <a:lnTo>
                    <a:pt x="83360" y="687220"/>
                  </a:lnTo>
                  <a:lnTo>
                    <a:pt x="111310" y="721534"/>
                  </a:lnTo>
                  <a:lnTo>
                    <a:pt x="142573" y="752797"/>
                  </a:lnTo>
                  <a:lnTo>
                    <a:pt x="176887" y="780747"/>
                  </a:lnTo>
                  <a:lnTo>
                    <a:pt x="213986" y="805120"/>
                  </a:lnTo>
                  <a:lnTo>
                    <a:pt x="253608" y="825653"/>
                  </a:lnTo>
                  <a:lnTo>
                    <a:pt x="295490" y="842081"/>
                  </a:lnTo>
                  <a:lnTo>
                    <a:pt x="339367" y="854142"/>
                  </a:lnTo>
                  <a:lnTo>
                    <a:pt x="384976" y="861572"/>
                  </a:lnTo>
                  <a:lnTo>
                    <a:pt x="432054" y="864107"/>
                  </a:lnTo>
                  <a:lnTo>
                    <a:pt x="479131" y="861572"/>
                  </a:lnTo>
                  <a:lnTo>
                    <a:pt x="524740" y="854142"/>
                  </a:lnTo>
                  <a:lnTo>
                    <a:pt x="568617" y="842081"/>
                  </a:lnTo>
                  <a:lnTo>
                    <a:pt x="610499" y="825653"/>
                  </a:lnTo>
                  <a:lnTo>
                    <a:pt x="650121" y="805120"/>
                  </a:lnTo>
                  <a:lnTo>
                    <a:pt x="687220" y="780747"/>
                  </a:lnTo>
                  <a:lnTo>
                    <a:pt x="721534" y="752797"/>
                  </a:lnTo>
                  <a:lnTo>
                    <a:pt x="752797" y="721534"/>
                  </a:lnTo>
                  <a:lnTo>
                    <a:pt x="780747" y="687220"/>
                  </a:lnTo>
                  <a:lnTo>
                    <a:pt x="805120" y="650121"/>
                  </a:lnTo>
                  <a:lnTo>
                    <a:pt x="825653" y="610499"/>
                  </a:lnTo>
                  <a:lnTo>
                    <a:pt x="842081" y="568617"/>
                  </a:lnTo>
                  <a:lnTo>
                    <a:pt x="854142" y="524740"/>
                  </a:lnTo>
                  <a:lnTo>
                    <a:pt x="861572" y="479131"/>
                  </a:lnTo>
                  <a:lnTo>
                    <a:pt x="864108" y="432053"/>
                  </a:lnTo>
                  <a:lnTo>
                    <a:pt x="861572" y="384976"/>
                  </a:lnTo>
                  <a:lnTo>
                    <a:pt x="854142" y="339367"/>
                  </a:lnTo>
                  <a:lnTo>
                    <a:pt x="842081" y="295490"/>
                  </a:lnTo>
                  <a:lnTo>
                    <a:pt x="825653" y="253608"/>
                  </a:lnTo>
                  <a:lnTo>
                    <a:pt x="805120" y="213986"/>
                  </a:lnTo>
                  <a:lnTo>
                    <a:pt x="780747" y="176887"/>
                  </a:lnTo>
                  <a:lnTo>
                    <a:pt x="752797" y="142573"/>
                  </a:lnTo>
                  <a:lnTo>
                    <a:pt x="721534" y="111310"/>
                  </a:lnTo>
                  <a:lnTo>
                    <a:pt x="687220" y="83360"/>
                  </a:lnTo>
                  <a:lnTo>
                    <a:pt x="650121" y="58987"/>
                  </a:lnTo>
                  <a:lnTo>
                    <a:pt x="610499" y="38454"/>
                  </a:lnTo>
                  <a:lnTo>
                    <a:pt x="568617" y="22026"/>
                  </a:lnTo>
                  <a:lnTo>
                    <a:pt x="524740" y="9965"/>
                  </a:lnTo>
                  <a:lnTo>
                    <a:pt x="479131" y="2535"/>
                  </a:lnTo>
                  <a:lnTo>
                    <a:pt x="432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6676" y="1296923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0" y="432053"/>
                  </a:moveTo>
                  <a:lnTo>
                    <a:pt x="2535" y="384976"/>
                  </a:lnTo>
                  <a:lnTo>
                    <a:pt x="9965" y="339367"/>
                  </a:lnTo>
                  <a:lnTo>
                    <a:pt x="22026" y="295490"/>
                  </a:lnTo>
                  <a:lnTo>
                    <a:pt x="38454" y="253608"/>
                  </a:lnTo>
                  <a:lnTo>
                    <a:pt x="58987" y="213986"/>
                  </a:lnTo>
                  <a:lnTo>
                    <a:pt x="83360" y="176887"/>
                  </a:lnTo>
                  <a:lnTo>
                    <a:pt x="111310" y="142573"/>
                  </a:lnTo>
                  <a:lnTo>
                    <a:pt x="142573" y="111310"/>
                  </a:lnTo>
                  <a:lnTo>
                    <a:pt x="176887" y="83360"/>
                  </a:lnTo>
                  <a:lnTo>
                    <a:pt x="213986" y="58987"/>
                  </a:lnTo>
                  <a:lnTo>
                    <a:pt x="253608" y="38454"/>
                  </a:lnTo>
                  <a:lnTo>
                    <a:pt x="295490" y="22026"/>
                  </a:lnTo>
                  <a:lnTo>
                    <a:pt x="339367" y="9965"/>
                  </a:lnTo>
                  <a:lnTo>
                    <a:pt x="384976" y="2535"/>
                  </a:lnTo>
                  <a:lnTo>
                    <a:pt x="432054" y="0"/>
                  </a:lnTo>
                  <a:lnTo>
                    <a:pt x="479131" y="2535"/>
                  </a:lnTo>
                  <a:lnTo>
                    <a:pt x="524740" y="9965"/>
                  </a:lnTo>
                  <a:lnTo>
                    <a:pt x="568617" y="22026"/>
                  </a:lnTo>
                  <a:lnTo>
                    <a:pt x="610499" y="38454"/>
                  </a:lnTo>
                  <a:lnTo>
                    <a:pt x="650121" y="58987"/>
                  </a:lnTo>
                  <a:lnTo>
                    <a:pt x="687220" y="83360"/>
                  </a:lnTo>
                  <a:lnTo>
                    <a:pt x="721534" y="111310"/>
                  </a:lnTo>
                  <a:lnTo>
                    <a:pt x="752797" y="142573"/>
                  </a:lnTo>
                  <a:lnTo>
                    <a:pt x="780747" y="176887"/>
                  </a:lnTo>
                  <a:lnTo>
                    <a:pt x="805120" y="213986"/>
                  </a:lnTo>
                  <a:lnTo>
                    <a:pt x="825653" y="253608"/>
                  </a:lnTo>
                  <a:lnTo>
                    <a:pt x="842081" y="295490"/>
                  </a:lnTo>
                  <a:lnTo>
                    <a:pt x="854142" y="339367"/>
                  </a:lnTo>
                  <a:lnTo>
                    <a:pt x="861572" y="384976"/>
                  </a:lnTo>
                  <a:lnTo>
                    <a:pt x="864108" y="432053"/>
                  </a:lnTo>
                  <a:lnTo>
                    <a:pt x="861572" y="479131"/>
                  </a:lnTo>
                  <a:lnTo>
                    <a:pt x="854142" y="524740"/>
                  </a:lnTo>
                  <a:lnTo>
                    <a:pt x="842081" y="568617"/>
                  </a:lnTo>
                  <a:lnTo>
                    <a:pt x="825653" y="610499"/>
                  </a:lnTo>
                  <a:lnTo>
                    <a:pt x="805120" y="650121"/>
                  </a:lnTo>
                  <a:lnTo>
                    <a:pt x="780747" y="687220"/>
                  </a:lnTo>
                  <a:lnTo>
                    <a:pt x="752797" y="721534"/>
                  </a:lnTo>
                  <a:lnTo>
                    <a:pt x="721534" y="752797"/>
                  </a:lnTo>
                  <a:lnTo>
                    <a:pt x="687220" y="780747"/>
                  </a:lnTo>
                  <a:lnTo>
                    <a:pt x="650121" y="805120"/>
                  </a:lnTo>
                  <a:lnTo>
                    <a:pt x="610499" y="825653"/>
                  </a:lnTo>
                  <a:lnTo>
                    <a:pt x="568617" y="842081"/>
                  </a:lnTo>
                  <a:lnTo>
                    <a:pt x="524740" y="854142"/>
                  </a:lnTo>
                  <a:lnTo>
                    <a:pt x="479131" y="861572"/>
                  </a:lnTo>
                  <a:lnTo>
                    <a:pt x="432054" y="864107"/>
                  </a:lnTo>
                  <a:lnTo>
                    <a:pt x="384976" y="861572"/>
                  </a:lnTo>
                  <a:lnTo>
                    <a:pt x="339367" y="854142"/>
                  </a:lnTo>
                  <a:lnTo>
                    <a:pt x="295490" y="842081"/>
                  </a:lnTo>
                  <a:lnTo>
                    <a:pt x="253608" y="825653"/>
                  </a:lnTo>
                  <a:lnTo>
                    <a:pt x="213986" y="805120"/>
                  </a:lnTo>
                  <a:lnTo>
                    <a:pt x="176887" y="780747"/>
                  </a:lnTo>
                  <a:lnTo>
                    <a:pt x="142573" y="752797"/>
                  </a:lnTo>
                  <a:lnTo>
                    <a:pt x="111310" y="721534"/>
                  </a:lnTo>
                  <a:lnTo>
                    <a:pt x="83360" y="687220"/>
                  </a:lnTo>
                  <a:lnTo>
                    <a:pt x="58987" y="650121"/>
                  </a:lnTo>
                  <a:lnTo>
                    <a:pt x="38454" y="610499"/>
                  </a:lnTo>
                  <a:lnTo>
                    <a:pt x="22026" y="568617"/>
                  </a:lnTo>
                  <a:lnTo>
                    <a:pt x="9965" y="524740"/>
                  </a:lnTo>
                  <a:lnTo>
                    <a:pt x="2535" y="479131"/>
                  </a:lnTo>
                  <a:lnTo>
                    <a:pt x="0" y="432053"/>
                  </a:lnTo>
                  <a:close/>
                </a:path>
              </a:pathLst>
            </a:custGeom>
            <a:ln w="12192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64791" y="2421636"/>
              <a:ext cx="9648825" cy="692150"/>
            </a:xfrm>
            <a:custGeom>
              <a:avLst/>
              <a:gdLst/>
              <a:ahLst/>
              <a:cxnLst/>
              <a:rect l="l" t="t" r="r" b="b"/>
              <a:pathLst>
                <a:path w="9648825" h="692150">
                  <a:moveTo>
                    <a:pt x="9648444" y="0"/>
                  </a:moveTo>
                  <a:lnTo>
                    <a:pt x="0" y="0"/>
                  </a:lnTo>
                  <a:lnTo>
                    <a:pt x="0" y="691896"/>
                  </a:lnTo>
                  <a:lnTo>
                    <a:pt x="9648444" y="691896"/>
                  </a:lnTo>
                  <a:lnTo>
                    <a:pt x="964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64791" y="2421636"/>
              <a:ext cx="9648825" cy="692150"/>
            </a:xfrm>
            <a:custGeom>
              <a:avLst/>
              <a:gdLst/>
              <a:ahLst/>
              <a:cxnLst/>
              <a:rect l="l" t="t" r="r" b="b"/>
              <a:pathLst>
                <a:path w="9648825" h="692150">
                  <a:moveTo>
                    <a:pt x="0" y="0"/>
                  </a:moveTo>
                  <a:lnTo>
                    <a:pt x="9648444" y="0"/>
                  </a:lnTo>
                  <a:lnTo>
                    <a:pt x="9648444" y="691896"/>
                  </a:lnTo>
                  <a:lnTo>
                    <a:pt x="0" y="69189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1AA6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31976" y="2334767"/>
              <a:ext cx="866140" cy="864235"/>
            </a:xfrm>
            <a:custGeom>
              <a:avLst/>
              <a:gdLst/>
              <a:ahLst/>
              <a:cxnLst/>
              <a:rect l="l" t="t" r="r" b="b"/>
              <a:pathLst>
                <a:path w="866139" h="864235">
                  <a:moveTo>
                    <a:pt x="432816" y="0"/>
                  </a:moveTo>
                  <a:lnTo>
                    <a:pt x="385655" y="2535"/>
                  </a:lnTo>
                  <a:lnTo>
                    <a:pt x="339966" y="9965"/>
                  </a:lnTo>
                  <a:lnTo>
                    <a:pt x="296012" y="22026"/>
                  </a:lnTo>
                  <a:lnTo>
                    <a:pt x="254056" y="38454"/>
                  </a:lnTo>
                  <a:lnTo>
                    <a:pt x="214364" y="58987"/>
                  </a:lnTo>
                  <a:lnTo>
                    <a:pt x="177199" y="83360"/>
                  </a:lnTo>
                  <a:lnTo>
                    <a:pt x="142825" y="111310"/>
                  </a:lnTo>
                  <a:lnTo>
                    <a:pt x="111507" y="142573"/>
                  </a:lnTo>
                  <a:lnTo>
                    <a:pt x="83507" y="176887"/>
                  </a:lnTo>
                  <a:lnTo>
                    <a:pt x="59091" y="213986"/>
                  </a:lnTo>
                  <a:lnTo>
                    <a:pt x="38522" y="253608"/>
                  </a:lnTo>
                  <a:lnTo>
                    <a:pt x="22065" y="295490"/>
                  </a:lnTo>
                  <a:lnTo>
                    <a:pt x="9982" y="339367"/>
                  </a:lnTo>
                  <a:lnTo>
                    <a:pt x="2539" y="384976"/>
                  </a:lnTo>
                  <a:lnTo>
                    <a:pt x="0" y="432053"/>
                  </a:lnTo>
                  <a:lnTo>
                    <a:pt x="2539" y="479131"/>
                  </a:lnTo>
                  <a:lnTo>
                    <a:pt x="9982" y="524740"/>
                  </a:lnTo>
                  <a:lnTo>
                    <a:pt x="22065" y="568617"/>
                  </a:lnTo>
                  <a:lnTo>
                    <a:pt x="38522" y="610499"/>
                  </a:lnTo>
                  <a:lnTo>
                    <a:pt x="59091" y="650121"/>
                  </a:lnTo>
                  <a:lnTo>
                    <a:pt x="83507" y="687220"/>
                  </a:lnTo>
                  <a:lnTo>
                    <a:pt x="111507" y="721534"/>
                  </a:lnTo>
                  <a:lnTo>
                    <a:pt x="142825" y="752797"/>
                  </a:lnTo>
                  <a:lnTo>
                    <a:pt x="177199" y="780747"/>
                  </a:lnTo>
                  <a:lnTo>
                    <a:pt x="214364" y="805120"/>
                  </a:lnTo>
                  <a:lnTo>
                    <a:pt x="254056" y="825653"/>
                  </a:lnTo>
                  <a:lnTo>
                    <a:pt x="296012" y="842081"/>
                  </a:lnTo>
                  <a:lnTo>
                    <a:pt x="339966" y="854142"/>
                  </a:lnTo>
                  <a:lnTo>
                    <a:pt x="385655" y="861572"/>
                  </a:lnTo>
                  <a:lnTo>
                    <a:pt x="432816" y="864107"/>
                  </a:lnTo>
                  <a:lnTo>
                    <a:pt x="479976" y="861572"/>
                  </a:lnTo>
                  <a:lnTo>
                    <a:pt x="525665" y="854142"/>
                  </a:lnTo>
                  <a:lnTo>
                    <a:pt x="569619" y="842081"/>
                  </a:lnTo>
                  <a:lnTo>
                    <a:pt x="611575" y="825653"/>
                  </a:lnTo>
                  <a:lnTo>
                    <a:pt x="651267" y="805120"/>
                  </a:lnTo>
                  <a:lnTo>
                    <a:pt x="688432" y="780747"/>
                  </a:lnTo>
                  <a:lnTo>
                    <a:pt x="722806" y="752797"/>
                  </a:lnTo>
                  <a:lnTo>
                    <a:pt x="754124" y="721534"/>
                  </a:lnTo>
                  <a:lnTo>
                    <a:pt x="782124" y="687220"/>
                  </a:lnTo>
                  <a:lnTo>
                    <a:pt x="806540" y="650121"/>
                  </a:lnTo>
                  <a:lnTo>
                    <a:pt x="827109" y="610499"/>
                  </a:lnTo>
                  <a:lnTo>
                    <a:pt x="843566" y="568617"/>
                  </a:lnTo>
                  <a:lnTo>
                    <a:pt x="855649" y="524740"/>
                  </a:lnTo>
                  <a:lnTo>
                    <a:pt x="863092" y="479131"/>
                  </a:lnTo>
                  <a:lnTo>
                    <a:pt x="865632" y="432053"/>
                  </a:lnTo>
                  <a:lnTo>
                    <a:pt x="863092" y="384976"/>
                  </a:lnTo>
                  <a:lnTo>
                    <a:pt x="855649" y="339367"/>
                  </a:lnTo>
                  <a:lnTo>
                    <a:pt x="843566" y="295490"/>
                  </a:lnTo>
                  <a:lnTo>
                    <a:pt x="827109" y="253608"/>
                  </a:lnTo>
                  <a:lnTo>
                    <a:pt x="806540" y="213986"/>
                  </a:lnTo>
                  <a:lnTo>
                    <a:pt x="782124" y="176887"/>
                  </a:lnTo>
                  <a:lnTo>
                    <a:pt x="754124" y="142573"/>
                  </a:lnTo>
                  <a:lnTo>
                    <a:pt x="722806" y="111310"/>
                  </a:lnTo>
                  <a:lnTo>
                    <a:pt x="688432" y="83360"/>
                  </a:lnTo>
                  <a:lnTo>
                    <a:pt x="651267" y="58987"/>
                  </a:lnTo>
                  <a:lnTo>
                    <a:pt x="611575" y="38454"/>
                  </a:lnTo>
                  <a:lnTo>
                    <a:pt x="569619" y="22026"/>
                  </a:lnTo>
                  <a:lnTo>
                    <a:pt x="525665" y="9965"/>
                  </a:lnTo>
                  <a:lnTo>
                    <a:pt x="479976" y="2535"/>
                  </a:lnTo>
                  <a:lnTo>
                    <a:pt x="432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31976" y="2334767"/>
              <a:ext cx="866140" cy="864235"/>
            </a:xfrm>
            <a:custGeom>
              <a:avLst/>
              <a:gdLst/>
              <a:ahLst/>
              <a:cxnLst/>
              <a:rect l="l" t="t" r="r" b="b"/>
              <a:pathLst>
                <a:path w="866139" h="864235">
                  <a:moveTo>
                    <a:pt x="0" y="432053"/>
                  </a:moveTo>
                  <a:lnTo>
                    <a:pt x="2539" y="384976"/>
                  </a:lnTo>
                  <a:lnTo>
                    <a:pt x="9982" y="339367"/>
                  </a:lnTo>
                  <a:lnTo>
                    <a:pt x="22065" y="295490"/>
                  </a:lnTo>
                  <a:lnTo>
                    <a:pt x="38522" y="253608"/>
                  </a:lnTo>
                  <a:lnTo>
                    <a:pt x="59091" y="213986"/>
                  </a:lnTo>
                  <a:lnTo>
                    <a:pt x="83507" y="176887"/>
                  </a:lnTo>
                  <a:lnTo>
                    <a:pt x="111507" y="142573"/>
                  </a:lnTo>
                  <a:lnTo>
                    <a:pt x="142825" y="111310"/>
                  </a:lnTo>
                  <a:lnTo>
                    <a:pt x="177199" y="83360"/>
                  </a:lnTo>
                  <a:lnTo>
                    <a:pt x="214364" y="58987"/>
                  </a:lnTo>
                  <a:lnTo>
                    <a:pt x="254056" y="38454"/>
                  </a:lnTo>
                  <a:lnTo>
                    <a:pt x="296012" y="22026"/>
                  </a:lnTo>
                  <a:lnTo>
                    <a:pt x="339966" y="9965"/>
                  </a:lnTo>
                  <a:lnTo>
                    <a:pt x="385655" y="2535"/>
                  </a:lnTo>
                  <a:lnTo>
                    <a:pt x="432816" y="0"/>
                  </a:lnTo>
                  <a:lnTo>
                    <a:pt x="479976" y="2535"/>
                  </a:lnTo>
                  <a:lnTo>
                    <a:pt x="525665" y="9965"/>
                  </a:lnTo>
                  <a:lnTo>
                    <a:pt x="569619" y="22026"/>
                  </a:lnTo>
                  <a:lnTo>
                    <a:pt x="611575" y="38454"/>
                  </a:lnTo>
                  <a:lnTo>
                    <a:pt x="651267" y="58987"/>
                  </a:lnTo>
                  <a:lnTo>
                    <a:pt x="688432" y="83360"/>
                  </a:lnTo>
                  <a:lnTo>
                    <a:pt x="722806" y="111310"/>
                  </a:lnTo>
                  <a:lnTo>
                    <a:pt x="754124" y="142573"/>
                  </a:lnTo>
                  <a:lnTo>
                    <a:pt x="782124" y="176887"/>
                  </a:lnTo>
                  <a:lnTo>
                    <a:pt x="806540" y="213986"/>
                  </a:lnTo>
                  <a:lnTo>
                    <a:pt x="827109" y="253608"/>
                  </a:lnTo>
                  <a:lnTo>
                    <a:pt x="843566" y="295490"/>
                  </a:lnTo>
                  <a:lnTo>
                    <a:pt x="855649" y="339367"/>
                  </a:lnTo>
                  <a:lnTo>
                    <a:pt x="863092" y="384976"/>
                  </a:lnTo>
                  <a:lnTo>
                    <a:pt x="865632" y="432053"/>
                  </a:lnTo>
                  <a:lnTo>
                    <a:pt x="863092" y="479131"/>
                  </a:lnTo>
                  <a:lnTo>
                    <a:pt x="855649" y="524740"/>
                  </a:lnTo>
                  <a:lnTo>
                    <a:pt x="843566" y="568617"/>
                  </a:lnTo>
                  <a:lnTo>
                    <a:pt x="827109" y="610499"/>
                  </a:lnTo>
                  <a:lnTo>
                    <a:pt x="806540" y="650121"/>
                  </a:lnTo>
                  <a:lnTo>
                    <a:pt x="782124" y="687220"/>
                  </a:lnTo>
                  <a:lnTo>
                    <a:pt x="754124" y="721534"/>
                  </a:lnTo>
                  <a:lnTo>
                    <a:pt x="722806" y="752797"/>
                  </a:lnTo>
                  <a:lnTo>
                    <a:pt x="688432" y="780747"/>
                  </a:lnTo>
                  <a:lnTo>
                    <a:pt x="651267" y="805120"/>
                  </a:lnTo>
                  <a:lnTo>
                    <a:pt x="611575" y="825653"/>
                  </a:lnTo>
                  <a:lnTo>
                    <a:pt x="569619" y="842081"/>
                  </a:lnTo>
                  <a:lnTo>
                    <a:pt x="525665" y="854142"/>
                  </a:lnTo>
                  <a:lnTo>
                    <a:pt x="479976" y="861572"/>
                  </a:lnTo>
                  <a:lnTo>
                    <a:pt x="432816" y="864107"/>
                  </a:lnTo>
                  <a:lnTo>
                    <a:pt x="385655" y="861572"/>
                  </a:lnTo>
                  <a:lnTo>
                    <a:pt x="339966" y="854142"/>
                  </a:lnTo>
                  <a:lnTo>
                    <a:pt x="296012" y="842081"/>
                  </a:lnTo>
                  <a:lnTo>
                    <a:pt x="254056" y="825653"/>
                  </a:lnTo>
                  <a:lnTo>
                    <a:pt x="214364" y="805120"/>
                  </a:lnTo>
                  <a:lnTo>
                    <a:pt x="177199" y="780747"/>
                  </a:lnTo>
                  <a:lnTo>
                    <a:pt x="142825" y="752797"/>
                  </a:lnTo>
                  <a:lnTo>
                    <a:pt x="111507" y="721534"/>
                  </a:lnTo>
                  <a:lnTo>
                    <a:pt x="83507" y="687220"/>
                  </a:lnTo>
                  <a:lnTo>
                    <a:pt x="59091" y="650121"/>
                  </a:lnTo>
                  <a:lnTo>
                    <a:pt x="38522" y="610499"/>
                  </a:lnTo>
                  <a:lnTo>
                    <a:pt x="22065" y="568617"/>
                  </a:lnTo>
                  <a:lnTo>
                    <a:pt x="9982" y="524740"/>
                  </a:lnTo>
                  <a:lnTo>
                    <a:pt x="2539" y="479131"/>
                  </a:lnTo>
                  <a:lnTo>
                    <a:pt x="0" y="432053"/>
                  </a:lnTo>
                  <a:close/>
                </a:path>
              </a:pathLst>
            </a:custGeom>
            <a:ln w="12192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7191" y="3459479"/>
              <a:ext cx="9496425" cy="692150"/>
            </a:xfrm>
            <a:custGeom>
              <a:avLst/>
              <a:gdLst/>
              <a:ahLst/>
              <a:cxnLst/>
              <a:rect l="l" t="t" r="r" b="b"/>
              <a:pathLst>
                <a:path w="9496425" h="692150">
                  <a:moveTo>
                    <a:pt x="9496044" y="0"/>
                  </a:moveTo>
                  <a:lnTo>
                    <a:pt x="0" y="0"/>
                  </a:lnTo>
                  <a:lnTo>
                    <a:pt x="0" y="691895"/>
                  </a:lnTo>
                  <a:lnTo>
                    <a:pt x="9496044" y="691895"/>
                  </a:lnTo>
                  <a:lnTo>
                    <a:pt x="9496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17191" y="3459479"/>
              <a:ext cx="9496425" cy="692150"/>
            </a:xfrm>
            <a:custGeom>
              <a:avLst/>
              <a:gdLst/>
              <a:ahLst/>
              <a:cxnLst/>
              <a:rect l="l" t="t" r="r" b="b"/>
              <a:pathLst>
                <a:path w="9496425" h="692150">
                  <a:moveTo>
                    <a:pt x="0" y="0"/>
                  </a:moveTo>
                  <a:lnTo>
                    <a:pt x="9496044" y="0"/>
                  </a:lnTo>
                  <a:lnTo>
                    <a:pt x="9496044" y="691895"/>
                  </a:lnTo>
                  <a:lnTo>
                    <a:pt x="0" y="69189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1AA6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84376" y="3372611"/>
              <a:ext cx="866140" cy="864235"/>
            </a:xfrm>
            <a:custGeom>
              <a:avLst/>
              <a:gdLst/>
              <a:ahLst/>
              <a:cxnLst/>
              <a:rect l="l" t="t" r="r" b="b"/>
              <a:pathLst>
                <a:path w="866139" h="864235">
                  <a:moveTo>
                    <a:pt x="432816" y="0"/>
                  </a:moveTo>
                  <a:lnTo>
                    <a:pt x="385655" y="2535"/>
                  </a:lnTo>
                  <a:lnTo>
                    <a:pt x="339966" y="9965"/>
                  </a:lnTo>
                  <a:lnTo>
                    <a:pt x="296012" y="22026"/>
                  </a:lnTo>
                  <a:lnTo>
                    <a:pt x="254056" y="38454"/>
                  </a:lnTo>
                  <a:lnTo>
                    <a:pt x="214364" y="58987"/>
                  </a:lnTo>
                  <a:lnTo>
                    <a:pt x="177199" y="83360"/>
                  </a:lnTo>
                  <a:lnTo>
                    <a:pt x="142825" y="111310"/>
                  </a:lnTo>
                  <a:lnTo>
                    <a:pt x="111507" y="142573"/>
                  </a:lnTo>
                  <a:lnTo>
                    <a:pt x="83507" y="176887"/>
                  </a:lnTo>
                  <a:lnTo>
                    <a:pt x="59091" y="213986"/>
                  </a:lnTo>
                  <a:lnTo>
                    <a:pt x="38522" y="253608"/>
                  </a:lnTo>
                  <a:lnTo>
                    <a:pt x="22065" y="295490"/>
                  </a:lnTo>
                  <a:lnTo>
                    <a:pt x="9982" y="339367"/>
                  </a:lnTo>
                  <a:lnTo>
                    <a:pt x="2539" y="384976"/>
                  </a:lnTo>
                  <a:lnTo>
                    <a:pt x="0" y="432054"/>
                  </a:lnTo>
                  <a:lnTo>
                    <a:pt x="2539" y="479131"/>
                  </a:lnTo>
                  <a:lnTo>
                    <a:pt x="9982" y="524740"/>
                  </a:lnTo>
                  <a:lnTo>
                    <a:pt x="22065" y="568617"/>
                  </a:lnTo>
                  <a:lnTo>
                    <a:pt x="38522" y="610499"/>
                  </a:lnTo>
                  <a:lnTo>
                    <a:pt x="59091" y="650121"/>
                  </a:lnTo>
                  <a:lnTo>
                    <a:pt x="83507" y="687220"/>
                  </a:lnTo>
                  <a:lnTo>
                    <a:pt x="111507" y="721534"/>
                  </a:lnTo>
                  <a:lnTo>
                    <a:pt x="142825" y="752797"/>
                  </a:lnTo>
                  <a:lnTo>
                    <a:pt x="177199" y="780747"/>
                  </a:lnTo>
                  <a:lnTo>
                    <a:pt x="214364" y="805120"/>
                  </a:lnTo>
                  <a:lnTo>
                    <a:pt x="254056" y="825653"/>
                  </a:lnTo>
                  <a:lnTo>
                    <a:pt x="296012" y="842081"/>
                  </a:lnTo>
                  <a:lnTo>
                    <a:pt x="339966" y="854142"/>
                  </a:lnTo>
                  <a:lnTo>
                    <a:pt x="385655" y="861572"/>
                  </a:lnTo>
                  <a:lnTo>
                    <a:pt x="432816" y="864108"/>
                  </a:lnTo>
                  <a:lnTo>
                    <a:pt x="479976" y="861572"/>
                  </a:lnTo>
                  <a:lnTo>
                    <a:pt x="525665" y="854142"/>
                  </a:lnTo>
                  <a:lnTo>
                    <a:pt x="569619" y="842081"/>
                  </a:lnTo>
                  <a:lnTo>
                    <a:pt x="611575" y="825653"/>
                  </a:lnTo>
                  <a:lnTo>
                    <a:pt x="651267" y="805120"/>
                  </a:lnTo>
                  <a:lnTo>
                    <a:pt x="688432" y="780747"/>
                  </a:lnTo>
                  <a:lnTo>
                    <a:pt x="722806" y="752797"/>
                  </a:lnTo>
                  <a:lnTo>
                    <a:pt x="754124" y="721534"/>
                  </a:lnTo>
                  <a:lnTo>
                    <a:pt x="782124" y="687220"/>
                  </a:lnTo>
                  <a:lnTo>
                    <a:pt x="806540" y="650121"/>
                  </a:lnTo>
                  <a:lnTo>
                    <a:pt x="827109" y="610499"/>
                  </a:lnTo>
                  <a:lnTo>
                    <a:pt x="843566" y="568617"/>
                  </a:lnTo>
                  <a:lnTo>
                    <a:pt x="855649" y="524740"/>
                  </a:lnTo>
                  <a:lnTo>
                    <a:pt x="863092" y="479131"/>
                  </a:lnTo>
                  <a:lnTo>
                    <a:pt x="865632" y="432054"/>
                  </a:lnTo>
                  <a:lnTo>
                    <a:pt x="863092" y="384976"/>
                  </a:lnTo>
                  <a:lnTo>
                    <a:pt x="855649" y="339367"/>
                  </a:lnTo>
                  <a:lnTo>
                    <a:pt x="843566" y="295490"/>
                  </a:lnTo>
                  <a:lnTo>
                    <a:pt x="827109" y="253608"/>
                  </a:lnTo>
                  <a:lnTo>
                    <a:pt x="806540" y="213986"/>
                  </a:lnTo>
                  <a:lnTo>
                    <a:pt x="782124" y="176887"/>
                  </a:lnTo>
                  <a:lnTo>
                    <a:pt x="754124" y="142573"/>
                  </a:lnTo>
                  <a:lnTo>
                    <a:pt x="722806" y="111310"/>
                  </a:lnTo>
                  <a:lnTo>
                    <a:pt x="688432" y="83360"/>
                  </a:lnTo>
                  <a:lnTo>
                    <a:pt x="651267" y="58987"/>
                  </a:lnTo>
                  <a:lnTo>
                    <a:pt x="611575" y="38454"/>
                  </a:lnTo>
                  <a:lnTo>
                    <a:pt x="569619" y="22026"/>
                  </a:lnTo>
                  <a:lnTo>
                    <a:pt x="525665" y="9965"/>
                  </a:lnTo>
                  <a:lnTo>
                    <a:pt x="479976" y="2535"/>
                  </a:lnTo>
                  <a:lnTo>
                    <a:pt x="432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84376" y="3372611"/>
              <a:ext cx="866140" cy="864235"/>
            </a:xfrm>
            <a:custGeom>
              <a:avLst/>
              <a:gdLst/>
              <a:ahLst/>
              <a:cxnLst/>
              <a:rect l="l" t="t" r="r" b="b"/>
              <a:pathLst>
                <a:path w="866139" h="864235">
                  <a:moveTo>
                    <a:pt x="0" y="432054"/>
                  </a:moveTo>
                  <a:lnTo>
                    <a:pt x="2539" y="384976"/>
                  </a:lnTo>
                  <a:lnTo>
                    <a:pt x="9982" y="339367"/>
                  </a:lnTo>
                  <a:lnTo>
                    <a:pt x="22065" y="295490"/>
                  </a:lnTo>
                  <a:lnTo>
                    <a:pt x="38522" y="253608"/>
                  </a:lnTo>
                  <a:lnTo>
                    <a:pt x="59091" y="213986"/>
                  </a:lnTo>
                  <a:lnTo>
                    <a:pt x="83507" y="176887"/>
                  </a:lnTo>
                  <a:lnTo>
                    <a:pt x="111507" y="142573"/>
                  </a:lnTo>
                  <a:lnTo>
                    <a:pt x="142825" y="111310"/>
                  </a:lnTo>
                  <a:lnTo>
                    <a:pt x="177199" y="83360"/>
                  </a:lnTo>
                  <a:lnTo>
                    <a:pt x="214364" y="58987"/>
                  </a:lnTo>
                  <a:lnTo>
                    <a:pt x="254056" y="38454"/>
                  </a:lnTo>
                  <a:lnTo>
                    <a:pt x="296012" y="22026"/>
                  </a:lnTo>
                  <a:lnTo>
                    <a:pt x="339966" y="9965"/>
                  </a:lnTo>
                  <a:lnTo>
                    <a:pt x="385655" y="2535"/>
                  </a:lnTo>
                  <a:lnTo>
                    <a:pt x="432816" y="0"/>
                  </a:lnTo>
                  <a:lnTo>
                    <a:pt x="479976" y="2535"/>
                  </a:lnTo>
                  <a:lnTo>
                    <a:pt x="525665" y="9965"/>
                  </a:lnTo>
                  <a:lnTo>
                    <a:pt x="569619" y="22026"/>
                  </a:lnTo>
                  <a:lnTo>
                    <a:pt x="611575" y="38454"/>
                  </a:lnTo>
                  <a:lnTo>
                    <a:pt x="651267" y="58987"/>
                  </a:lnTo>
                  <a:lnTo>
                    <a:pt x="688432" y="83360"/>
                  </a:lnTo>
                  <a:lnTo>
                    <a:pt x="722806" y="111310"/>
                  </a:lnTo>
                  <a:lnTo>
                    <a:pt x="754124" y="142573"/>
                  </a:lnTo>
                  <a:lnTo>
                    <a:pt x="782124" y="176887"/>
                  </a:lnTo>
                  <a:lnTo>
                    <a:pt x="806540" y="213986"/>
                  </a:lnTo>
                  <a:lnTo>
                    <a:pt x="827109" y="253608"/>
                  </a:lnTo>
                  <a:lnTo>
                    <a:pt x="843566" y="295490"/>
                  </a:lnTo>
                  <a:lnTo>
                    <a:pt x="855649" y="339367"/>
                  </a:lnTo>
                  <a:lnTo>
                    <a:pt x="863092" y="384976"/>
                  </a:lnTo>
                  <a:lnTo>
                    <a:pt x="865632" y="432054"/>
                  </a:lnTo>
                  <a:lnTo>
                    <a:pt x="863092" y="479131"/>
                  </a:lnTo>
                  <a:lnTo>
                    <a:pt x="855649" y="524740"/>
                  </a:lnTo>
                  <a:lnTo>
                    <a:pt x="843566" y="568617"/>
                  </a:lnTo>
                  <a:lnTo>
                    <a:pt x="827109" y="610499"/>
                  </a:lnTo>
                  <a:lnTo>
                    <a:pt x="806540" y="650121"/>
                  </a:lnTo>
                  <a:lnTo>
                    <a:pt x="782124" y="687220"/>
                  </a:lnTo>
                  <a:lnTo>
                    <a:pt x="754124" y="721534"/>
                  </a:lnTo>
                  <a:lnTo>
                    <a:pt x="722806" y="752797"/>
                  </a:lnTo>
                  <a:lnTo>
                    <a:pt x="688432" y="780747"/>
                  </a:lnTo>
                  <a:lnTo>
                    <a:pt x="651267" y="805120"/>
                  </a:lnTo>
                  <a:lnTo>
                    <a:pt x="611575" y="825653"/>
                  </a:lnTo>
                  <a:lnTo>
                    <a:pt x="569619" y="842081"/>
                  </a:lnTo>
                  <a:lnTo>
                    <a:pt x="525665" y="854142"/>
                  </a:lnTo>
                  <a:lnTo>
                    <a:pt x="479976" y="861572"/>
                  </a:lnTo>
                  <a:lnTo>
                    <a:pt x="432816" y="864108"/>
                  </a:lnTo>
                  <a:lnTo>
                    <a:pt x="385655" y="861572"/>
                  </a:lnTo>
                  <a:lnTo>
                    <a:pt x="339966" y="854142"/>
                  </a:lnTo>
                  <a:lnTo>
                    <a:pt x="296012" y="842081"/>
                  </a:lnTo>
                  <a:lnTo>
                    <a:pt x="254056" y="825653"/>
                  </a:lnTo>
                  <a:lnTo>
                    <a:pt x="214364" y="805120"/>
                  </a:lnTo>
                  <a:lnTo>
                    <a:pt x="177199" y="780747"/>
                  </a:lnTo>
                  <a:lnTo>
                    <a:pt x="142825" y="752797"/>
                  </a:lnTo>
                  <a:lnTo>
                    <a:pt x="111507" y="721534"/>
                  </a:lnTo>
                  <a:lnTo>
                    <a:pt x="83507" y="687220"/>
                  </a:lnTo>
                  <a:lnTo>
                    <a:pt x="59091" y="650121"/>
                  </a:lnTo>
                  <a:lnTo>
                    <a:pt x="38522" y="610499"/>
                  </a:lnTo>
                  <a:lnTo>
                    <a:pt x="22065" y="568617"/>
                  </a:lnTo>
                  <a:lnTo>
                    <a:pt x="9982" y="524740"/>
                  </a:lnTo>
                  <a:lnTo>
                    <a:pt x="2539" y="479131"/>
                  </a:lnTo>
                  <a:lnTo>
                    <a:pt x="0" y="432054"/>
                  </a:lnTo>
                  <a:close/>
                </a:path>
              </a:pathLst>
            </a:custGeom>
            <a:ln w="12192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64791" y="4495799"/>
              <a:ext cx="9648825" cy="693420"/>
            </a:xfrm>
            <a:custGeom>
              <a:avLst/>
              <a:gdLst/>
              <a:ahLst/>
              <a:cxnLst/>
              <a:rect l="l" t="t" r="r" b="b"/>
              <a:pathLst>
                <a:path w="9648825" h="693420">
                  <a:moveTo>
                    <a:pt x="9648444" y="0"/>
                  </a:moveTo>
                  <a:lnTo>
                    <a:pt x="0" y="0"/>
                  </a:lnTo>
                  <a:lnTo>
                    <a:pt x="0" y="693419"/>
                  </a:lnTo>
                  <a:lnTo>
                    <a:pt x="9648444" y="693419"/>
                  </a:lnTo>
                  <a:lnTo>
                    <a:pt x="964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64791" y="4495799"/>
              <a:ext cx="9648825" cy="693420"/>
            </a:xfrm>
            <a:custGeom>
              <a:avLst/>
              <a:gdLst/>
              <a:ahLst/>
              <a:cxnLst/>
              <a:rect l="l" t="t" r="r" b="b"/>
              <a:pathLst>
                <a:path w="9648825" h="693420">
                  <a:moveTo>
                    <a:pt x="0" y="0"/>
                  </a:moveTo>
                  <a:lnTo>
                    <a:pt x="9648444" y="0"/>
                  </a:lnTo>
                  <a:lnTo>
                    <a:pt x="9648444" y="693419"/>
                  </a:lnTo>
                  <a:lnTo>
                    <a:pt x="0" y="693419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1AA6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31976" y="4410455"/>
              <a:ext cx="866140" cy="864235"/>
            </a:xfrm>
            <a:custGeom>
              <a:avLst/>
              <a:gdLst/>
              <a:ahLst/>
              <a:cxnLst/>
              <a:rect l="l" t="t" r="r" b="b"/>
              <a:pathLst>
                <a:path w="866139" h="864235">
                  <a:moveTo>
                    <a:pt x="432816" y="0"/>
                  </a:moveTo>
                  <a:lnTo>
                    <a:pt x="385655" y="2535"/>
                  </a:lnTo>
                  <a:lnTo>
                    <a:pt x="339966" y="9965"/>
                  </a:lnTo>
                  <a:lnTo>
                    <a:pt x="296012" y="22026"/>
                  </a:lnTo>
                  <a:lnTo>
                    <a:pt x="254056" y="38454"/>
                  </a:lnTo>
                  <a:lnTo>
                    <a:pt x="214364" y="58987"/>
                  </a:lnTo>
                  <a:lnTo>
                    <a:pt x="177199" y="83360"/>
                  </a:lnTo>
                  <a:lnTo>
                    <a:pt x="142825" y="111310"/>
                  </a:lnTo>
                  <a:lnTo>
                    <a:pt x="111507" y="142573"/>
                  </a:lnTo>
                  <a:lnTo>
                    <a:pt x="83507" y="176887"/>
                  </a:lnTo>
                  <a:lnTo>
                    <a:pt x="59091" y="213986"/>
                  </a:lnTo>
                  <a:lnTo>
                    <a:pt x="38522" y="253608"/>
                  </a:lnTo>
                  <a:lnTo>
                    <a:pt x="22065" y="295490"/>
                  </a:lnTo>
                  <a:lnTo>
                    <a:pt x="9982" y="339367"/>
                  </a:lnTo>
                  <a:lnTo>
                    <a:pt x="2539" y="384976"/>
                  </a:lnTo>
                  <a:lnTo>
                    <a:pt x="0" y="432054"/>
                  </a:lnTo>
                  <a:lnTo>
                    <a:pt x="2539" y="479131"/>
                  </a:lnTo>
                  <a:lnTo>
                    <a:pt x="9982" y="524740"/>
                  </a:lnTo>
                  <a:lnTo>
                    <a:pt x="22065" y="568617"/>
                  </a:lnTo>
                  <a:lnTo>
                    <a:pt x="38522" y="610499"/>
                  </a:lnTo>
                  <a:lnTo>
                    <a:pt x="59091" y="650121"/>
                  </a:lnTo>
                  <a:lnTo>
                    <a:pt x="83507" y="687220"/>
                  </a:lnTo>
                  <a:lnTo>
                    <a:pt x="111507" y="721534"/>
                  </a:lnTo>
                  <a:lnTo>
                    <a:pt x="142825" y="752797"/>
                  </a:lnTo>
                  <a:lnTo>
                    <a:pt x="177199" y="780747"/>
                  </a:lnTo>
                  <a:lnTo>
                    <a:pt x="214364" y="805120"/>
                  </a:lnTo>
                  <a:lnTo>
                    <a:pt x="254056" y="825653"/>
                  </a:lnTo>
                  <a:lnTo>
                    <a:pt x="296012" y="842081"/>
                  </a:lnTo>
                  <a:lnTo>
                    <a:pt x="339966" y="854142"/>
                  </a:lnTo>
                  <a:lnTo>
                    <a:pt x="385655" y="861572"/>
                  </a:lnTo>
                  <a:lnTo>
                    <a:pt x="432816" y="864108"/>
                  </a:lnTo>
                  <a:lnTo>
                    <a:pt x="479976" y="861572"/>
                  </a:lnTo>
                  <a:lnTo>
                    <a:pt x="525665" y="854142"/>
                  </a:lnTo>
                  <a:lnTo>
                    <a:pt x="569619" y="842081"/>
                  </a:lnTo>
                  <a:lnTo>
                    <a:pt x="611575" y="825653"/>
                  </a:lnTo>
                  <a:lnTo>
                    <a:pt x="651267" y="805120"/>
                  </a:lnTo>
                  <a:lnTo>
                    <a:pt x="688432" y="780747"/>
                  </a:lnTo>
                  <a:lnTo>
                    <a:pt x="722806" y="752797"/>
                  </a:lnTo>
                  <a:lnTo>
                    <a:pt x="754124" y="721534"/>
                  </a:lnTo>
                  <a:lnTo>
                    <a:pt x="782124" y="687220"/>
                  </a:lnTo>
                  <a:lnTo>
                    <a:pt x="806540" y="650121"/>
                  </a:lnTo>
                  <a:lnTo>
                    <a:pt x="827109" y="610499"/>
                  </a:lnTo>
                  <a:lnTo>
                    <a:pt x="843566" y="568617"/>
                  </a:lnTo>
                  <a:lnTo>
                    <a:pt x="855649" y="524740"/>
                  </a:lnTo>
                  <a:lnTo>
                    <a:pt x="863092" y="479131"/>
                  </a:lnTo>
                  <a:lnTo>
                    <a:pt x="865632" y="432054"/>
                  </a:lnTo>
                  <a:lnTo>
                    <a:pt x="863092" y="384976"/>
                  </a:lnTo>
                  <a:lnTo>
                    <a:pt x="855649" y="339367"/>
                  </a:lnTo>
                  <a:lnTo>
                    <a:pt x="843566" y="295490"/>
                  </a:lnTo>
                  <a:lnTo>
                    <a:pt x="827109" y="253608"/>
                  </a:lnTo>
                  <a:lnTo>
                    <a:pt x="806540" y="213986"/>
                  </a:lnTo>
                  <a:lnTo>
                    <a:pt x="782124" y="176887"/>
                  </a:lnTo>
                  <a:lnTo>
                    <a:pt x="754124" y="142573"/>
                  </a:lnTo>
                  <a:lnTo>
                    <a:pt x="722806" y="111310"/>
                  </a:lnTo>
                  <a:lnTo>
                    <a:pt x="688432" y="83360"/>
                  </a:lnTo>
                  <a:lnTo>
                    <a:pt x="651267" y="58987"/>
                  </a:lnTo>
                  <a:lnTo>
                    <a:pt x="611575" y="38454"/>
                  </a:lnTo>
                  <a:lnTo>
                    <a:pt x="569619" y="22026"/>
                  </a:lnTo>
                  <a:lnTo>
                    <a:pt x="525665" y="9965"/>
                  </a:lnTo>
                  <a:lnTo>
                    <a:pt x="479976" y="2535"/>
                  </a:lnTo>
                  <a:lnTo>
                    <a:pt x="432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31976" y="4410455"/>
              <a:ext cx="866140" cy="864235"/>
            </a:xfrm>
            <a:custGeom>
              <a:avLst/>
              <a:gdLst/>
              <a:ahLst/>
              <a:cxnLst/>
              <a:rect l="l" t="t" r="r" b="b"/>
              <a:pathLst>
                <a:path w="866139" h="864235">
                  <a:moveTo>
                    <a:pt x="0" y="432054"/>
                  </a:moveTo>
                  <a:lnTo>
                    <a:pt x="2539" y="384976"/>
                  </a:lnTo>
                  <a:lnTo>
                    <a:pt x="9982" y="339367"/>
                  </a:lnTo>
                  <a:lnTo>
                    <a:pt x="22065" y="295490"/>
                  </a:lnTo>
                  <a:lnTo>
                    <a:pt x="38522" y="253608"/>
                  </a:lnTo>
                  <a:lnTo>
                    <a:pt x="59091" y="213986"/>
                  </a:lnTo>
                  <a:lnTo>
                    <a:pt x="83507" y="176887"/>
                  </a:lnTo>
                  <a:lnTo>
                    <a:pt x="111507" y="142573"/>
                  </a:lnTo>
                  <a:lnTo>
                    <a:pt x="142825" y="111310"/>
                  </a:lnTo>
                  <a:lnTo>
                    <a:pt x="177199" y="83360"/>
                  </a:lnTo>
                  <a:lnTo>
                    <a:pt x="214364" y="58987"/>
                  </a:lnTo>
                  <a:lnTo>
                    <a:pt x="254056" y="38454"/>
                  </a:lnTo>
                  <a:lnTo>
                    <a:pt x="296012" y="22026"/>
                  </a:lnTo>
                  <a:lnTo>
                    <a:pt x="339966" y="9965"/>
                  </a:lnTo>
                  <a:lnTo>
                    <a:pt x="385655" y="2535"/>
                  </a:lnTo>
                  <a:lnTo>
                    <a:pt x="432816" y="0"/>
                  </a:lnTo>
                  <a:lnTo>
                    <a:pt x="479976" y="2535"/>
                  </a:lnTo>
                  <a:lnTo>
                    <a:pt x="525665" y="9965"/>
                  </a:lnTo>
                  <a:lnTo>
                    <a:pt x="569619" y="22026"/>
                  </a:lnTo>
                  <a:lnTo>
                    <a:pt x="611575" y="38454"/>
                  </a:lnTo>
                  <a:lnTo>
                    <a:pt x="651267" y="58987"/>
                  </a:lnTo>
                  <a:lnTo>
                    <a:pt x="688432" y="83360"/>
                  </a:lnTo>
                  <a:lnTo>
                    <a:pt x="722806" y="111310"/>
                  </a:lnTo>
                  <a:lnTo>
                    <a:pt x="754124" y="142573"/>
                  </a:lnTo>
                  <a:lnTo>
                    <a:pt x="782124" y="176887"/>
                  </a:lnTo>
                  <a:lnTo>
                    <a:pt x="806540" y="213986"/>
                  </a:lnTo>
                  <a:lnTo>
                    <a:pt x="827109" y="253608"/>
                  </a:lnTo>
                  <a:lnTo>
                    <a:pt x="843566" y="295490"/>
                  </a:lnTo>
                  <a:lnTo>
                    <a:pt x="855649" y="339367"/>
                  </a:lnTo>
                  <a:lnTo>
                    <a:pt x="863092" y="384976"/>
                  </a:lnTo>
                  <a:lnTo>
                    <a:pt x="865632" y="432054"/>
                  </a:lnTo>
                  <a:lnTo>
                    <a:pt x="863092" y="479131"/>
                  </a:lnTo>
                  <a:lnTo>
                    <a:pt x="855649" y="524740"/>
                  </a:lnTo>
                  <a:lnTo>
                    <a:pt x="843566" y="568617"/>
                  </a:lnTo>
                  <a:lnTo>
                    <a:pt x="827109" y="610499"/>
                  </a:lnTo>
                  <a:lnTo>
                    <a:pt x="806540" y="650121"/>
                  </a:lnTo>
                  <a:lnTo>
                    <a:pt x="782124" y="687220"/>
                  </a:lnTo>
                  <a:lnTo>
                    <a:pt x="754124" y="721534"/>
                  </a:lnTo>
                  <a:lnTo>
                    <a:pt x="722806" y="752797"/>
                  </a:lnTo>
                  <a:lnTo>
                    <a:pt x="688432" y="780747"/>
                  </a:lnTo>
                  <a:lnTo>
                    <a:pt x="651267" y="805120"/>
                  </a:lnTo>
                  <a:lnTo>
                    <a:pt x="611575" y="825653"/>
                  </a:lnTo>
                  <a:lnTo>
                    <a:pt x="569619" y="842081"/>
                  </a:lnTo>
                  <a:lnTo>
                    <a:pt x="525665" y="854142"/>
                  </a:lnTo>
                  <a:lnTo>
                    <a:pt x="479976" y="861572"/>
                  </a:lnTo>
                  <a:lnTo>
                    <a:pt x="432816" y="864108"/>
                  </a:lnTo>
                  <a:lnTo>
                    <a:pt x="385655" y="861572"/>
                  </a:lnTo>
                  <a:lnTo>
                    <a:pt x="339966" y="854142"/>
                  </a:lnTo>
                  <a:lnTo>
                    <a:pt x="296012" y="842081"/>
                  </a:lnTo>
                  <a:lnTo>
                    <a:pt x="254056" y="825653"/>
                  </a:lnTo>
                  <a:lnTo>
                    <a:pt x="214364" y="805120"/>
                  </a:lnTo>
                  <a:lnTo>
                    <a:pt x="177199" y="780747"/>
                  </a:lnTo>
                  <a:lnTo>
                    <a:pt x="142825" y="752797"/>
                  </a:lnTo>
                  <a:lnTo>
                    <a:pt x="111507" y="721534"/>
                  </a:lnTo>
                  <a:lnTo>
                    <a:pt x="83507" y="687220"/>
                  </a:lnTo>
                  <a:lnTo>
                    <a:pt x="59091" y="650121"/>
                  </a:lnTo>
                  <a:lnTo>
                    <a:pt x="38522" y="610499"/>
                  </a:lnTo>
                  <a:lnTo>
                    <a:pt x="22065" y="568617"/>
                  </a:lnTo>
                  <a:lnTo>
                    <a:pt x="9982" y="524740"/>
                  </a:lnTo>
                  <a:lnTo>
                    <a:pt x="2539" y="479131"/>
                  </a:lnTo>
                  <a:lnTo>
                    <a:pt x="0" y="432054"/>
                  </a:lnTo>
                  <a:close/>
                </a:path>
              </a:pathLst>
            </a:custGeom>
            <a:ln w="12192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67968" y="5533643"/>
              <a:ext cx="10145395" cy="693420"/>
            </a:xfrm>
            <a:custGeom>
              <a:avLst/>
              <a:gdLst/>
              <a:ahLst/>
              <a:cxnLst/>
              <a:rect l="l" t="t" r="r" b="b"/>
              <a:pathLst>
                <a:path w="10145395" h="693420">
                  <a:moveTo>
                    <a:pt x="10145268" y="0"/>
                  </a:moveTo>
                  <a:lnTo>
                    <a:pt x="0" y="0"/>
                  </a:lnTo>
                  <a:lnTo>
                    <a:pt x="0" y="693419"/>
                  </a:lnTo>
                  <a:lnTo>
                    <a:pt x="10145268" y="693419"/>
                  </a:lnTo>
                  <a:lnTo>
                    <a:pt x="101452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67968" y="5533643"/>
              <a:ext cx="10145395" cy="693420"/>
            </a:xfrm>
            <a:custGeom>
              <a:avLst/>
              <a:gdLst/>
              <a:ahLst/>
              <a:cxnLst/>
              <a:rect l="l" t="t" r="r" b="b"/>
              <a:pathLst>
                <a:path w="10145395" h="693420">
                  <a:moveTo>
                    <a:pt x="0" y="0"/>
                  </a:moveTo>
                  <a:lnTo>
                    <a:pt x="10145268" y="0"/>
                  </a:lnTo>
                  <a:lnTo>
                    <a:pt x="10145268" y="693419"/>
                  </a:lnTo>
                  <a:lnTo>
                    <a:pt x="0" y="693419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1AA6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Used </a:t>
            </a:r>
            <a:r>
              <a:rPr spc="-5" dirty="0"/>
              <a:t>to </a:t>
            </a:r>
            <a:r>
              <a:rPr dirty="0"/>
              <a:t>declare application-level </a:t>
            </a:r>
            <a:r>
              <a:rPr spc="-5" dirty="0"/>
              <a:t>events </a:t>
            </a:r>
            <a:r>
              <a:rPr dirty="0"/>
              <a:t>and</a:t>
            </a:r>
            <a:r>
              <a:rPr spc="-110" dirty="0"/>
              <a:t> </a:t>
            </a:r>
            <a:r>
              <a:rPr spc="-5" dirty="0"/>
              <a:t>objects</a:t>
            </a:r>
          </a:p>
          <a:p>
            <a:pPr marL="660400" marR="1947545" indent="-152400">
              <a:lnSpc>
                <a:spcPct val="340500"/>
              </a:lnSpc>
            </a:pPr>
            <a:r>
              <a:rPr spc="-5" dirty="0"/>
              <a:t>Automatically </a:t>
            </a:r>
            <a:r>
              <a:rPr dirty="0"/>
              <a:t>generated, when a new Web </a:t>
            </a:r>
            <a:r>
              <a:rPr spc="-5" dirty="0"/>
              <a:t>project </a:t>
            </a:r>
            <a:r>
              <a:rPr dirty="0"/>
              <a:t>is created  Must stay in </a:t>
            </a:r>
            <a:r>
              <a:rPr spc="-5" dirty="0"/>
              <a:t>the IIS </a:t>
            </a:r>
            <a:r>
              <a:rPr dirty="0"/>
              <a:t>virtual</a:t>
            </a:r>
            <a:r>
              <a:rPr spc="-80" dirty="0"/>
              <a:t> </a:t>
            </a:r>
            <a:r>
              <a:rPr spc="-5" dirty="0"/>
              <a:t>root</a:t>
            </a:r>
          </a:p>
          <a:p>
            <a:pPr>
              <a:lnSpc>
                <a:spcPct val="100000"/>
              </a:lnSpc>
            </a:pPr>
            <a:endParaRPr sz="2400"/>
          </a:p>
          <a:p>
            <a:pPr marL="508000" marR="5080">
              <a:lnSpc>
                <a:spcPts val="2230"/>
              </a:lnSpc>
              <a:spcBef>
                <a:spcPts val="1989"/>
              </a:spcBef>
            </a:pPr>
            <a:r>
              <a:rPr spc="-5" dirty="0"/>
              <a:t>Events </a:t>
            </a:r>
            <a:r>
              <a:rPr dirty="0"/>
              <a:t>and </a:t>
            </a:r>
            <a:r>
              <a:rPr spc="-5" dirty="0"/>
              <a:t>state </a:t>
            </a:r>
            <a:r>
              <a:rPr dirty="0"/>
              <a:t>indicated in </a:t>
            </a:r>
            <a:r>
              <a:rPr spc="-5" dirty="0"/>
              <a:t>the </a:t>
            </a:r>
            <a:r>
              <a:rPr dirty="0"/>
              <a:t>global file are </a:t>
            </a:r>
            <a:r>
              <a:rPr spc="-5" dirty="0"/>
              <a:t>further </a:t>
            </a:r>
            <a:r>
              <a:rPr dirty="0"/>
              <a:t>applied </a:t>
            </a:r>
            <a:r>
              <a:rPr spc="-5" dirty="0"/>
              <a:t>to </a:t>
            </a:r>
            <a:r>
              <a:rPr dirty="0"/>
              <a:t>all resources  allocated </a:t>
            </a:r>
            <a:r>
              <a:rPr spc="-5" dirty="0"/>
              <a:t>within the </a:t>
            </a:r>
            <a:r>
              <a:rPr dirty="0"/>
              <a:t>Web</a:t>
            </a:r>
            <a:r>
              <a:rPr spc="-50" dirty="0"/>
              <a:t> </a:t>
            </a:r>
            <a:r>
              <a:rPr spc="-5" dirty="0"/>
              <a:t>application</a:t>
            </a:r>
          </a:p>
          <a:p>
            <a:pPr>
              <a:lnSpc>
                <a:spcPct val="100000"/>
              </a:lnSpc>
            </a:pPr>
            <a:endParaRPr sz="2400"/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pc="-5" dirty="0"/>
              <a:t>Compiled upon the </a:t>
            </a:r>
            <a:r>
              <a:rPr dirty="0"/>
              <a:t>arrival </a:t>
            </a:r>
            <a:r>
              <a:rPr spc="-5" dirty="0"/>
              <a:t>of the </a:t>
            </a:r>
            <a:r>
              <a:rPr dirty="0"/>
              <a:t>initial request for any resource in </a:t>
            </a:r>
            <a:r>
              <a:rPr spc="-5" dirty="0"/>
              <a:t>the</a:t>
            </a:r>
            <a:r>
              <a:rPr spc="-155" dirty="0"/>
              <a:t> </a:t>
            </a:r>
            <a:r>
              <a:rPr dirty="0"/>
              <a:t>application</a:t>
            </a:r>
          </a:p>
        </p:txBody>
      </p:sp>
      <p:grpSp>
        <p:nvGrpSpPr>
          <p:cNvPr id="24" name="object 24"/>
          <p:cNvGrpSpPr/>
          <p:nvPr/>
        </p:nvGrpSpPr>
        <p:grpSpPr>
          <a:xfrm>
            <a:off x="830580" y="5442203"/>
            <a:ext cx="876300" cy="876300"/>
            <a:chOff x="830580" y="5442203"/>
            <a:chExt cx="876300" cy="876300"/>
          </a:xfrm>
        </p:grpSpPr>
        <p:sp>
          <p:nvSpPr>
            <p:cNvPr id="25" name="object 25"/>
            <p:cNvSpPr/>
            <p:nvPr/>
          </p:nvSpPr>
          <p:spPr>
            <a:xfrm>
              <a:off x="836676" y="5448299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2054" y="0"/>
                  </a:moveTo>
                  <a:lnTo>
                    <a:pt x="384976" y="2535"/>
                  </a:lnTo>
                  <a:lnTo>
                    <a:pt x="339367" y="9965"/>
                  </a:lnTo>
                  <a:lnTo>
                    <a:pt x="295490" y="22026"/>
                  </a:lnTo>
                  <a:lnTo>
                    <a:pt x="253608" y="38454"/>
                  </a:lnTo>
                  <a:lnTo>
                    <a:pt x="213986" y="58987"/>
                  </a:lnTo>
                  <a:lnTo>
                    <a:pt x="176887" y="83360"/>
                  </a:lnTo>
                  <a:lnTo>
                    <a:pt x="142573" y="111310"/>
                  </a:lnTo>
                  <a:lnTo>
                    <a:pt x="111310" y="142573"/>
                  </a:lnTo>
                  <a:lnTo>
                    <a:pt x="83360" y="176887"/>
                  </a:lnTo>
                  <a:lnTo>
                    <a:pt x="58987" y="213986"/>
                  </a:lnTo>
                  <a:lnTo>
                    <a:pt x="38454" y="253608"/>
                  </a:lnTo>
                  <a:lnTo>
                    <a:pt x="22026" y="295490"/>
                  </a:lnTo>
                  <a:lnTo>
                    <a:pt x="9965" y="339367"/>
                  </a:lnTo>
                  <a:lnTo>
                    <a:pt x="2535" y="384976"/>
                  </a:lnTo>
                  <a:lnTo>
                    <a:pt x="0" y="432053"/>
                  </a:lnTo>
                  <a:lnTo>
                    <a:pt x="2535" y="479131"/>
                  </a:lnTo>
                  <a:lnTo>
                    <a:pt x="9965" y="524740"/>
                  </a:lnTo>
                  <a:lnTo>
                    <a:pt x="22026" y="568617"/>
                  </a:lnTo>
                  <a:lnTo>
                    <a:pt x="38454" y="610499"/>
                  </a:lnTo>
                  <a:lnTo>
                    <a:pt x="58987" y="650121"/>
                  </a:lnTo>
                  <a:lnTo>
                    <a:pt x="83360" y="687220"/>
                  </a:lnTo>
                  <a:lnTo>
                    <a:pt x="111310" y="721534"/>
                  </a:lnTo>
                  <a:lnTo>
                    <a:pt x="142573" y="752797"/>
                  </a:lnTo>
                  <a:lnTo>
                    <a:pt x="176887" y="780747"/>
                  </a:lnTo>
                  <a:lnTo>
                    <a:pt x="213986" y="805120"/>
                  </a:lnTo>
                  <a:lnTo>
                    <a:pt x="253608" y="825653"/>
                  </a:lnTo>
                  <a:lnTo>
                    <a:pt x="295490" y="842081"/>
                  </a:lnTo>
                  <a:lnTo>
                    <a:pt x="339367" y="854142"/>
                  </a:lnTo>
                  <a:lnTo>
                    <a:pt x="384976" y="861572"/>
                  </a:lnTo>
                  <a:lnTo>
                    <a:pt x="432054" y="864107"/>
                  </a:lnTo>
                  <a:lnTo>
                    <a:pt x="479131" y="861572"/>
                  </a:lnTo>
                  <a:lnTo>
                    <a:pt x="524740" y="854142"/>
                  </a:lnTo>
                  <a:lnTo>
                    <a:pt x="568617" y="842081"/>
                  </a:lnTo>
                  <a:lnTo>
                    <a:pt x="610499" y="825653"/>
                  </a:lnTo>
                  <a:lnTo>
                    <a:pt x="650121" y="805120"/>
                  </a:lnTo>
                  <a:lnTo>
                    <a:pt x="687220" y="780747"/>
                  </a:lnTo>
                  <a:lnTo>
                    <a:pt x="721534" y="752797"/>
                  </a:lnTo>
                  <a:lnTo>
                    <a:pt x="752797" y="721534"/>
                  </a:lnTo>
                  <a:lnTo>
                    <a:pt x="780747" y="687220"/>
                  </a:lnTo>
                  <a:lnTo>
                    <a:pt x="805120" y="650121"/>
                  </a:lnTo>
                  <a:lnTo>
                    <a:pt x="825653" y="610499"/>
                  </a:lnTo>
                  <a:lnTo>
                    <a:pt x="842081" y="568617"/>
                  </a:lnTo>
                  <a:lnTo>
                    <a:pt x="854142" y="524740"/>
                  </a:lnTo>
                  <a:lnTo>
                    <a:pt x="861572" y="479131"/>
                  </a:lnTo>
                  <a:lnTo>
                    <a:pt x="864108" y="432053"/>
                  </a:lnTo>
                  <a:lnTo>
                    <a:pt x="861572" y="384976"/>
                  </a:lnTo>
                  <a:lnTo>
                    <a:pt x="854142" y="339367"/>
                  </a:lnTo>
                  <a:lnTo>
                    <a:pt x="842081" y="295490"/>
                  </a:lnTo>
                  <a:lnTo>
                    <a:pt x="825653" y="253608"/>
                  </a:lnTo>
                  <a:lnTo>
                    <a:pt x="805120" y="213986"/>
                  </a:lnTo>
                  <a:lnTo>
                    <a:pt x="780747" y="176887"/>
                  </a:lnTo>
                  <a:lnTo>
                    <a:pt x="752797" y="142573"/>
                  </a:lnTo>
                  <a:lnTo>
                    <a:pt x="721534" y="111310"/>
                  </a:lnTo>
                  <a:lnTo>
                    <a:pt x="687220" y="83360"/>
                  </a:lnTo>
                  <a:lnTo>
                    <a:pt x="650121" y="58987"/>
                  </a:lnTo>
                  <a:lnTo>
                    <a:pt x="610499" y="38454"/>
                  </a:lnTo>
                  <a:lnTo>
                    <a:pt x="568617" y="22026"/>
                  </a:lnTo>
                  <a:lnTo>
                    <a:pt x="524740" y="9965"/>
                  </a:lnTo>
                  <a:lnTo>
                    <a:pt x="479131" y="2535"/>
                  </a:lnTo>
                  <a:lnTo>
                    <a:pt x="432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6676" y="5448299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0" y="432053"/>
                  </a:moveTo>
                  <a:lnTo>
                    <a:pt x="2535" y="384976"/>
                  </a:lnTo>
                  <a:lnTo>
                    <a:pt x="9965" y="339367"/>
                  </a:lnTo>
                  <a:lnTo>
                    <a:pt x="22026" y="295490"/>
                  </a:lnTo>
                  <a:lnTo>
                    <a:pt x="38454" y="253608"/>
                  </a:lnTo>
                  <a:lnTo>
                    <a:pt x="58987" y="213986"/>
                  </a:lnTo>
                  <a:lnTo>
                    <a:pt x="83360" y="176887"/>
                  </a:lnTo>
                  <a:lnTo>
                    <a:pt x="111310" y="142573"/>
                  </a:lnTo>
                  <a:lnTo>
                    <a:pt x="142573" y="111310"/>
                  </a:lnTo>
                  <a:lnTo>
                    <a:pt x="176887" y="83360"/>
                  </a:lnTo>
                  <a:lnTo>
                    <a:pt x="213986" y="58987"/>
                  </a:lnTo>
                  <a:lnTo>
                    <a:pt x="253608" y="38454"/>
                  </a:lnTo>
                  <a:lnTo>
                    <a:pt x="295490" y="22026"/>
                  </a:lnTo>
                  <a:lnTo>
                    <a:pt x="339367" y="9965"/>
                  </a:lnTo>
                  <a:lnTo>
                    <a:pt x="384976" y="2535"/>
                  </a:lnTo>
                  <a:lnTo>
                    <a:pt x="432054" y="0"/>
                  </a:lnTo>
                  <a:lnTo>
                    <a:pt x="479131" y="2535"/>
                  </a:lnTo>
                  <a:lnTo>
                    <a:pt x="524740" y="9965"/>
                  </a:lnTo>
                  <a:lnTo>
                    <a:pt x="568617" y="22026"/>
                  </a:lnTo>
                  <a:lnTo>
                    <a:pt x="610499" y="38454"/>
                  </a:lnTo>
                  <a:lnTo>
                    <a:pt x="650121" y="58987"/>
                  </a:lnTo>
                  <a:lnTo>
                    <a:pt x="687220" y="83360"/>
                  </a:lnTo>
                  <a:lnTo>
                    <a:pt x="721534" y="111310"/>
                  </a:lnTo>
                  <a:lnTo>
                    <a:pt x="752797" y="142573"/>
                  </a:lnTo>
                  <a:lnTo>
                    <a:pt x="780747" y="176887"/>
                  </a:lnTo>
                  <a:lnTo>
                    <a:pt x="805120" y="213986"/>
                  </a:lnTo>
                  <a:lnTo>
                    <a:pt x="825653" y="253608"/>
                  </a:lnTo>
                  <a:lnTo>
                    <a:pt x="842081" y="295490"/>
                  </a:lnTo>
                  <a:lnTo>
                    <a:pt x="854142" y="339367"/>
                  </a:lnTo>
                  <a:lnTo>
                    <a:pt x="861572" y="384976"/>
                  </a:lnTo>
                  <a:lnTo>
                    <a:pt x="864108" y="432053"/>
                  </a:lnTo>
                  <a:lnTo>
                    <a:pt x="861572" y="479131"/>
                  </a:lnTo>
                  <a:lnTo>
                    <a:pt x="854142" y="524740"/>
                  </a:lnTo>
                  <a:lnTo>
                    <a:pt x="842081" y="568617"/>
                  </a:lnTo>
                  <a:lnTo>
                    <a:pt x="825653" y="610499"/>
                  </a:lnTo>
                  <a:lnTo>
                    <a:pt x="805120" y="650121"/>
                  </a:lnTo>
                  <a:lnTo>
                    <a:pt x="780747" y="687220"/>
                  </a:lnTo>
                  <a:lnTo>
                    <a:pt x="752797" y="721534"/>
                  </a:lnTo>
                  <a:lnTo>
                    <a:pt x="721534" y="752797"/>
                  </a:lnTo>
                  <a:lnTo>
                    <a:pt x="687220" y="780747"/>
                  </a:lnTo>
                  <a:lnTo>
                    <a:pt x="650121" y="805120"/>
                  </a:lnTo>
                  <a:lnTo>
                    <a:pt x="610499" y="825653"/>
                  </a:lnTo>
                  <a:lnTo>
                    <a:pt x="568617" y="842081"/>
                  </a:lnTo>
                  <a:lnTo>
                    <a:pt x="524740" y="854142"/>
                  </a:lnTo>
                  <a:lnTo>
                    <a:pt x="479131" y="861572"/>
                  </a:lnTo>
                  <a:lnTo>
                    <a:pt x="432054" y="864107"/>
                  </a:lnTo>
                  <a:lnTo>
                    <a:pt x="384976" y="861572"/>
                  </a:lnTo>
                  <a:lnTo>
                    <a:pt x="339367" y="854142"/>
                  </a:lnTo>
                  <a:lnTo>
                    <a:pt x="295490" y="842081"/>
                  </a:lnTo>
                  <a:lnTo>
                    <a:pt x="253608" y="825653"/>
                  </a:lnTo>
                  <a:lnTo>
                    <a:pt x="213986" y="805120"/>
                  </a:lnTo>
                  <a:lnTo>
                    <a:pt x="176887" y="780747"/>
                  </a:lnTo>
                  <a:lnTo>
                    <a:pt x="142573" y="752797"/>
                  </a:lnTo>
                  <a:lnTo>
                    <a:pt x="111310" y="721534"/>
                  </a:lnTo>
                  <a:lnTo>
                    <a:pt x="83360" y="687220"/>
                  </a:lnTo>
                  <a:lnTo>
                    <a:pt x="58987" y="650121"/>
                  </a:lnTo>
                  <a:lnTo>
                    <a:pt x="38454" y="610499"/>
                  </a:lnTo>
                  <a:lnTo>
                    <a:pt x="22026" y="568617"/>
                  </a:lnTo>
                  <a:lnTo>
                    <a:pt x="9965" y="524740"/>
                  </a:lnTo>
                  <a:lnTo>
                    <a:pt x="2535" y="479131"/>
                  </a:lnTo>
                  <a:lnTo>
                    <a:pt x="0" y="432053"/>
                  </a:lnTo>
                  <a:close/>
                </a:path>
              </a:pathLst>
            </a:custGeom>
            <a:ln w="12192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0"/>
              </a:lnSpc>
            </a:pPr>
            <a:r>
              <a:rPr sz="4800" dirty="0">
                <a:latin typeface="Arial"/>
                <a:cs typeface="Arial"/>
              </a:rPr>
              <a:t>For Aptech </a:t>
            </a:r>
            <a:r>
              <a:rPr sz="4800" spc="-5" dirty="0">
                <a:latin typeface="Arial"/>
                <a:cs typeface="Arial"/>
              </a:rPr>
              <a:t>Centre Use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40855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Application</a:t>
            </a:r>
            <a:r>
              <a:rPr spc="-75" dirty="0"/>
              <a:t> </a:t>
            </a:r>
            <a:r>
              <a:rPr dirty="0"/>
              <a:t>Directives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830" y="1705368"/>
            <a:ext cx="822579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Positioned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at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the top of the Global.asax</a:t>
            </a:r>
            <a:r>
              <a:rPr sz="2400" spc="45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file</a:t>
            </a:r>
            <a:endParaRPr sz="2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2400">
              <a:latin typeface="Palladio Uralic"/>
              <a:cs typeface="Palladio Uralic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Provide information that is used to compile the global</a:t>
            </a:r>
            <a:r>
              <a:rPr sz="2400" spc="11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file.</a:t>
            </a:r>
            <a:endParaRPr sz="2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2400">
              <a:latin typeface="Palladio Uralic"/>
              <a:cs typeface="Palladio Uralic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There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are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three application directives defined,</a:t>
            </a:r>
            <a:r>
              <a:rPr sz="2400" spc="45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namely: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4667" y="4649723"/>
            <a:ext cx="2682240" cy="504825"/>
          </a:xfrm>
          <a:prstGeom prst="rect">
            <a:avLst/>
          </a:prstGeom>
          <a:solidFill>
            <a:srgbClr val="EE791F"/>
          </a:solidFill>
          <a:ln w="12192">
            <a:solidFill>
              <a:srgbClr val="FFFFFF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541655">
              <a:lnSpc>
                <a:spcPct val="100000"/>
              </a:lnSpc>
              <a:spcBef>
                <a:spcPts val="235"/>
              </a:spcBef>
            </a:pPr>
            <a:r>
              <a:rPr sz="2400" spc="-5" dirty="0">
                <a:solidFill>
                  <a:srgbClr val="FFFFFF"/>
                </a:solidFill>
                <a:latin typeface="Palladio Uralic"/>
                <a:cs typeface="Palladio Uralic"/>
              </a:rPr>
              <a:t>Application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5132" y="4649723"/>
            <a:ext cx="2684145" cy="504825"/>
          </a:xfrm>
          <a:prstGeom prst="rect">
            <a:avLst/>
          </a:prstGeom>
          <a:solidFill>
            <a:srgbClr val="B8930D"/>
          </a:solidFill>
          <a:ln w="12192">
            <a:solidFill>
              <a:srgbClr val="FFFFFF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67119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FFFFFF"/>
                </a:solidFill>
                <a:latin typeface="Palladio Uralic"/>
                <a:cs typeface="Palladio Uralic"/>
              </a:rPr>
              <a:t>Assembly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37119" y="4649723"/>
            <a:ext cx="2682240" cy="504825"/>
          </a:xfrm>
          <a:prstGeom prst="rect">
            <a:avLst/>
          </a:prstGeom>
          <a:solidFill>
            <a:srgbClr val="959790"/>
          </a:solidFill>
          <a:ln w="12192">
            <a:solidFill>
              <a:srgbClr val="FFFFFF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69950">
              <a:lnSpc>
                <a:spcPct val="100000"/>
              </a:lnSpc>
              <a:spcBef>
                <a:spcPts val="235"/>
              </a:spcBef>
            </a:pPr>
            <a:r>
              <a:rPr sz="2400" spc="-5" dirty="0">
                <a:solidFill>
                  <a:srgbClr val="FFFFFF"/>
                </a:solidFill>
                <a:latin typeface="Palladio Uralic"/>
                <a:cs typeface="Palladio Uralic"/>
              </a:rPr>
              <a:t>Import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0"/>
              </a:lnSpc>
            </a:pPr>
            <a:r>
              <a:rPr sz="4800" dirty="0">
                <a:latin typeface="Arial"/>
                <a:cs typeface="Arial"/>
              </a:rPr>
              <a:t>For Aptech </a:t>
            </a:r>
            <a:r>
              <a:rPr sz="4800" spc="-5" dirty="0">
                <a:latin typeface="Arial"/>
                <a:cs typeface="Arial"/>
              </a:rPr>
              <a:t>Centre Use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018" y="211327"/>
            <a:ext cx="17945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</a:t>
            </a:r>
            <a:r>
              <a:rPr dirty="0"/>
              <a:t>mm</a:t>
            </a:r>
            <a:r>
              <a:rPr spc="5" dirty="0"/>
              <a:t>a</a:t>
            </a:r>
            <a:r>
              <a:rPr spc="-10" dirty="0"/>
              <a:t>r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7380" y="1201204"/>
            <a:ext cx="1148715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ASP.NET supports two coding styles, Single-page model and Code-behind</a:t>
            </a:r>
            <a:r>
              <a:rPr sz="2400" spc="114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model.</a:t>
            </a:r>
            <a:endParaRPr sz="2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2400">
              <a:latin typeface="Palladio Uralic"/>
              <a:cs typeface="Palladio Uralic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In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a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single-file page model,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a mark-up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of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a Web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Form page as well as its  programming code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are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in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the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same .aspx file whereas in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the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code-behind model </a:t>
            </a:r>
            <a:r>
              <a:rPr sz="2400" spc="59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they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are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in different</a:t>
            </a:r>
            <a:r>
              <a:rPr sz="2400" spc="1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files.</a:t>
            </a:r>
            <a:endParaRPr sz="2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2400">
              <a:latin typeface="Palladio Uralic"/>
              <a:cs typeface="Palladio Uralic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ASP.NET directives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are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guidelines for indicating optional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settings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such as  registering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a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page language and custom</a:t>
            </a:r>
            <a:r>
              <a:rPr sz="2400" spc="4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control.</a:t>
            </a:r>
            <a:endParaRPr sz="2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2400">
              <a:latin typeface="Palladio Uralic"/>
              <a:cs typeface="Palladio Uralic"/>
            </a:endParaRPr>
          </a:p>
          <a:p>
            <a:pPr marL="299085" marR="6350" indent="-28702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In general, each ASP.NET page begins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with the @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Page directive and can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be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used  only in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Web</a:t>
            </a:r>
            <a:r>
              <a:rPr sz="2400" spc="5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Forms.</a:t>
            </a:r>
            <a:endParaRPr sz="2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2400">
              <a:latin typeface="Palladio Uralic"/>
              <a:cs typeface="Palladio Uralic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Master pages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are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used for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creating a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consistent look and behavior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for all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pages or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a 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group of pages in the </a:t>
            </a:r>
            <a:r>
              <a:rPr sz="2400" dirty="0">
                <a:solidFill>
                  <a:srgbClr val="585858"/>
                </a:solidFill>
                <a:latin typeface="Palladio Uralic"/>
                <a:cs typeface="Palladio Uralic"/>
              </a:rPr>
              <a:t>Web</a:t>
            </a:r>
            <a:r>
              <a:rPr sz="2400" spc="2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Palladio Uralic"/>
                <a:cs typeface="Palladio Uralic"/>
              </a:rPr>
              <a:t>application.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0"/>
              </a:lnSpc>
            </a:pPr>
            <a:r>
              <a:rPr sz="4800" dirty="0">
                <a:latin typeface="Arial"/>
                <a:cs typeface="Arial"/>
              </a:rPr>
              <a:t>For Aptech </a:t>
            </a:r>
            <a:r>
              <a:rPr sz="4800" spc="-5" dirty="0">
                <a:latin typeface="Arial"/>
                <a:cs typeface="Arial"/>
              </a:rPr>
              <a:t>Centre Use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46882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Overview of </a:t>
            </a:r>
            <a:r>
              <a:rPr spc="-5" dirty="0"/>
              <a:t>Page</a:t>
            </a:r>
            <a:r>
              <a:rPr spc="-90" dirty="0"/>
              <a:t> </a:t>
            </a:r>
            <a:r>
              <a:rPr dirty="0"/>
              <a:t>Models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2544" y="1606296"/>
            <a:ext cx="4965700" cy="1149350"/>
            <a:chOff x="542544" y="1606296"/>
            <a:chExt cx="4965700" cy="1149350"/>
          </a:xfrm>
        </p:grpSpPr>
        <p:sp>
          <p:nvSpPr>
            <p:cNvPr id="4" name="object 4"/>
            <p:cNvSpPr/>
            <p:nvPr/>
          </p:nvSpPr>
          <p:spPr>
            <a:xfrm>
              <a:off x="548640" y="1612392"/>
              <a:ext cx="4953000" cy="1137285"/>
            </a:xfrm>
            <a:custGeom>
              <a:avLst/>
              <a:gdLst/>
              <a:ahLst/>
              <a:cxnLst/>
              <a:rect l="l" t="t" r="r" b="b"/>
              <a:pathLst>
                <a:path w="4953000" h="1137285">
                  <a:moveTo>
                    <a:pt x="4850091" y="0"/>
                  </a:moveTo>
                  <a:lnTo>
                    <a:pt x="102908" y="0"/>
                  </a:lnTo>
                  <a:lnTo>
                    <a:pt x="70381" y="9660"/>
                  </a:lnTo>
                  <a:lnTo>
                    <a:pt x="42132" y="36559"/>
                  </a:lnTo>
                  <a:lnTo>
                    <a:pt x="19855" y="77577"/>
                  </a:lnTo>
                  <a:lnTo>
                    <a:pt x="5246" y="129592"/>
                  </a:lnTo>
                  <a:lnTo>
                    <a:pt x="0" y="189484"/>
                  </a:lnTo>
                  <a:lnTo>
                    <a:pt x="0" y="947407"/>
                  </a:lnTo>
                  <a:lnTo>
                    <a:pt x="5246" y="1007304"/>
                  </a:lnTo>
                  <a:lnTo>
                    <a:pt x="19855" y="1059323"/>
                  </a:lnTo>
                  <a:lnTo>
                    <a:pt x="42132" y="1100343"/>
                  </a:lnTo>
                  <a:lnTo>
                    <a:pt x="70381" y="1127243"/>
                  </a:lnTo>
                  <a:lnTo>
                    <a:pt x="102908" y="1136904"/>
                  </a:lnTo>
                  <a:lnTo>
                    <a:pt x="4850091" y="1136904"/>
                  </a:lnTo>
                  <a:lnTo>
                    <a:pt x="4910867" y="1100343"/>
                  </a:lnTo>
                  <a:lnTo>
                    <a:pt x="4933144" y="1059323"/>
                  </a:lnTo>
                  <a:lnTo>
                    <a:pt x="4947753" y="1007304"/>
                  </a:lnTo>
                  <a:lnTo>
                    <a:pt x="4953000" y="947407"/>
                  </a:lnTo>
                  <a:lnTo>
                    <a:pt x="4953000" y="189484"/>
                  </a:lnTo>
                  <a:lnTo>
                    <a:pt x="4947753" y="129592"/>
                  </a:lnTo>
                  <a:lnTo>
                    <a:pt x="4933144" y="77577"/>
                  </a:lnTo>
                  <a:lnTo>
                    <a:pt x="4910867" y="36559"/>
                  </a:lnTo>
                  <a:lnTo>
                    <a:pt x="4882618" y="9660"/>
                  </a:lnTo>
                  <a:lnTo>
                    <a:pt x="4850091" y="0"/>
                  </a:lnTo>
                  <a:close/>
                </a:path>
              </a:pathLst>
            </a:custGeom>
            <a:solidFill>
              <a:srgbClr val="EE79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8640" y="1612392"/>
              <a:ext cx="4953000" cy="1137285"/>
            </a:xfrm>
            <a:custGeom>
              <a:avLst/>
              <a:gdLst/>
              <a:ahLst/>
              <a:cxnLst/>
              <a:rect l="l" t="t" r="r" b="b"/>
              <a:pathLst>
                <a:path w="4953000" h="1137285">
                  <a:moveTo>
                    <a:pt x="0" y="189484"/>
                  </a:moveTo>
                  <a:lnTo>
                    <a:pt x="5246" y="129592"/>
                  </a:lnTo>
                  <a:lnTo>
                    <a:pt x="19855" y="77577"/>
                  </a:lnTo>
                  <a:lnTo>
                    <a:pt x="42132" y="36559"/>
                  </a:lnTo>
                  <a:lnTo>
                    <a:pt x="70381" y="9660"/>
                  </a:lnTo>
                  <a:lnTo>
                    <a:pt x="102908" y="0"/>
                  </a:lnTo>
                  <a:lnTo>
                    <a:pt x="4850091" y="0"/>
                  </a:lnTo>
                  <a:lnTo>
                    <a:pt x="4910867" y="36559"/>
                  </a:lnTo>
                  <a:lnTo>
                    <a:pt x="4933144" y="77577"/>
                  </a:lnTo>
                  <a:lnTo>
                    <a:pt x="4947753" y="129592"/>
                  </a:lnTo>
                  <a:lnTo>
                    <a:pt x="4953000" y="189484"/>
                  </a:lnTo>
                  <a:lnTo>
                    <a:pt x="4953000" y="947407"/>
                  </a:lnTo>
                  <a:lnTo>
                    <a:pt x="4947753" y="1007304"/>
                  </a:lnTo>
                  <a:lnTo>
                    <a:pt x="4933144" y="1059323"/>
                  </a:lnTo>
                  <a:lnTo>
                    <a:pt x="4910867" y="1100343"/>
                  </a:lnTo>
                  <a:lnTo>
                    <a:pt x="4882618" y="1127243"/>
                  </a:lnTo>
                  <a:lnTo>
                    <a:pt x="4850091" y="1136904"/>
                  </a:lnTo>
                  <a:lnTo>
                    <a:pt x="102908" y="1136904"/>
                  </a:lnTo>
                  <a:lnTo>
                    <a:pt x="42132" y="1100343"/>
                  </a:lnTo>
                  <a:lnTo>
                    <a:pt x="19855" y="1059323"/>
                  </a:lnTo>
                  <a:lnTo>
                    <a:pt x="5246" y="1007304"/>
                  </a:lnTo>
                  <a:lnTo>
                    <a:pt x="0" y="947407"/>
                  </a:lnTo>
                  <a:lnTo>
                    <a:pt x="0" y="189484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2712" y="1716279"/>
            <a:ext cx="408368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Inline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Code/Single-File Page</a:t>
            </a:r>
            <a:r>
              <a:rPr sz="2000" spc="-90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Model</a:t>
            </a:r>
            <a:endParaRPr sz="20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solidFill>
                  <a:srgbClr val="FFFFFF"/>
                </a:solidFill>
                <a:latin typeface="Palladio Uralic"/>
                <a:cs typeface="Palladio Uralic"/>
              </a:rPr>
              <a:t>(Classical</a:t>
            </a:r>
            <a:r>
              <a:rPr sz="2000" b="1" spc="-50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2000" b="1" dirty="0">
                <a:solidFill>
                  <a:srgbClr val="FFFFFF"/>
                </a:solidFill>
                <a:latin typeface="Palladio Uralic"/>
                <a:cs typeface="Palladio Uralic"/>
              </a:rPr>
              <a:t>Model)</a:t>
            </a:r>
            <a:endParaRPr sz="2000">
              <a:latin typeface="Palladio Uralic"/>
              <a:cs typeface="Palladio Ural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2544" y="3749040"/>
            <a:ext cx="4965700" cy="1148080"/>
            <a:chOff x="542544" y="3749040"/>
            <a:chExt cx="4965700" cy="1148080"/>
          </a:xfrm>
        </p:grpSpPr>
        <p:sp>
          <p:nvSpPr>
            <p:cNvPr id="8" name="object 8"/>
            <p:cNvSpPr/>
            <p:nvPr/>
          </p:nvSpPr>
          <p:spPr>
            <a:xfrm>
              <a:off x="548640" y="3755136"/>
              <a:ext cx="4953000" cy="1135380"/>
            </a:xfrm>
            <a:custGeom>
              <a:avLst/>
              <a:gdLst/>
              <a:ahLst/>
              <a:cxnLst/>
              <a:rect l="l" t="t" r="r" b="b"/>
              <a:pathLst>
                <a:path w="4953000" h="1135379">
                  <a:moveTo>
                    <a:pt x="4850091" y="0"/>
                  </a:moveTo>
                  <a:lnTo>
                    <a:pt x="102908" y="0"/>
                  </a:lnTo>
                  <a:lnTo>
                    <a:pt x="70381" y="9647"/>
                  </a:lnTo>
                  <a:lnTo>
                    <a:pt x="42132" y="36510"/>
                  </a:lnTo>
                  <a:lnTo>
                    <a:pt x="19855" y="77473"/>
                  </a:lnTo>
                  <a:lnTo>
                    <a:pt x="5246" y="129418"/>
                  </a:lnTo>
                  <a:lnTo>
                    <a:pt x="0" y="189230"/>
                  </a:lnTo>
                  <a:lnTo>
                    <a:pt x="0" y="946137"/>
                  </a:lnTo>
                  <a:lnTo>
                    <a:pt x="5246" y="1005954"/>
                  </a:lnTo>
                  <a:lnTo>
                    <a:pt x="19855" y="1057903"/>
                  </a:lnTo>
                  <a:lnTo>
                    <a:pt x="42132" y="1098868"/>
                  </a:lnTo>
                  <a:lnTo>
                    <a:pt x="70381" y="1125732"/>
                  </a:lnTo>
                  <a:lnTo>
                    <a:pt x="102908" y="1135380"/>
                  </a:lnTo>
                  <a:lnTo>
                    <a:pt x="4850091" y="1135380"/>
                  </a:lnTo>
                  <a:lnTo>
                    <a:pt x="4910867" y="1098868"/>
                  </a:lnTo>
                  <a:lnTo>
                    <a:pt x="4933144" y="1057903"/>
                  </a:lnTo>
                  <a:lnTo>
                    <a:pt x="4947753" y="1005954"/>
                  </a:lnTo>
                  <a:lnTo>
                    <a:pt x="4953000" y="946137"/>
                  </a:lnTo>
                  <a:lnTo>
                    <a:pt x="4953000" y="189230"/>
                  </a:lnTo>
                  <a:lnTo>
                    <a:pt x="4947753" y="129418"/>
                  </a:lnTo>
                  <a:lnTo>
                    <a:pt x="4933144" y="77473"/>
                  </a:lnTo>
                  <a:lnTo>
                    <a:pt x="4910867" y="36510"/>
                  </a:lnTo>
                  <a:lnTo>
                    <a:pt x="4882618" y="9647"/>
                  </a:lnTo>
                  <a:lnTo>
                    <a:pt x="4850091" y="0"/>
                  </a:lnTo>
                  <a:close/>
                </a:path>
              </a:pathLst>
            </a:custGeom>
            <a:solidFill>
              <a:srgbClr val="7D3B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8640" y="3755136"/>
              <a:ext cx="4953000" cy="1135380"/>
            </a:xfrm>
            <a:custGeom>
              <a:avLst/>
              <a:gdLst/>
              <a:ahLst/>
              <a:cxnLst/>
              <a:rect l="l" t="t" r="r" b="b"/>
              <a:pathLst>
                <a:path w="4953000" h="1135379">
                  <a:moveTo>
                    <a:pt x="0" y="189230"/>
                  </a:moveTo>
                  <a:lnTo>
                    <a:pt x="5246" y="129418"/>
                  </a:lnTo>
                  <a:lnTo>
                    <a:pt x="19855" y="77473"/>
                  </a:lnTo>
                  <a:lnTo>
                    <a:pt x="42132" y="36510"/>
                  </a:lnTo>
                  <a:lnTo>
                    <a:pt x="70381" y="9647"/>
                  </a:lnTo>
                  <a:lnTo>
                    <a:pt x="102908" y="0"/>
                  </a:lnTo>
                  <a:lnTo>
                    <a:pt x="4850091" y="0"/>
                  </a:lnTo>
                  <a:lnTo>
                    <a:pt x="4910867" y="36510"/>
                  </a:lnTo>
                  <a:lnTo>
                    <a:pt x="4933144" y="77473"/>
                  </a:lnTo>
                  <a:lnTo>
                    <a:pt x="4947753" y="129418"/>
                  </a:lnTo>
                  <a:lnTo>
                    <a:pt x="4953000" y="189230"/>
                  </a:lnTo>
                  <a:lnTo>
                    <a:pt x="4953000" y="946137"/>
                  </a:lnTo>
                  <a:lnTo>
                    <a:pt x="4947753" y="1005954"/>
                  </a:lnTo>
                  <a:lnTo>
                    <a:pt x="4933144" y="1057903"/>
                  </a:lnTo>
                  <a:lnTo>
                    <a:pt x="4910867" y="1098868"/>
                  </a:lnTo>
                  <a:lnTo>
                    <a:pt x="4882618" y="1125732"/>
                  </a:lnTo>
                  <a:lnTo>
                    <a:pt x="4850091" y="1135380"/>
                  </a:lnTo>
                  <a:lnTo>
                    <a:pt x="102908" y="1135380"/>
                  </a:lnTo>
                  <a:lnTo>
                    <a:pt x="42132" y="1098868"/>
                  </a:lnTo>
                  <a:lnTo>
                    <a:pt x="19855" y="1057903"/>
                  </a:lnTo>
                  <a:lnTo>
                    <a:pt x="5246" y="1005954"/>
                  </a:lnTo>
                  <a:lnTo>
                    <a:pt x="0" y="946137"/>
                  </a:lnTo>
                  <a:lnTo>
                    <a:pt x="0" y="18923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2712" y="4124147"/>
            <a:ext cx="2303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Code-Behind</a:t>
            </a:r>
            <a:r>
              <a:rPr sz="2000" spc="-50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Model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97240" y="2174748"/>
            <a:ext cx="3627120" cy="3164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00"/>
              </a:spcBef>
            </a:pPr>
            <a:r>
              <a:rPr dirty="0"/>
              <a:t>Differences Between </a:t>
            </a:r>
            <a:r>
              <a:rPr spc="-5" dirty="0"/>
              <a:t>Single-File </a:t>
            </a:r>
            <a:r>
              <a:rPr dirty="0"/>
              <a:t>Page/Code-behind</a:t>
            </a:r>
            <a:r>
              <a:rPr spc="-35" dirty="0"/>
              <a:t> </a:t>
            </a:r>
            <a:r>
              <a:rPr spc="-5" dirty="0"/>
              <a:t>Styles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1367" y="1513332"/>
            <a:ext cx="3507104" cy="54102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0350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815"/>
              </a:spcBef>
            </a:pPr>
            <a:r>
              <a:rPr sz="18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Single-File</a:t>
            </a:r>
            <a:r>
              <a:rPr sz="1800" b="1" spc="-15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Page</a:t>
            </a:r>
            <a:endParaRPr sz="1800">
              <a:latin typeface="Palladio Uralic"/>
              <a:cs typeface="Palladio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01367" y="2048255"/>
            <a:ext cx="3507104" cy="3535679"/>
            <a:chOff x="1801367" y="2048255"/>
            <a:chExt cx="3507104" cy="3535679"/>
          </a:xfrm>
        </p:grpSpPr>
        <p:sp>
          <p:nvSpPr>
            <p:cNvPr id="5" name="object 5"/>
            <p:cNvSpPr/>
            <p:nvPr/>
          </p:nvSpPr>
          <p:spPr>
            <a:xfrm>
              <a:off x="1814321" y="2061209"/>
              <a:ext cx="3481070" cy="3510279"/>
            </a:xfrm>
            <a:custGeom>
              <a:avLst/>
              <a:gdLst/>
              <a:ahLst/>
              <a:cxnLst/>
              <a:rect l="l" t="t" r="r" b="b"/>
              <a:pathLst>
                <a:path w="3481070" h="3510279">
                  <a:moveTo>
                    <a:pt x="3480816" y="0"/>
                  </a:moveTo>
                  <a:lnTo>
                    <a:pt x="0" y="0"/>
                  </a:lnTo>
                  <a:lnTo>
                    <a:pt x="0" y="3509772"/>
                  </a:lnTo>
                  <a:lnTo>
                    <a:pt x="3480816" y="3509772"/>
                  </a:lnTo>
                  <a:lnTo>
                    <a:pt x="3480816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14321" y="2061209"/>
              <a:ext cx="3481070" cy="3510279"/>
            </a:xfrm>
            <a:custGeom>
              <a:avLst/>
              <a:gdLst/>
              <a:ahLst/>
              <a:cxnLst/>
              <a:rect l="l" t="t" r="r" b="b"/>
              <a:pathLst>
                <a:path w="3481070" h="3510279">
                  <a:moveTo>
                    <a:pt x="0" y="0"/>
                  </a:moveTo>
                  <a:lnTo>
                    <a:pt x="3480816" y="0"/>
                  </a:lnTo>
                  <a:lnTo>
                    <a:pt x="3480816" y="3509772"/>
                  </a:lnTo>
                  <a:lnTo>
                    <a:pt x="0" y="350977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34146" y="2062886"/>
            <a:ext cx="3201035" cy="290258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89560" marR="5080" indent="-290195" algn="just">
              <a:lnSpc>
                <a:spcPts val="1730"/>
              </a:lnSpc>
              <a:spcBef>
                <a:spcPts val="310"/>
              </a:spcBef>
              <a:buAutoNum type="arabicPeriod"/>
              <a:tabLst>
                <a:tab pos="290195" algn="l"/>
              </a:tabLst>
            </a:pP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Markup and </a:t>
            </a:r>
            <a:r>
              <a:rPr sz="1600" dirty="0">
                <a:solidFill>
                  <a:srgbClr val="585858"/>
                </a:solidFill>
                <a:latin typeface="Palladio Uralic"/>
                <a:cs typeface="Palladio Uralic"/>
              </a:rPr>
              <a:t>script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handling for  events embedded</a:t>
            </a:r>
            <a:r>
              <a:rPr sz="1600" spc="55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1600" dirty="0">
                <a:solidFill>
                  <a:srgbClr val="585858"/>
                </a:solidFill>
                <a:latin typeface="Palladio Uralic"/>
                <a:cs typeface="Palladio Uralic"/>
              </a:rPr>
              <a:t>within</a:t>
            </a:r>
            <a:endParaRPr sz="1600">
              <a:latin typeface="Palladio Uralic"/>
              <a:cs typeface="Palladio Uralic"/>
            </a:endParaRPr>
          </a:p>
          <a:p>
            <a:pPr marL="289560">
              <a:lnSpc>
                <a:spcPts val="1590"/>
              </a:lnSpc>
              <a:tabLst>
                <a:tab pos="1462405" algn="l"/>
                <a:tab pos="1917064" algn="l"/>
                <a:tab pos="2371090" algn="l"/>
                <a:tab pos="2723515" algn="l"/>
              </a:tabLst>
            </a:pPr>
            <a:r>
              <a:rPr sz="1600" spc="-5" dirty="0">
                <a:solidFill>
                  <a:srgbClr val="585858"/>
                </a:solidFill>
                <a:latin typeface="Courier New"/>
                <a:cs typeface="Courier New"/>
              </a:rPr>
              <a:t>&lt;scrip</a:t>
            </a:r>
            <a:r>
              <a:rPr sz="1600" spc="5" dirty="0">
                <a:solidFill>
                  <a:srgbClr val="585858"/>
                </a:solidFill>
                <a:latin typeface="Courier New"/>
                <a:cs typeface="Courier New"/>
              </a:rPr>
              <a:t>t</a:t>
            </a:r>
            <a:r>
              <a:rPr sz="1600" spc="-5" dirty="0">
                <a:solidFill>
                  <a:srgbClr val="585858"/>
                </a:solidFill>
                <a:latin typeface="Courier New"/>
                <a:cs typeface="Courier New"/>
              </a:rPr>
              <a:t>&gt;</a:t>
            </a:r>
            <a:r>
              <a:rPr sz="1600" dirty="0">
                <a:solidFill>
                  <a:srgbClr val="585858"/>
                </a:solidFill>
                <a:latin typeface="Courier New"/>
                <a:cs typeface="Courier New"/>
              </a:rPr>
              <a:t>	</a:t>
            </a:r>
            <a:r>
              <a:rPr sz="1600" spc="-15" dirty="0">
                <a:solidFill>
                  <a:srgbClr val="585858"/>
                </a:solidFill>
                <a:latin typeface="Palladio Uralic"/>
                <a:cs typeface="Palladio Uralic"/>
              </a:rPr>
              <a:t>t</a:t>
            </a:r>
            <a:r>
              <a:rPr sz="1600" dirty="0">
                <a:solidFill>
                  <a:srgbClr val="585858"/>
                </a:solidFill>
                <a:latin typeface="Palladio Uralic"/>
                <a:cs typeface="Palladio Uralic"/>
              </a:rPr>
              <a:t>a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g</a:t>
            </a:r>
            <a:r>
              <a:rPr sz="1600" dirty="0">
                <a:solidFill>
                  <a:srgbClr val="585858"/>
                </a:solidFill>
                <a:latin typeface="Palladio Uralic"/>
                <a:cs typeface="Palladio Uralic"/>
              </a:rPr>
              <a:t>	ar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e</a:t>
            </a:r>
            <a:r>
              <a:rPr sz="1600" dirty="0">
                <a:solidFill>
                  <a:srgbClr val="585858"/>
                </a:solidFill>
                <a:latin typeface="Palladio Uralic"/>
                <a:cs typeface="Palladio Uralic"/>
              </a:rPr>
              <a:t>	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in</a:t>
            </a:r>
            <a:r>
              <a:rPr sz="1600" dirty="0">
                <a:solidFill>
                  <a:srgbClr val="585858"/>
                </a:solidFill>
                <a:latin typeface="Palladio Uralic"/>
                <a:cs typeface="Palladio Uralic"/>
              </a:rPr>
              <a:t>	</a:t>
            </a:r>
            <a:r>
              <a:rPr sz="1600" spc="-10" dirty="0">
                <a:solidFill>
                  <a:srgbClr val="585858"/>
                </a:solidFill>
                <a:latin typeface="Palladio Uralic"/>
                <a:cs typeface="Palladio Uralic"/>
              </a:rPr>
              <a:t>s</a:t>
            </a:r>
            <a:r>
              <a:rPr sz="1600" dirty="0">
                <a:solidFill>
                  <a:srgbClr val="585858"/>
                </a:solidFill>
                <a:latin typeface="Palladio Uralic"/>
                <a:cs typeface="Palladio Uralic"/>
              </a:rPr>
              <a:t>a</a:t>
            </a:r>
            <a:r>
              <a:rPr sz="1600" spc="-10" dirty="0">
                <a:solidFill>
                  <a:srgbClr val="585858"/>
                </a:solidFill>
                <a:latin typeface="Palladio Uralic"/>
                <a:cs typeface="Palladio Uralic"/>
              </a:rPr>
              <a:t>me</a:t>
            </a:r>
            <a:endParaRPr sz="1600">
              <a:latin typeface="Palladio Uralic"/>
              <a:cs typeface="Palladio Uralic"/>
            </a:endParaRPr>
          </a:p>
          <a:p>
            <a:pPr marL="289560">
              <a:lnSpc>
                <a:spcPts val="1825"/>
              </a:lnSpc>
            </a:pPr>
            <a:r>
              <a:rPr sz="1600" spc="-5" dirty="0">
                <a:solidFill>
                  <a:srgbClr val="585858"/>
                </a:solidFill>
                <a:latin typeface="Courier New"/>
                <a:cs typeface="Courier New"/>
              </a:rPr>
              <a:t>.aspx</a:t>
            </a:r>
            <a:r>
              <a:rPr sz="1600" spc="1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file.</a:t>
            </a:r>
            <a:endParaRPr sz="16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Palladio Uralic"/>
              <a:cs typeface="Palladio Uralic"/>
            </a:endParaRPr>
          </a:p>
          <a:p>
            <a:pPr marL="289560" marR="5080" indent="-290195" algn="just">
              <a:lnSpc>
                <a:spcPts val="1739"/>
              </a:lnSpc>
              <a:buAutoNum type="arabicPeriod" startAt="2"/>
              <a:tabLst>
                <a:tab pos="290195" algn="l"/>
              </a:tabLst>
            </a:pP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The</a:t>
            </a:r>
            <a:r>
              <a:rPr sz="1600" spc="39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ourier New"/>
                <a:cs typeface="Courier New"/>
              </a:rPr>
              <a:t>.aspx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file derives from  </a:t>
            </a:r>
            <a:r>
              <a:rPr sz="1600" spc="-10" dirty="0">
                <a:solidFill>
                  <a:srgbClr val="585858"/>
                </a:solidFill>
                <a:latin typeface="Palladio Uralic"/>
                <a:cs typeface="Palladio Uralic"/>
              </a:rPr>
              <a:t>the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Page</a:t>
            </a:r>
            <a:r>
              <a:rPr sz="1600" spc="1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class.</a:t>
            </a:r>
            <a:endParaRPr sz="16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85858"/>
              </a:buClr>
              <a:buFont typeface="Palladio Uralic"/>
              <a:buAutoNum type="arabicPeriod" startAt="2"/>
            </a:pPr>
            <a:endParaRPr sz="1400">
              <a:latin typeface="Palladio Uralic"/>
              <a:cs typeface="Palladio Uralic"/>
            </a:endParaRPr>
          </a:p>
          <a:p>
            <a:pPr marL="289560" marR="5080" indent="-289560" algn="just">
              <a:lnSpc>
                <a:spcPts val="1730"/>
              </a:lnSpc>
              <a:spcBef>
                <a:spcPts val="5"/>
              </a:spcBef>
              <a:buAutoNum type="arabicPeriod" startAt="2"/>
              <a:tabLst>
                <a:tab pos="290195" algn="l"/>
              </a:tabLst>
            </a:pP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When page is published, source  code is retained along </a:t>
            </a:r>
            <a:r>
              <a:rPr sz="1600" dirty="0">
                <a:solidFill>
                  <a:srgbClr val="585858"/>
                </a:solidFill>
                <a:latin typeface="Palladio Uralic"/>
                <a:cs typeface="Palladio Uralic"/>
              </a:rPr>
              <a:t>with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the </a:t>
            </a:r>
            <a:r>
              <a:rPr sz="1600" spc="39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Web Forms </a:t>
            </a:r>
            <a:r>
              <a:rPr sz="1600" dirty="0">
                <a:solidFill>
                  <a:srgbClr val="585858"/>
                </a:solidFill>
                <a:latin typeface="Palladio Uralic"/>
                <a:cs typeface="Palladio Uralic"/>
              </a:rPr>
              <a:t>page.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Code cannot  be</a:t>
            </a:r>
            <a:r>
              <a:rPr sz="1600" spc="39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viewed;  </a:t>
            </a:r>
            <a:r>
              <a:rPr sz="1600" dirty="0">
                <a:solidFill>
                  <a:srgbClr val="585858"/>
                </a:solidFill>
                <a:latin typeface="Palladio Uralic"/>
                <a:cs typeface="Palladio Uralic"/>
              </a:rPr>
              <a:t>only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results  </a:t>
            </a:r>
            <a:r>
              <a:rPr sz="1600" dirty="0">
                <a:solidFill>
                  <a:srgbClr val="585858"/>
                </a:solidFill>
                <a:latin typeface="Palladio Uralic"/>
                <a:cs typeface="Palladio Uralic"/>
              </a:rPr>
              <a:t>are 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rendered when </a:t>
            </a:r>
            <a:r>
              <a:rPr sz="1600" spc="-10" dirty="0">
                <a:solidFill>
                  <a:srgbClr val="585858"/>
                </a:solidFill>
                <a:latin typeface="Palladio Uralic"/>
                <a:cs typeface="Palladio Uralic"/>
              </a:rPr>
              <a:t>the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page</a:t>
            </a:r>
            <a:r>
              <a:rPr sz="1600" spc="15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runs.</a:t>
            </a:r>
            <a:endParaRPr sz="1600">
              <a:latin typeface="Palladio Uralic"/>
              <a:cs typeface="Palladio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3728" y="1565147"/>
            <a:ext cx="4348480" cy="54102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03505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815"/>
              </a:spcBef>
            </a:pPr>
            <a:r>
              <a:rPr sz="18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Code-behind</a:t>
            </a:r>
            <a:endParaRPr sz="1800">
              <a:latin typeface="Palladio Uralic"/>
              <a:cs typeface="Palladio Ural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43728" y="2097023"/>
            <a:ext cx="4348480" cy="4291965"/>
            <a:chOff x="5443728" y="2097023"/>
            <a:chExt cx="4348480" cy="4291965"/>
          </a:xfrm>
        </p:grpSpPr>
        <p:sp>
          <p:nvSpPr>
            <p:cNvPr id="10" name="object 10"/>
            <p:cNvSpPr/>
            <p:nvPr/>
          </p:nvSpPr>
          <p:spPr>
            <a:xfrm>
              <a:off x="5456682" y="2109977"/>
              <a:ext cx="4322445" cy="4265930"/>
            </a:xfrm>
            <a:custGeom>
              <a:avLst/>
              <a:gdLst/>
              <a:ahLst/>
              <a:cxnLst/>
              <a:rect l="l" t="t" r="r" b="b"/>
              <a:pathLst>
                <a:path w="4322445" h="4265930">
                  <a:moveTo>
                    <a:pt x="4322064" y="0"/>
                  </a:moveTo>
                  <a:lnTo>
                    <a:pt x="0" y="0"/>
                  </a:lnTo>
                  <a:lnTo>
                    <a:pt x="0" y="4265676"/>
                  </a:lnTo>
                  <a:lnTo>
                    <a:pt x="4322064" y="4265676"/>
                  </a:lnTo>
                  <a:lnTo>
                    <a:pt x="4322064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56682" y="2109977"/>
              <a:ext cx="4322445" cy="4265930"/>
            </a:xfrm>
            <a:custGeom>
              <a:avLst/>
              <a:gdLst/>
              <a:ahLst/>
              <a:cxnLst/>
              <a:rect l="l" t="t" r="r" b="b"/>
              <a:pathLst>
                <a:path w="4322445" h="4265930">
                  <a:moveTo>
                    <a:pt x="0" y="0"/>
                  </a:moveTo>
                  <a:lnTo>
                    <a:pt x="4322064" y="0"/>
                  </a:lnTo>
                  <a:lnTo>
                    <a:pt x="4322064" y="4265676"/>
                  </a:lnTo>
                  <a:lnTo>
                    <a:pt x="0" y="426567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08206" y="2111476"/>
            <a:ext cx="4212590" cy="356044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57200" marR="7620" indent="-457200" algn="just">
              <a:lnSpc>
                <a:spcPct val="89800"/>
              </a:lnSpc>
              <a:spcBef>
                <a:spcPts val="290"/>
              </a:spcBef>
              <a:buAutoNum type="arabicPeriod"/>
              <a:tabLst>
                <a:tab pos="457834" algn="l"/>
              </a:tabLst>
            </a:pP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Only HTML </a:t>
            </a:r>
            <a:r>
              <a:rPr sz="1600" dirty="0">
                <a:solidFill>
                  <a:srgbClr val="585858"/>
                </a:solidFill>
                <a:latin typeface="Palladio Uralic"/>
                <a:cs typeface="Palladio Uralic"/>
              </a:rPr>
              <a:t>and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front-end </a:t>
            </a:r>
            <a:r>
              <a:rPr sz="1600" dirty="0">
                <a:solidFill>
                  <a:srgbClr val="585858"/>
                </a:solidFill>
                <a:latin typeface="Palladio Uralic"/>
                <a:cs typeface="Palladio Uralic"/>
              </a:rPr>
              <a:t>controls </a:t>
            </a:r>
            <a:r>
              <a:rPr sz="1600" spc="5" dirty="0">
                <a:solidFill>
                  <a:srgbClr val="585858"/>
                </a:solidFill>
                <a:latin typeface="Palladio Uralic"/>
                <a:cs typeface="Palladio Uralic"/>
              </a:rPr>
              <a:t>of 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the Web page </a:t>
            </a:r>
            <a:r>
              <a:rPr sz="1600" dirty="0">
                <a:solidFill>
                  <a:srgbClr val="585858"/>
                </a:solidFill>
                <a:latin typeface="Palladio Uralic"/>
                <a:cs typeface="Palladio Uralic"/>
              </a:rPr>
              <a:t>are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in </a:t>
            </a:r>
            <a:r>
              <a:rPr sz="1600" spc="-5" dirty="0">
                <a:solidFill>
                  <a:srgbClr val="585858"/>
                </a:solidFill>
                <a:latin typeface="Courier New"/>
                <a:cs typeface="Courier New"/>
              </a:rPr>
              <a:t>.aspx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file. Class  files supporting events generated </a:t>
            </a:r>
            <a:r>
              <a:rPr sz="1600" dirty="0">
                <a:solidFill>
                  <a:srgbClr val="585858"/>
                </a:solidFill>
                <a:latin typeface="Palladio Uralic"/>
                <a:cs typeface="Palladio Uralic"/>
              </a:rPr>
              <a:t>from  front-end are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either in </a:t>
            </a:r>
            <a:r>
              <a:rPr sz="1600" spc="-5" dirty="0">
                <a:solidFill>
                  <a:srgbClr val="585858"/>
                </a:solidFill>
                <a:latin typeface="Courier New"/>
                <a:cs typeface="Courier New"/>
              </a:rPr>
              <a:t>.aspx.vb  </a:t>
            </a:r>
            <a:r>
              <a:rPr sz="1600" dirty="0">
                <a:solidFill>
                  <a:srgbClr val="585858"/>
                </a:solidFill>
                <a:latin typeface="Palladio Uralic"/>
                <a:cs typeface="Palladio Uralic"/>
              </a:rPr>
              <a:t>or </a:t>
            </a:r>
            <a:r>
              <a:rPr sz="1600" spc="-5" dirty="0">
                <a:solidFill>
                  <a:srgbClr val="585858"/>
                </a:solidFill>
                <a:latin typeface="Courier New"/>
                <a:cs typeface="Courier New"/>
              </a:rPr>
              <a:t>.aspx.cs</a:t>
            </a:r>
            <a:r>
              <a:rPr sz="1600" spc="-55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file.</a:t>
            </a:r>
            <a:endParaRPr sz="16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85858"/>
              </a:buClr>
              <a:buFont typeface="Palladio Uralic"/>
              <a:buAutoNum type="arabicPeriod"/>
            </a:pPr>
            <a:endParaRPr sz="1400">
              <a:latin typeface="Palladio Uralic"/>
              <a:cs typeface="Palladio Uralic"/>
            </a:endParaRPr>
          </a:p>
          <a:p>
            <a:pPr marL="457200" marR="5715" indent="-457200" algn="just">
              <a:lnSpc>
                <a:spcPct val="90300"/>
              </a:lnSpc>
              <a:buAutoNum type="arabicPeriod"/>
              <a:tabLst>
                <a:tab pos="457834" algn="l"/>
              </a:tabLst>
            </a:pP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The </a:t>
            </a:r>
            <a:r>
              <a:rPr sz="1600" spc="-5" dirty="0">
                <a:solidFill>
                  <a:srgbClr val="585858"/>
                </a:solidFill>
                <a:latin typeface="Courier New"/>
                <a:cs typeface="Courier New"/>
              </a:rPr>
              <a:t>.aspx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file derives from a separate  class in </a:t>
            </a:r>
            <a:r>
              <a:rPr sz="1600" dirty="0">
                <a:solidFill>
                  <a:srgbClr val="585858"/>
                </a:solidFill>
                <a:latin typeface="Palladio Uralic"/>
                <a:cs typeface="Palladio Uralic"/>
              </a:rPr>
              <a:t>which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the code for the page is  compiled.</a:t>
            </a:r>
            <a:endParaRPr sz="16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Palladio Uralic"/>
              <a:buAutoNum type="arabicPeriod"/>
            </a:pPr>
            <a:endParaRPr sz="1400">
              <a:latin typeface="Palladio Uralic"/>
              <a:cs typeface="Palladio Uralic"/>
            </a:endParaRPr>
          </a:p>
          <a:p>
            <a:pPr marL="456565" marR="5080" indent="-457200" algn="just">
              <a:lnSpc>
                <a:spcPct val="90100"/>
              </a:lnSpc>
              <a:buAutoNum type="arabicPeriod"/>
              <a:tabLst>
                <a:tab pos="457834" algn="l"/>
              </a:tabLst>
            </a:pPr>
            <a:r>
              <a:rPr sz="1600" spc="-10" dirty="0">
                <a:solidFill>
                  <a:srgbClr val="585858"/>
                </a:solidFill>
                <a:latin typeface="Palladio Uralic"/>
                <a:cs typeface="Palladio Uralic"/>
              </a:rPr>
              <a:t>All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project class files (without </a:t>
            </a:r>
            <a:r>
              <a:rPr sz="1600" dirty="0">
                <a:solidFill>
                  <a:srgbClr val="585858"/>
                </a:solidFill>
                <a:latin typeface="Palladio Uralic"/>
                <a:cs typeface="Palladio Uralic"/>
              </a:rPr>
              <a:t>the </a:t>
            </a:r>
            <a:r>
              <a:rPr sz="1600" spc="-5" dirty="0">
                <a:solidFill>
                  <a:srgbClr val="585858"/>
                </a:solidFill>
                <a:latin typeface="Courier New"/>
                <a:cs typeface="Courier New"/>
              </a:rPr>
              <a:t>.aspx 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file) </a:t>
            </a:r>
            <a:r>
              <a:rPr sz="1600" dirty="0">
                <a:solidFill>
                  <a:srgbClr val="585858"/>
                </a:solidFill>
                <a:latin typeface="Palladio Uralic"/>
                <a:cs typeface="Palladio Uralic"/>
              </a:rPr>
              <a:t>are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compiled into a </a:t>
            </a:r>
            <a:r>
              <a:rPr sz="1600" dirty="0">
                <a:solidFill>
                  <a:srgbClr val="585858"/>
                </a:solidFill>
                <a:latin typeface="Courier New"/>
                <a:cs typeface="Courier New"/>
              </a:rPr>
              <a:t>.dll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file, which  is passed </a:t>
            </a:r>
            <a:r>
              <a:rPr sz="1600" spc="5" dirty="0">
                <a:solidFill>
                  <a:srgbClr val="585858"/>
                </a:solidFill>
                <a:latin typeface="Palladio Uralic"/>
                <a:cs typeface="Palladio Uralic"/>
              </a:rPr>
              <a:t>on </a:t>
            </a:r>
            <a:r>
              <a:rPr sz="1600" spc="-10" dirty="0">
                <a:solidFill>
                  <a:srgbClr val="585858"/>
                </a:solidFill>
                <a:latin typeface="Palladio Uralic"/>
                <a:cs typeface="Palladio Uralic"/>
              </a:rPr>
              <a:t>to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the server </a:t>
            </a:r>
            <a:r>
              <a:rPr sz="1600" dirty="0">
                <a:solidFill>
                  <a:srgbClr val="585858"/>
                </a:solidFill>
                <a:latin typeface="Palladio Uralic"/>
                <a:cs typeface="Palladio Uralic"/>
              </a:rPr>
              <a:t>without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any  source code. </a:t>
            </a:r>
            <a:r>
              <a:rPr sz="1600" dirty="0">
                <a:solidFill>
                  <a:srgbClr val="585858"/>
                </a:solidFill>
                <a:latin typeface="Palladio Uralic"/>
                <a:cs typeface="Palladio Uralic"/>
              </a:rPr>
              <a:t>On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receiving a request for a  page, </a:t>
            </a:r>
            <a:r>
              <a:rPr sz="1600" dirty="0">
                <a:solidFill>
                  <a:srgbClr val="585858"/>
                </a:solidFill>
                <a:latin typeface="Palladio Uralic"/>
                <a:cs typeface="Palladio Uralic"/>
              </a:rPr>
              <a:t>an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instance </a:t>
            </a:r>
            <a:r>
              <a:rPr sz="1600" dirty="0">
                <a:solidFill>
                  <a:srgbClr val="585858"/>
                </a:solidFill>
                <a:latin typeface="Palladio Uralic"/>
                <a:cs typeface="Palladio Uralic"/>
              </a:rPr>
              <a:t>of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the </a:t>
            </a:r>
            <a:r>
              <a:rPr sz="1600" dirty="0">
                <a:solidFill>
                  <a:srgbClr val="585858"/>
                </a:solidFill>
                <a:latin typeface="Courier New"/>
                <a:cs typeface="Courier New"/>
              </a:rPr>
              <a:t>.dll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file is  created and</a:t>
            </a:r>
            <a:r>
              <a:rPr sz="160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Palladio Uralic"/>
                <a:cs typeface="Palladio Uralic"/>
              </a:rPr>
              <a:t>executed</a:t>
            </a:r>
            <a:r>
              <a:rPr sz="1600" spc="-5" dirty="0">
                <a:latin typeface="Palladio Uralic"/>
                <a:cs typeface="Palladio Uralic"/>
              </a:rPr>
              <a:t>.</a:t>
            </a:r>
            <a:endParaRPr sz="1600">
              <a:latin typeface="Palladio Uralic"/>
              <a:cs typeface="Palladio Ural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2438400"/>
            <a:ext cx="1653539" cy="1629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98380" y="2932176"/>
            <a:ext cx="2186939" cy="1604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46882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Overview of </a:t>
            </a:r>
            <a:r>
              <a:rPr spc="-5" dirty="0"/>
              <a:t>Page</a:t>
            </a:r>
            <a:r>
              <a:rPr spc="-90" dirty="0"/>
              <a:t> </a:t>
            </a:r>
            <a:r>
              <a:rPr dirty="0"/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2677" y="1665490"/>
            <a:ext cx="52336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Palladio Uralic"/>
                <a:cs typeface="Palladio Uralic"/>
              </a:rPr>
              <a:t>Inline Code/Single-File Page</a:t>
            </a:r>
            <a:r>
              <a:rPr sz="2400" spc="20" dirty="0">
                <a:latin typeface="Palladio Uralic"/>
                <a:cs typeface="Palladio Uralic"/>
              </a:rPr>
              <a:t> </a:t>
            </a:r>
            <a:r>
              <a:rPr sz="2400" spc="-5" dirty="0">
                <a:latin typeface="Palladio Uralic"/>
                <a:cs typeface="Palladio Uralic"/>
              </a:rPr>
              <a:t>Model</a:t>
            </a:r>
            <a:endParaRPr sz="2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600">
              <a:latin typeface="Palladio Uralic"/>
              <a:cs typeface="Palladio Uralic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Palladio Uralic"/>
                <a:cs typeface="Palladio Uralic"/>
              </a:rPr>
              <a:t>Code-Behind</a:t>
            </a:r>
            <a:r>
              <a:rPr sz="2400" dirty="0">
                <a:latin typeface="Palladio Uralic"/>
                <a:cs typeface="Palladio Uralic"/>
              </a:rPr>
              <a:t> </a:t>
            </a:r>
            <a:r>
              <a:rPr sz="2400" spc="-5" dirty="0">
                <a:latin typeface="Palladio Uralic"/>
                <a:cs typeface="Palladio Uralic"/>
              </a:rPr>
              <a:t>Model</a:t>
            </a:r>
            <a:endParaRPr sz="2400">
              <a:latin typeface="Palladio Uralic"/>
              <a:cs typeface="Palladio Ural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69513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ASP.NET Web </a:t>
            </a:r>
            <a:r>
              <a:rPr spc="-5" dirty="0"/>
              <a:t>Forms </a:t>
            </a:r>
            <a:r>
              <a:rPr dirty="0"/>
              <a:t>Directives</a:t>
            </a:r>
            <a:r>
              <a:rPr spc="-100" dirty="0"/>
              <a:t> </a:t>
            </a:r>
            <a:r>
              <a:rPr spc="5" dirty="0"/>
              <a:t>(1-11)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583" y="1390459"/>
            <a:ext cx="4118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85858"/>
                </a:solidFill>
                <a:latin typeface="Palladio Uralic"/>
                <a:cs typeface="Palladio Uralic"/>
              </a:rPr>
              <a:t>Different Types of</a:t>
            </a:r>
            <a:r>
              <a:rPr sz="2400" b="1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400" b="1" spc="-5" dirty="0">
                <a:solidFill>
                  <a:srgbClr val="585858"/>
                </a:solidFill>
                <a:latin typeface="Palladio Uralic"/>
                <a:cs typeface="Palladio Uralic"/>
              </a:rPr>
              <a:t>Directives</a:t>
            </a:r>
            <a:endParaRPr sz="2400">
              <a:latin typeface="Palladio Uralic"/>
              <a:cs typeface="Palladio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64563" y="2354452"/>
            <a:ext cx="10195560" cy="2958465"/>
            <a:chOff x="1464563" y="2354452"/>
            <a:chExt cx="10195560" cy="2958465"/>
          </a:xfrm>
        </p:grpSpPr>
        <p:sp>
          <p:nvSpPr>
            <p:cNvPr id="5" name="object 5"/>
            <p:cNvSpPr/>
            <p:nvPr/>
          </p:nvSpPr>
          <p:spPr>
            <a:xfrm>
              <a:off x="1464563" y="2354579"/>
              <a:ext cx="10195560" cy="2958465"/>
            </a:xfrm>
            <a:custGeom>
              <a:avLst/>
              <a:gdLst/>
              <a:ahLst/>
              <a:cxnLst/>
              <a:rect l="l" t="t" r="r" b="b"/>
              <a:pathLst>
                <a:path w="10195560" h="2958465">
                  <a:moveTo>
                    <a:pt x="4571" y="0"/>
                  </a:moveTo>
                  <a:lnTo>
                    <a:pt x="2044" y="0"/>
                  </a:lnTo>
                  <a:lnTo>
                    <a:pt x="0" y="2044"/>
                  </a:lnTo>
                  <a:lnTo>
                    <a:pt x="0" y="2956039"/>
                  </a:lnTo>
                  <a:lnTo>
                    <a:pt x="2044" y="2958084"/>
                  </a:lnTo>
                  <a:lnTo>
                    <a:pt x="10193515" y="2958084"/>
                  </a:lnTo>
                  <a:lnTo>
                    <a:pt x="10195560" y="2956039"/>
                  </a:lnTo>
                  <a:lnTo>
                    <a:pt x="10195560" y="2955036"/>
                  </a:lnTo>
                  <a:lnTo>
                    <a:pt x="3733" y="2955036"/>
                  </a:lnTo>
                  <a:lnTo>
                    <a:pt x="3047" y="2954350"/>
                  </a:lnTo>
                  <a:lnTo>
                    <a:pt x="3047" y="3733"/>
                  </a:lnTo>
                  <a:lnTo>
                    <a:pt x="3733" y="3048"/>
                  </a:lnTo>
                  <a:lnTo>
                    <a:pt x="4571" y="3048"/>
                  </a:lnTo>
                  <a:lnTo>
                    <a:pt x="4571" y="0"/>
                  </a:lnTo>
                  <a:close/>
                </a:path>
                <a:path w="10195560" h="2958465">
                  <a:moveTo>
                    <a:pt x="10193515" y="0"/>
                  </a:moveTo>
                  <a:lnTo>
                    <a:pt x="4571" y="0"/>
                  </a:lnTo>
                  <a:lnTo>
                    <a:pt x="4571" y="3048"/>
                  </a:lnTo>
                  <a:lnTo>
                    <a:pt x="10191826" y="3048"/>
                  </a:lnTo>
                  <a:lnTo>
                    <a:pt x="10192512" y="3733"/>
                  </a:lnTo>
                  <a:lnTo>
                    <a:pt x="10192512" y="2954350"/>
                  </a:lnTo>
                  <a:lnTo>
                    <a:pt x="10191826" y="2955036"/>
                  </a:lnTo>
                  <a:lnTo>
                    <a:pt x="10195560" y="2955036"/>
                  </a:lnTo>
                  <a:lnTo>
                    <a:pt x="10195560" y="2044"/>
                  </a:lnTo>
                  <a:lnTo>
                    <a:pt x="10193515" y="0"/>
                  </a:lnTo>
                  <a:close/>
                </a:path>
                <a:path w="10195560" h="2958465">
                  <a:moveTo>
                    <a:pt x="10188333" y="6096"/>
                  </a:moveTo>
                  <a:lnTo>
                    <a:pt x="7213" y="6096"/>
                  </a:lnTo>
                  <a:lnTo>
                    <a:pt x="6819" y="6261"/>
                  </a:lnTo>
                  <a:lnTo>
                    <a:pt x="6248" y="6832"/>
                  </a:lnTo>
                  <a:lnTo>
                    <a:pt x="6095" y="7213"/>
                  </a:lnTo>
                  <a:lnTo>
                    <a:pt x="6095" y="2950870"/>
                  </a:lnTo>
                  <a:lnTo>
                    <a:pt x="6261" y="2951251"/>
                  </a:lnTo>
                  <a:lnTo>
                    <a:pt x="6819" y="2951822"/>
                  </a:lnTo>
                  <a:lnTo>
                    <a:pt x="7213" y="2951988"/>
                  </a:lnTo>
                  <a:lnTo>
                    <a:pt x="10188333" y="2951988"/>
                  </a:lnTo>
                  <a:lnTo>
                    <a:pt x="10188727" y="2951822"/>
                  </a:lnTo>
                  <a:lnTo>
                    <a:pt x="10189298" y="2951251"/>
                  </a:lnTo>
                  <a:lnTo>
                    <a:pt x="10189464" y="2950870"/>
                  </a:lnTo>
                  <a:lnTo>
                    <a:pt x="10189464" y="2950464"/>
                  </a:lnTo>
                  <a:lnTo>
                    <a:pt x="7619" y="2950464"/>
                  </a:lnTo>
                  <a:lnTo>
                    <a:pt x="7619" y="2948940"/>
                  </a:lnTo>
                  <a:lnTo>
                    <a:pt x="9143" y="2948940"/>
                  </a:lnTo>
                  <a:lnTo>
                    <a:pt x="9143" y="9144"/>
                  </a:lnTo>
                  <a:lnTo>
                    <a:pt x="7619" y="9144"/>
                  </a:lnTo>
                  <a:lnTo>
                    <a:pt x="7619" y="7620"/>
                  </a:lnTo>
                  <a:lnTo>
                    <a:pt x="10189464" y="7620"/>
                  </a:lnTo>
                  <a:lnTo>
                    <a:pt x="10189464" y="7213"/>
                  </a:lnTo>
                  <a:lnTo>
                    <a:pt x="10189298" y="6819"/>
                  </a:lnTo>
                  <a:lnTo>
                    <a:pt x="10188697" y="6248"/>
                  </a:lnTo>
                  <a:lnTo>
                    <a:pt x="10188333" y="6096"/>
                  </a:lnTo>
                  <a:close/>
                </a:path>
                <a:path w="10195560" h="2958465">
                  <a:moveTo>
                    <a:pt x="9143" y="2948940"/>
                  </a:moveTo>
                  <a:lnTo>
                    <a:pt x="7619" y="2948940"/>
                  </a:lnTo>
                  <a:lnTo>
                    <a:pt x="7619" y="2950464"/>
                  </a:lnTo>
                  <a:lnTo>
                    <a:pt x="9143" y="2950464"/>
                  </a:lnTo>
                  <a:lnTo>
                    <a:pt x="9143" y="2948940"/>
                  </a:lnTo>
                  <a:close/>
                </a:path>
                <a:path w="10195560" h="2958465">
                  <a:moveTo>
                    <a:pt x="10186416" y="2948940"/>
                  </a:moveTo>
                  <a:lnTo>
                    <a:pt x="9143" y="2948940"/>
                  </a:lnTo>
                  <a:lnTo>
                    <a:pt x="9143" y="2950464"/>
                  </a:lnTo>
                  <a:lnTo>
                    <a:pt x="10186416" y="2950464"/>
                  </a:lnTo>
                  <a:lnTo>
                    <a:pt x="10186416" y="2948940"/>
                  </a:lnTo>
                  <a:close/>
                </a:path>
                <a:path w="10195560" h="2958465">
                  <a:moveTo>
                    <a:pt x="10187940" y="7620"/>
                  </a:moveTo>
                  <a:lnTo>
                    <a:pt x="10186416" y="7620"/>
                  </a:lnTo>
                  <a:lnTo>
                    <a:pt x="10186416" y="2950464"/>
                  </a:lnTo>
                  <a:lnTo>
                    <a:pt x="10187940" y="2950464"/>
                  </a:lnTo>
                  <a:lnTo>
                    <a:pt x="10187940" y="2948940"/>
                  </a:lnTo>
                  <a:lnTo>
                    <a:pt x="10189464" y="2948940"/>
                  </a:lnTo>
                  <a:lnTo>
                    <a:pt x="10189464" y="9144"/>
                  </a:lnTo>
                  <a:lnTo>
                    <a:pt x="10187940" y="9144"/>
                  </a:lnTo>
                  <a:lnTo>
                    <a:pt x="10187940" y="7620"/>
                  </a:lnTo>
                  <a:close/>
                </a:path>
                <a:path w="10195560" h="2958465">
                  <a:moveTo>
                    <a:pt x="10189464" y="2948940"/>
                  </a:moveTo>
                  <a:lnTo>
                    <a:pt x="10187940" y="2948940"/>
                  </a:lnTo>
                  <a:lnTo>
                    <a:pt x="10187940" y="2950464"/>
                  </a:lnTo>
                  <a:lnTo>
                    <a:pt x="10189464" y="2950464"/>
                  </a:lnTo>
                  <a:lnTo>
                    <a:pt x="10189464" y="2948940"/>
                  </a:lnTo>
                  <a:close/>
                </a:path>
                <a:path w="10195560" h="2958465">
                  <a:moveTo>
                    <a:pt x="9143" y="7620"/>
                  </a:moveTo>
                  <a:lnTo>
                    <a:pt x="7619" y="7620"/>
                  </a:lnTo>
                  <a:lnTo>
                    <a:pt x="7619" y="9144"/>
                  </a:lnTo>
                  <a:lnTo>
                    <a:pt x="9143" y="9144"/>
                  </a:lnTo>
                  <a:lnTo>
                    <a:pt x="9143" y="7620"/>
                  </a:lnTo>
                  <a:close/>
                </a:path>
                <a:path w="10195560" h="2958465">
                  <a:moveTo>
                    <a:pt x="10186416" y="7620"/>
                  </a:moveTo>
                  <a:lnTo>
                    <a:pt x="9143" y="7620"/>
                  </a:lnTo>
                  <a:lnTo>
                    <a:pt x="9143" y="9144"/>
                  </a:lnTo>
                  <a:lnTo>
                    <a:pt x="10186416" y="9144"/>
                  </a:lnTo>
                  <a:lnTo>
                    <a:pt x="10186416" y="7620"/>
                  </a:lnTo>
                  <a:close/>
                </a:path>
                <a:path w="10195560" h="2958465">
                  <a:moveTo>
                    <a:pt x="10189464" y="7620"/>
                  </a:moveTo>
                  <a:lnTo>
                    <a:pt x="10187940" y="7620"/>
                  </a:lnTo>
                  <a:lnTo>
                    <a:pt x="10187940" y="9144"/>
                  </a:lnTo>
                  <a:lnTo>
                    <a:pt x="10189464" y="9144"/>
                  </a:lnTo>
                  <a:lnTo>
                    <a:pt x="10189464" y="7620"/>
                  </a:lnTo>
                  <a:close/>
                </a:path>
              </a:pathLst>
            </a:custGeom>
            <a:solidFill>
              <a:srgbClr val="1EB8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9135" y="2357627"/>
              <a:ext cx="10186670" cy="6350"/>
            </a:xfrm>
            <a:custGeom>
              <a:avLst/>
              <a:gdLst/>
              <a:ahLst/>
              <a:cxnLst/>
              <a:rect l="l" t="t" r="r" b="b"/>
              <a:pathLst>
                <a:path w="10186670" h="6350">
                  <a:moveTo>
                    <a:pt x="0" y="6096"/>
                  </a:moveTo>
                  <a:lnTo>
                    <a:pt x="10186416" y="6096"/>
                  </a:lnTo>
                </a:path>
                <a:path w="10186670" h="6350">
                  <a:moveTo>
                    <a:pt x="0" y="0"/>
                  </a:moveTo>
                  <a:lnTo>
                    <a:pt x="10186416" y="0"/>
                  </a:lnTo>
                </a:path>
              </a:pathLst>
            </a:custGeom>
            <a:ln w="6096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9135" y="2360675"/>
              <a:ext cx="2071370" cy="2946400"/>
            </a:xfrm>
            <a:custGeom>
              <a:avLst/>
              <a:gdLst/>
              <a:ahLst/>
              <a:cxnLst/>
              <a:rect l="l" t="t" r="r" b="b"/>
              <a:pathLst>
                <a:path w="2071370" h="2946400">
                  <a:moveTo>
                    <a:pt x="2071115" y="0"/>
                  </a:moveTo>
                  <a:lnTo>
                    <a:pt x="0" y="0"/>
                  </a:lnTo>
                  <a:lnTo>
                    <a:pt x="0" y="2945892"/>
                  </a:lnTo>
                  <a:lnTo>
                    <a:pt x="2071115" y="2945892"/>
                  </a:lnTo>
                  <a:lnTo>
                    <a:pt x="2071115" y="0"/>
                  </a:lnTo>
                  <a:close/>
                </a:path>
              </a:pathLst>
            </a:custGeom>
            <a:solidFill>
              <a:srgbClr val="0F5C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47964" y="2390254"/>
            <a:ext cx="1811020" cy="1809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405130">
              <a:lnSpc>
                <a:spcPts val="2160"/>
              </a:lnSpc>
              <a:spcBef>
                <a:spcPts val="375"/>
              </a:spcBef>
            </a:pPr>
            <a:r>
              <a:rPr sz="2000" b="1" dirty="0">
                <a:solidFill>
                  <a:srgbClr val="FFFFFF"/>
                </a:solidFill>
                <a:latin typeface="Palladio Uralic"/>
                <a:cs typeface="Palladio Uralic"/>
              </a:rPr>
              <a:t>Appli</a:t>
            </a:r>
            <a:r>
              <a:rPr sz="20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c</a:t>
            </a:r>
            <a:r>
              <a:rPr sz="2000" b="1" spc="5" dirty="0">
                <a:solidFill>
                  <a:srgbClr val="FFFFFF"/>
                </a:solidFill>
                <a:latin typeface="Palladio Uralic"/>
                <a:cs typeface="Palladio Uralic"/>
              </a:rPr>
              <a:t>a</a:t>
            </a:r>
            <a:r>
              <a:rPr sz="2000" b="1" spc="-10" dirty="0">
                <a:solidFill>
                  <a:srgbClr val="FFFFFF"/>
                </a:solidFill>
                <a:latin typeface="Palladio Uralic"/>
                <a:cs typeface="Palladio Uralic"/>
              </a:rPr>
              <a:t>ti</a:t>
            </a:r>
            <a:r>
              <a:rPr sz="2000" b="1" dirty="0">
                <a:solidFill>
                  <a:srgbClr val="FFFFFF"/>
                </a:solidFill>
                <a:latin typeface="Palladio Uralic"/>
                <a:cs typeface="Palladio Uralic"/>
              </a:rPr>
              <a:t>on  Directive</a:t>
            </a:r>
            <a:endParaRPr sz="2000">
              <a:latin typeface="Palladio Uralic"/>
              <a:cs typeface="Palladio Uralic"/>
            </a:endParaRPr>
          </a:p>
          <a:p>
            <a:pPr marL="12700" marR="5080" indent="-635">
              <a:lnSpc>
                <a:spcPts val="2160"/>
              </a:lnSpc>
              <a:spcBef>
                <a:spcPts val="840"/>
              </a:spcBef>
            </a:pPr>
            <a:r>
              <a:rPr sz="1800" dirty="0">
                <a:solidFill>
                  <a:srgbClr val="FFFFFF"/>
                </a:solidFill>
                <a:latin typeface="Palladio Uralic"/>
                <a:cs typeface="Palladio Uralic"/>
              </a:rPr>
              <a:t>(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Defines a set</a:t>
            </a:r>
            <a:r>
              <a:rPr sz="2000" spc="-100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of  attributes 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specific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to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an 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application</a:t>
            </a:r>
            <a:r>
              <a:rPr sz="1800" spc="-5" dirty="0">
                <a:solidFill>
                  <a:srgbClr val="FFFFFF"/>
                </a:solidFill>
                <a:latin typeface="Palladio Uralic"/>
                <a:cs typeface="Palladio Uralic"/>
              </a:rPr>
              <a:t>)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2977" y="2427147"/>
            <a:ext cx="973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585858"/>
                </a:solidFill>
                <a:latin typeface="TeXGyrePagella"/>
                <a:cs typeface="TeXGyrePagella"/>
              </a:rPr>
              <a:t>Syn</a:t>
            </a:r>
            <a:r>
              <a:rPr sz="2400" b="1" i="1" dirty="0">
                <a:solidFill>
                  <a:srgbClr val="585858"/>
                </a:solidFill>
                <a:latin typeface="TeXGyrePagella"/>
                <a:cs typeface="TeXGyrePagella"/>
              </a:rPr>
              <a:t>t</a:t>
            </a:r>
            <a:r>
              <a:rPr sz="2400" b="1" i="1" spc="-5" dirty="0">
                <a:solidFill>
                  <a:srgbClr val="585858"/>
                </a:solidFill>
                <a:latin typeface="TeXGyrePagella"/>
                <a:cs typeface="TeXGyrePagella"/>
              </a:rPr>
              <a:t>ax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5879" y="2379662"/>
            <a:ext cx="25476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585858"/>
                </a:solidFill>
                <a:latin typeface="Courier New"/>
                <a:cs typeface="Courier New"/>
              </a:rPr>
              <a:t>&lt;%@</a:t>
            </a:r>
            <a:r>
              <a:rPr sz="2200" spc="-6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585858"/>
                </a:solidFill>
                <a:latin typeface="Courier New"/>
                <a:cs typeface="Courier New"/>
              </a:rPr>
              <a:t>Application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5879" y="2681423"/>
            <a:ext cx="30530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585858"/>
                </a:solidFill>
                <a:latin typeface="Courier New"/>
                <a:cs typeface="Courier New"/>
              </a:rPr>
              <a:t>attribute="value"[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7552" y="2983184"/>
            <a:ext cx="67735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0520" algn="l"/>
              </a:tabLst>
            </a:pPr>
            <a:r>
              <a:rPr sz="2200" u="sng" spc="-5" dirty="0">
                <a:solidFill>
                  <a:srgbClr val="585858"/>
                </a:solidFill>
                <a:uFill>
                  <a:solidFill>
                    <a:srgbClr val="EE791F"/>
                  </a:solidFill>
                </a:uFill>
                <a:latin typeface="Courier New"/>
                <a:cs typeface="Courier New"/>
              </a:rPr>
              <a:t> 	attribute</a:t>
            </a:r>
            <a:r>
              <a:rPr sz="2200" spc="-5" dirty="0">
                <a:solidFill>
                  <a:srgbClr val="585858"/>
                </a:solidFill>
                <a:latin typeface="Courier New"/>
                <a:cs typeface="Courier New"/>
              </a:rPr>
              <a:t> = </a:t>
            </a:r>
            <a:r>
              <a:rPr sz="2200" dirty="0">
                <a:solidFill>
                  <a:srgbClr val="585858"/>
                </a:solidFill>
                <a:latin typeface="Courier New"/>
                <a:cs typeface="Courier New"/>
              </a:rPr>
              <a:t>"value"]</a:t>
            </a:r>
            <a:r>
              <a:rPr sz="2200" spc="-4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urier New"/>
                <a:cs typeface="Courier New"/>
              </a:rPr>
              <a:t>%&gt;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02977" y="3393935"/>
            <a:ext cx="2196465" cy="66929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-635">
              <a:lnSpc>
                <a:spcPct val="91500"/>
              </a:lnSpc>
              <a:spcBef>
                <a:spcPts val="345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Attributes </a:t>
            </a:r>
            <a:r>
              <a:rPr sz="2000" i="1" dirty="0">
                <a:solidFill>
                  <a:srgbClr val="585858"/>
                </a:solidFill>
                <a:latin typeface="Palladio Uralic"/>
                <a:cs typeface="Palladio Uralic"/>
              </a:rPr>
              <a:t>Used</a:t>
            </a:r>
            <a:r>
              <a:rPr sz="2000" i="1" spc="-16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0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by  </a:t>
            </a:r>
            <a:r>
              <a:rPr sz="2000" i="1" dirty="0">
                <a:solidFill>
                  <a:srgbClr val="585858"/>
                </a:solidFill>
                <a:latin typeface="Palladio Uralic"/>
                <a:cs typeface="Palladio Uralic"/>
              </a:rPr>
              <a:t>the</a:t>
            </a:r>
            <a:r>
              <a:rPr sz="2000" i="1" spc="-3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0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Directive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5148" y="3444227"/>
            <a:ext cx="3895090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dirty="0">
                <a:solidFill>
                  <a:srgbClr val="585858"/>
                </a:solidFill>
                <a:latin typeface="Courier New"/>
                <a:cs typeface="Courier New"/>
              </a:rPr>
              <a:t>Language, Inherits,  Description,</a:t>
            </a:r>
            <a:r>
              <a:rPr sz="2200" spc="-6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585858"/>
                </a:solidFill>
                <a:latin typeface="Courier New"/>
                <a:cs typeface="Courier New"/>
              </a:rPr>
              <a:t>CodeBehind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40252" y="4294632"/>
            <a:ext cx="4480560" cy="0"/>
          </a:xfrm>
          <a:custGeom>
            <a:avLst/>
            <a:gdLst/>
            <a:ahLst/>
            <a:cxnLst/>
            <a:rect l="l" t="t" r="r" b="b"/>
            <a:pathLst>
              <a:path w="4480559">
                <a:moveTo>
                  <a:pt x="0" y="0"/>
                </a:moveTo>
                <a:lnTo>
                  <a:pt x="4480560" y="0"/>
                </a:lnTo>
              </a:path>
            </a:pathLst>
          </a:custGeom>
          <a:ln w="12192">
            <a:solidFill>
              <a:srgbClr val="EE7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02977" y="4360735"/>
            <a:ext cx="1093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Example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268999" y="4265485"/>
            <a:ext cx="25476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585858"/>
                </a:solidFill>
                <a:latin typeface="Courier New"/>
                <a:cs typeface="Courier New"/>
              </a:rPr>
              <a:t>&lt;%@</a:t>
            </a:r>
            <a:r>
              <a:rPr sz="2200" spc="-6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585858"/>
                </a:solidFill>
                <a:latin typeface="Courier New"/>
                <a:cs typeface="Courier New"/>
              </a:rPr>
              <a:t>Application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68999" y="4567246"/>
            <a:ext cx="4231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585858"/>
                </a:solidFill>
                <a:latin typeface="Courier New"/>
                <a:cs typeface="Courier New"/>
              </a:rPr>
              <a:t>Inherits="Program.object"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27552" y="4862900"/>
            <a:ext cx="7510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3995" algn="l"/>
              </a:tabLst>
            </a:pPr>
            <a:r>
              <a:rPr sz="2200" u="sng" spc="-5" dirty="0">
                <a:solidFill>
                  <a:srgbClr val="585858"/>
                </a:solidFill>
                <a:uFill>
                  <a:solidFill>
                    <a:srgbClr val="EE791F"/>
                  </a:solidFill>
                </a:uFill>
                <a:latin typeface="Courier New"/>
                <a:cs typeface="Courier New"/>
              </a:rPr>
              <a:t> 	Description</a:t>
            </a:r>
            <a:r>
              <a:rPr sz="2200" spc="-5" dirty="0">
                <a:solidFill>
                  <a:srgbClr val="585858"/>
                </a:solidFill>
                <a:latin typeface="Courier New"/>
                <a:cs typeface="Courier New"/>
              </a:rPr>
              <a:t>="New Program"</a:t>
            </a:r>
            <a:r>
              <a:rPr sz="2200" spc="-5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585858"/>
                </a:solidFill>
                <a:latin typeface="Courier New"/>
                <a:cs typeface="Courier New"/>
              </a:rPr>
              <a:t>%&gt;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69513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ASP.NET Web </a:t>
            </a:r>
            <a:r>
              <a:rPr spc="-5" dirty="0"/>
              <a:t>Forms </a:t>
            </a:r>
            <a:r>
              <a:rPr dirty="0"/>
              <a:t>Directives</a:t>
            </a:r>
            <a:r>
              <a:rPr spc="-100" dirty="0"/>
              <a:t> </a:t>
            </a:r>
            <a:r>
              <a:rPr spc="5" dirty="0"/>
              <a:t>(2-11)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93875" y="1225296"/>
            <a:ext cx="10201910" cy="5143500"/>
            <a:chOff x="1293875" y="1225296"/>
            <a:chExt cx="10201910" cy="5143500"/>
          </a:xfrm>
        </p:grpSpPr>
        <p:sp>
          <p:nvSpPr>
            <p:cNvPr id="4" name="object 4"/>
            <p:cNvSpPr/>
            <p:nvPr/>
          </p:nvSpPr>
          <p:spPr>
            <a:xfrm>
              <a:off x="1293875" y="1228344"/>
              <a:ext cx="10195560" cy="5140960"/>
            </a:xfrm>
            <a:custGeom>
              <a:avLst/>
              <a:gdLst/>
              <a:ahLst/>
              <a:cxnLst/>
              <a:rect l="l" t="t" r="r" b="b"/>
              <a:pathLst>
                <a:path w="10195560" h="5140960">
                  <a:moveTo>
                    <a:pt x="4571" y="0"/>
                  </a:moveTo>
                  <a:lnTo>
                    <a:pt x="2044" y="0"/>
                  </a:lnTo>
                  <a:lnTo>
                    <a:pt x="0" y="2044"/>
                  </a:lnTo>
                  <a:lnTo>
                    <a:pt x="0" y="5138407"/>
                  </a:lnTo>
                  <a:lnTo>
                    <a:pt x="2044" y="5140452"/>
                  </a:lnTo>
                  <a:lnTo>
                    <a:pt x="10193515" y="5140452"/>
                  </a:lnTo>
                  <a:lnTo>
                    <a:pt x="10195560" y="5138407"/>
                  </a:lnTo>
                  <a:lnTo>
                    <a:pt x="10195560" y="5137404"/>
                  </a:lnTo>
                  <a:lnTo>
                    <a:pt x="3733" y="5137404"/>
                  </a:lnTo>
                  <a:lnTo>
                    <a:pt x="3047" y="5136718"/>
                  </a:lnTo>
                  <a:lnTo>
                    <a:pt x="3047" y="3733"/>
                  </a:lnTo>
                  <a:lnTo>
                    <a:pt x="3733" y="3048"/>
                  </a:lnTo>
                  <a:lnTo>
                    <a:pt x="4571" y="3048"/>
                  </a:lnTo>
                  <a:lnTo>
                    <a:pt x="4571" y="0"/>
                  </a:lnTo>
                  <a:close/>
                </a:path>
                <a:path w="10195560" h="5140960">
                  <a:moveTo>
                    <a:pt x="10193515" y="0"/>
                  </a:moveTo>
                  <a:lnTo>
                    <a:pt x="4571" y="0"/>
                  </a:lnTo>
                  <a:lnTo>
                    <a:pt x="4571" y="3048"/>
                  </a:lnTo>
                  <a:lnTo>
                    <a:pt x="10191826" y="3048"/>
                  </a:lnTo>
                  <a:lnTo>
                    <a:pt x="10192512" y="3733"/>
                  </a:lnTo>
                  <a:lnTo>
                    <a:pt x="10192512" y="5136718"/>
                  </a:lnTo>
                  <a:lnTo>
                    <a:pt x="10191826" y="5137404"/>
                  </a:lnTo>
                  <a:lnTo>
                    <a:pt x="10195560" y="5137404"/>
                  </a:lnTo>
                  <a:lnTo>
                    <a:pt x="10195560" y="2044"/>
                  </a:lnTo>
                  <a:lnTo>
                    <a:pt x="10193515" y="0"/>
                  </a:lnTo>
                  <a:close/>
                </a:path>
                <a:path w="10195560" h="5140960">
                  <a:moveTo>
                    <a:pt x="10188333" y="6096"/>
                  </a:moveTo>
                  <a:lnTo>
                    <a:pt x="7213" y="6096"/>
                  </a:lnTo>
                  <a:lnTo>
                    <a:pt x="6819" y="6261"/>
                  </a:lnTo>
                  <a:lnTo>
                    <a:pt x="6261" y="6832"/>
                  </a:lnTo>
                  <a:lnTo>
                    <a:pt x="6095" y="7213"/>
                  </a:lnTo>
                  <a:lnTo>
                    <a:pt x="6095" y="5133238"/>
                  </a:lnTo>
                  <a:lnTo>
                    <a:pt x="6261" y="5133619"/>
                  </a:lnTo>
                  <a:lnTo>
                    <a:pt x="6819" y="5134190"/>
                  </a:lnTo>
                  <a:lnTo>
                    <a:pt x="7213" y="5134356"/>
                  </a:lnTo>
                  <a:lnTo>
                    <a:pt x="10188333" y="5134356"/>
                  </a:lnTo>
                  <a:lnTo>
                    <a:pt x="10188727" y="5134190"/>
                  </a:lnTo>
                  <a:lnTo>
                    <a:pt x="10189298" y="5133619"/>
                  </a:lnTo>
                  <a:lnTo>
                    <a:pt x="10189464" y="5133238"/>
                  </a:lnTo>
                  <a:lnTo>
                    <a:pt x="10189464" y="5132832"/>
                  </a:lnTo>
                  <a:lnTo>
                    <a:pt x="7619" y="5132832"/>
                  </a:lnTo>
                  <a:lnTo>
                    <a:pt x="7619" y="5131308"/>
                  </a:lnTo>
                  <a:lnTo>
                    <a:pt x="9143" y="5131308"/>
                  </a:lnTo>
                  <a:lnTo>
                    <a:pt x="9143" y="9144"/>
                  </a:lnTo>
                  <a:lnTo>
                    <a:pt x="7619" y="9144"/>
                  </a:lnTo>
                  <a:lnTo>
                    <a:pt x="7619" y="7620"/>
                  </a:lnTo>
                  <a:lnTo>
                    <a:pt x="10189464" y="7619"/>
                  </a:lnTo>
                  <a:lnTo>
                    <a:pt x="10189464" y="7213"/>
                  </a:lnTo>
                  <a:lnTo>
                    <a:pt x="10189298" y="6819"/>
                  </a:lnTo>
                  <a:lnTo>
                    <a:pt x="10188727" y="6261"/>
                  </a:lnTo>
                  <a:lnTo>
                    <a:pt x="10188333" y="6096"/>
                  </a:lnTo>
                  <a:close/>
                </a:path>
                <a:path w="10195560" h="5140960">
                  <a:moveTo>
                    <a:pt x="9143" y="5131308"/>
                  </a:moveTo>
                  <a:lnTo>
                    <a:pt x="7619" y="5131308"/>
                  </a:lnTo>
                  <a:lnTo>
                    <a:pt x="7619" y="5132832"/>
                  </a:lnTo>
                  <a:lnTo>
                    <a:pt x="9143" y="5132832"/>
                  </a:lnTo>
                  <a:lnTo>
                    <a:pt x="9143" y="5131308"/>
                  </a:lnTo>
                  <a:close/>
                </a:path>
                <a:path w="10195560" h="5140960">
                  <a:moveTo>
                    <a:pt x="10186416" y="5131308"/>
                  </a:moveTo>
                  <a:lnTo>
                    <a:pt x="9143" y="5131308"/>
                  </a:lnTo>
                  <a:lnTo>
                    <a:pt x="9143" y="5132832"/>
                  </a:lnTo>
                  <a:lnTo>
                    <a:pt x="10186416" y="5132832"/>
                  </a:lnTo>
                  <a:lnTo>
                    <a:pt x="10186416" y="5131308"/>
                  </a:lnTo>
                  <a:close/>
                </a:path>
                <a:path w="10195560" h="5140960">
                  <a:moveTo>
                    <a:pt x="10187940" y="7620"/>
                  </a:moveTo>
                  <a:lnTo>
                    <a:pt x="10186416" y="7620"/>
                  </a:lnTo>
                  <a:lnTo>
                    <a:pt x="10186416" y="5132832"/>
                  </a:lnTo>
                  <a:lnTo>
                    <a:pt x="10187940" y="5132832"/>
                  </a:lnTo>
                  <a:lnTo>
                    <a:pt x="10187940" y="5131308"/>
                  </a:lnTo>
                  <a:lnTo>
                    <a:pt x="10189464" y="5131308"/>
                  </a:lnTo>
                  <a:lnTo>
                    <a:pt x="10189464" y="9144"/>
                  </a:lnTo>
                  <a:lnTo>
                    <a:pt x="10187940" y="9144"/>
                  </a:lnTo>
                  <a:lnTo>
                    <a:pt x="10187940" y="7620"/>
                  </a:lnTo>
                  <a:close/>
                </a:path>
                <a:path w="10195560" h="5140960">
                  <a:moveTo>
                    <a:pt x="10189464" y="5131308"/>
                  </a:moveTo>
                  <a:lnTo>
                    <a:pt x="10187940" y="5131308"/>
                  </a:lnTo>
                  <a:lnTo>
                    <a:pt x="10187940" y="5132832"/>
                  </a:lnTo>
                  <a:lnTo>
                    <a:pt x="10189464" y="5132832"/>
                  </a:lnTo>
                  <a:lnTo>
                    <a:pt x="10189464" y="5131308"/>
                  </a:lnTo>
                  <a:close/>
                </a:path>
                <a:path w="10195560" h="5140960">
                  <a:moveTo>
                    <a:pt x="9143" y="7620"/>
                  </a:moveTo>
                  <a:lnTo>
                    <a:pt x="7619" y="7620"/>
                  </a:lnTo>
                  <a:lnTo>
                    <a:pt x="7619" y="9144"/>
                  </a:lnTo>
                  <a:lnTo>
                    <a:pt x="9143" y="9144"/>
                  </a:lnTo>
                  <a:lnTo>
                    <a:pt x="9143" y="7620"/>
                  </a:lnTo>
                  <a:close/>
                </a:path>
                <a:path w="10195560" h="5140960">
                  <a:moveTo>
                    <a:pt x="10186416" y="7620"/>
                  </a:moveTo>
                  <a:lnTo>
                    <a:pt x="9143" y="7620"/>
                  </a:lnTo>
                  <a:lnTo>
                    <a:pt x="9143" y="9144"/>
                  </a:lnTo>
                  <a:lnTo>
                    <a:pt x="10186416" y="9144"/>
                  </a:lnTo>
                  <a:lnTo>
                    <a:pt x="10186416" y="7620"/>
                  </a:lnTo>
                  <a:close/>
                </a:path>
                <a:path w="10195560" h="5140960">
                  <a:moveTo>
                    <a:pt x="10189464" y="7619"/>
                  </a:moveTo>
                  <a:lnTo>
                    <a:pt x="10187940" y="7620"/>
                  </a:lnTo>
                  <a:lnTo>
                    <a:pt x="10187940" y="9144"/>
                  </a:lnTo>
                  <a:lnTo>
                    <a:pt x="10189464" y="9144"/>
                  </a:lnTo>
                  <a:lnTo>
                    <a:pt x="10189464" y="7619"/>
                  </a:lnTo>
                  <a:close/>
                </a:path>
              </a:pathLst>
            </a:custGeom>
            <a:solidFill>
              <a:srgbClr val="C05A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3875" y="1225296"/>
              <a:ext cx="10201656" cy="198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98447" y="1234439"/>
            <a:ext cx="2174875" cy="5126990"/>
          </a:xfrm>
          <a:prstGeom prst="rect">
            <a:avLst/>
          </a:prstGeom>
          <a:solidFill>
            <a:srgbClr val="0F5C5F"/>
          </a:solidFill>
        </p:spPr>
        <p:txBody>
          <a:bodyPr vert="horz" wrap="square" lIns="0" tIns="75565" rIns="0" bIns="0" rtlCol="0">
            <a:spAutoFit/>
          </a:bodyPr>
          <a:lstStyle/>
          <a:p>
            <a:pPr marL="91440" marR="786130">
              <a:lnSpc>
                <a:spcPts val="2590"/>
              </a:lnSpc>
              <a:spcBef>
                <a:spcPts val="595"/>
              </a:spcBef>
            </a:pP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Control  </a:t>
            </a: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Dire</a:t>
            </a: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c</a:t>
            </a: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ti</a:t>
            </a: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v</a:t>
            </a: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e</a:t>
            </a:r>
            <a:endParaRPr sz="2400">
              <a:latin typeface="Palladio Uralic"/>
              <a:cs typeface="Palladio Uralic"/>
            </a:endParaRPr>
          </a:p>
          <a:p>
            <a:pPr marL="91440" marR="165735" indent="-635">
              <a:lnSpc>
                <a:spcPts val="2160"/>
              </a:lnSpc>
              <a:spcBef>
                <a:spcPts val="1030"/>
              </a:spcBef>
            </a:pPr>
            <a:r>
              <a:rPr sz="1800" dirty="0">
                <a:solidFill>
                  <a:srgbClr val="FFFFFF"/>
                </a:solidFill>
                <a:latin typeface="Palladio Uralic"/>
                <a:cs typeface="Palladio Uralic"/>
              </a:rPr>
              <a:t>(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Specifies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the 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user specific 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controls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used by 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the compiler</a:t>
            </a:r>
            <a:r>
              <a:rPr sz="2000" spc="-65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and  parser)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9388" y="1305102"/>
            <a:ext cx="906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Syn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t</a:t>
            </a: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a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x</a:t>
            </a:r>
            <a:endParaRPr sz="2400">
              <a:latin typeface="Palladio Uralic"/>
              <a:cs typeface="Palladio Ural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68623" y="2266188"/>
            <a:ext cx="4716780" cy="3008630"/>
            <a:chOff x="3468623" y="2266188"/>
            <a:chExt cx="4716780" cy="3008630"/>
          </a:xfrm>
        </p:grpSpPr>
        <p:sp>
          <p:nvSpPr>
            <p:cNvPr id="9" name="object 9"/>
            <p:cNvSpPr/>
            <p:nvPr/>
          </p:nvSpPr>
          <p:spPr>
            <a:xfrm>
              <a:off x="3468623" y="2266188"/>
              <a:ext cx="4716767" cy="19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8623" y="5254752"/>
              <a:ext cx="4716767" cy="19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39388" y="2346032"/>
            <a:ext cx="2196465" cy="66929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-635">
              <a:lnSpc>
                <a:spcPct val="91500"/>
              </a:lnSpc>
              <a:spcBef>
                <a:spcPts val="345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Attributes </a:t>
            </a:r>
            <a:r>
              <a:rPr sz="2000" i="1" dirty="0">
                <a:solidFill>
                  <a:srgbClr val="585858"/>
                </a:solidFill>
                <a:latin typeface="Palladio Uralic"/>
                <a:cs typeface="Palladio Uralic"/>
              </a:rPr>
              <a:t>Used</a:t>
            </a:r>
            <a:r>
              <a:rPr sz="2000" i="1" spc="-16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0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by  </a:t>
            </a:r>
            <a:r>
              <a:rPr sz="2000" i="1" dirty="0">
                <a:solidFill>
                  <a:srgbClr val="585858"/>
                </a:solidFill>
                <a:latin typeface="Palladio Uralic"/>
                <a:cs typeface="Palladio Uralic"/>
              </a:rPr>
              <a:t>the</a:t>
            </a:r>
            <a:r>
              <a:rPr sz="2000" i="1" spc="-3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0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Directive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9388" y="5335370"/>
            <a:ext cx="1093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Example</a:t>
            </a:r>
            <a:endParaRPr sz="2400" dirty="0">
              <a:latin typeface="Palladio Uralic"/>
              <a:cs typeface="Palladio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2781" y="1246885"/>
            <a:ext cx="4780915" cy="48031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608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&lt;%@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Control  attribute="value"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[ 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attribute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"value"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]</a:t>
            </a:r>
            <a:r>
              <a:rPr sz="2400" spc="-4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%&gt;</a:t>
            </a:r>
            <a:endParaRPr sz="2400">
              <a:latin typeface="Courier New"/>
              <a:cs typeface="Courier New"/>
            </a:endParaRPr>
          </a:p>
          <a:p>
            <a:pPr marL="312420" marR="442595">
              <a:lnSpc>
                <a:spcPts val="2590"/>
              </a:lnSpc>
              <a:spcBef>
                <a:spcPts val="715"/>
              </a:spcBef>
              <a:tabLst>
                <a:tab pos="1409700" algn="l"/>
              </a:tabLst>
            </a:pP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ClassName,  AutoEventWireup,  Description, Inherits,  Explicit,  EnableViewState,  Language,  CodeFileBaseClass,  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Src,	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TargetSchema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Courier New"/>
              <a:cs typeface="Courier New"/>
            </a:endParaRPr>
          </a:p>
          <a:p>
            <a:pPr marL="12700" marR="14604">
              <a:lnSpc>
                <a:spcPts val="2590"/>
              </a:lnSpc>
              <a:spcBef>
                <a:spcPts val="5"/>
              </a:spcBef>
            </a:pP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&lt;%@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Control Language="C#"  EnableViewState="false"</a:t>
            </a:r>
            <a:r>
              <a:rPr sz="2400" spc="-4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%&gt;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68623" y="6295644"/>
            <a:ext cx="4716767" cy="19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69513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ASP.NET Web </a:t>
            </a:r>
            <a:r>
              <a:rPr spc="-5" dirty="0"/>
              <a:t>Forms </a:t>
            </a:r>
            <a:r>
              <a:rPr dirty="0"/>
              <a:t>Directives</a:t>
            </a:r>
            <a:r>
              <a:rPr spc="-100" dirty="0"/>
              <a:t> </a:t>
            </a:r>
            <a:r>
              <a:rPr spc="5" dirty="0"/>
              <a:t>(3-11)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2539" y="1304544"/>
            <a:ext cx="10201910" cy="5148580"/>
            <a:chOff x="1272539" y="1304544"/>
            <a:chExt cx="10201910" cy="5148580"/>
          </a:xfrm>
        </p:grpSpPr>
        <p:sp>
          <p:nvSpPr>
            <p:cNvPr id="4" name="object 4"/>
            <p:cNvSpPr/>
            <p:nvPr/>
          </p:nvSpPr>
          <p:spPr>
            <a:xfrm>
              <a:off x="1272539" y="1310640"/>
              <a:ext cx="10195560" cy="5142230"/>
            </a:xfrm>
            <a:custGeom>
              <a:avLst/>
              <a:gdLst/>
              <a:ahLst/>
              <a:cxnLst/>
              <a:rect l="l" t="t" r="r" b="b"/>
              <a:pathLst>
                <a:path w="10195560" h="5142230">
                  <a:moveTo>
                    <a:pt x="4571" y="0"/>
                  </a:moveTo>
                  <a:lnTo>
                    <a:pt x="2044" y="0"/>
                  </a:lnTo>
                  <a:lnTo>
                    <a:pt x="0" y="2044"/>
                  </a:lnTo>
                  <a:lnTo>
                    <a:pt x="0" y="5139931"/>
                  </a:lnTo>
                  <a:lnTo>
                    <a:pt x="2044" y="5141976"/>
                  </a:lnTo>
                  <a:lnTo>
                    <a:pt x="10193515" y="5141976"/>
                  </a:lnTo>
                  <a:lnTo>
                    <a:pt x="10195560" y="5139931"/>
                  </a:lnTo>
                  <a:lnTo>
                    <a:pt x="10195560" y="5138928"/>
                  </a:lnTo>
                  <a:lnTo>
                    <a:pt x="3733" y="5138928"/>
                  </a:lnTo>
                  <a:lnTo>
                    <a:pt x="3047" y="5138242"/>
                  </a:lnTo>
                  <a:lnTo>
                    <a:pt x="3047" y="3733"/>
                  </a:lnTo>
                  <a:lnTo>
                    <a:pt x="3733" y="3048"/>
                  </a:lnTo>
                  <a:lnTo>
                    <a:pt x="4571" y="3048"/>
                  </a:lnTo>
                  <a:lnTo>
                    <a:pt x="4571" y="0"/>
                  </a:lnTo>
                  <a:close/>
                </a:path>
                <a:path w="10195560" h="5142230">
                  <a:moveTo>
                    <a:pt x="10193515" y="0"/>
                  </a:moveTo>
                  <a:lnTo>
                    <a:pt x="4571" y="0"/>
                  </a:lnTo>
                  <a:lnTo>
                    <a:pt x="4571" y="3048"/>
                  </a:lnTo>
                  <a:lnTo>
                    <a:pt x="10191826" y="3048"/>
                  </a:lnTo>
                  <a:lnTo>
                    <a:pt x="10192512" y="3733"/>
                  </a:lnTo>
                  <a:lnTo>
                    <a:pt x="10192512" y="5138242"/>
                  </a:lnTo>
                  <a:lnTo>
                    <a:pt x="10191826" y="5138928"/>
                  </a:lnTo>
                  <a:lnTo>
                    <a:pt x="10195560" y="5138928"/>
                  </a:lnTo>
                  <a:lnTo>
                    <a:pt x="10195560" y="2044"/>
                  </a:lnTo>
                  <a:lnTo>
                    <a:pt x="10193515" y="0"/>
                  </a:lnTo>
                  <a:close/>
                </a:path>
                <a:path w="10195560" h="5142230">
                  <a:moveTo>
                    <a:pt x="10188333" y="6096"/>
                  </a:moveTo>
                  <a:lnTo>
                    <a:pt x="7213" y="6096"/>
                  </a:lnTo>
                  <a:lnTo>
                    <a:pt x="6819" y="6261"/>
                  </a:lnTo>
                  <a:lnTo>
                    <a:pt x="6261" y="6832"/>
                  </a:lnTo>
                  <a:lnTo>
                    <a:pt x="6095" y="7213"/>
                  </a:lnTo>
                  <a:lnTo>
                    <a:pt x="6095" y="5134762"/>
                  </a:lnTo>
                  <a:lnTo>
                    <a:pt x="6261" y="5135156"/>
                  </a:lnTo>
                  <a:lnTo>
                    <a:pt x="6819" y="5135714"/>
                  </a:lnTo>
                  <a:lnTo>
                    <a:pt x="7213" y="5135880"/>
                  </a:lnTo>
                  <a:lnTo>
                    <a:pt x="10188333" y="5135880"/>
                  </a:lnTo>
                  <a:lnTo>
                    <a:pt x="10188727" y="5135714"/>
                  </a:lnTo>
                  <a:lnTo>
                    <a:pt x="10189298" y="5135156"/>
                  </a:lnTo>
                  <a:lnTo>
                    <a:pt x="10189464" y="5134762"/>
                  </a:lnTo>
                  <a:lnTo>
                    <a:pt x="10189464" y="5134356"/>
                  </a:lnTo>
                  <a:lnTo>
                    <a:pt x="7619" y="5134356"/>
                  </a:lnTo>
                  <a:lnTo>
                    <a:pt x="7619" y="5132832"/>
                  </a:lnTo>
                  <a:lnTo>
                    <a:pt x="9143" y="5132832"/>
                  </a:lnTo>
                  <a:lnTo>
                    <a:pt x="9143" y="9144"/>
                  </a:lnTo>
                  <a:lnTo>
                    <a:pt x="7619" y="9144"/>
                  </a:lnTo>
                  <a:lnTo>
                    <a:pt x="7619" y="7620"/>
                  </a:lnTo>
                  <a:lnTo>
                    <a:pt x="10189464" y="7619"/>
                  </a:lnTo>
                  <a:lnTo>
                    <a:pt x="10189464" y="7213"/>
                  </a:lnTo>
                  <a:lnTo>
                    <a:pt x="10189298" y="6819"/>
                  </a:lnTo>
                  <a:lnTo>
                    <a:pt x="10188727" y="6261"/>
                  </a:lnTo>
                  <a:lnTo>
                    <a:pt x="10188333" y="6096"/>
                  </a:lnTo>
                  <a:close/>
                </a:path>
                <a:path w="10195560" h="5142230">
                  <a:moveTo>
                    <a:pt x="9143" y="5132832"/>
                  </a:moveTo>
                  <a:lnTo>
                    <a:pt x="7619" y="5132832"/>
                  </a:lnTo>
                  <a:lnTo>
                    <a:pt x="7619" y="5134356"/>
                  </a:lnTo>
                  <a:lnTo>
                    <a:pt x="9143" y="5134356"/>
                  </a:lnTo>
                  <a:lnTo>
                    <a:pt x="9143" y="5132832"/>
                  </a:lnTo>
                  <a:close/>
                </a:path>
                <a:path w="10195560" h="5142230">
                  <a:moveTo>
                    <a:pt x="10186416" y="5132832"/>
                  </a:moveTo>
                  <a:lnTo>
                    <a:pt x="9143" y="5132832"/>
                  </a:lnTo>
                  <a:lnTo>
                    <a:pt x="9143" y="5134356"/>
                  </a:lnTo>
                  <a:lnTo>
                    <a:pt x="10186416" y="5134356"/>
                  </a:lnTo>
                  <a:lnTo>
                    <a:pt x="10186416" y="5132832"/>
                  </a:lnTo>
                  <a:close/>
                </a:path>
                <a:path w="10195560" h="5142230">
                  <a:moveTo>
                    <a:pt x="10187940" y="7620"/>
                  </a:moveTo>
                  <a:lnTo>
                    <a:pt x="10186416" y="7620"/>
                  </a:lnTo>
                  <a:lnTo>
                    <a:pt x="10186416" y="5134356"/>
                  </a:lnTo>
                  <a:lnTo>
                    <a:pt x="10187940" y="5134356"/>
                  </a:lnTo>
                  <a:lnTo>
                    <a:pt x="10187940" y="5132832"/>
                  </a:lnTo>
                  <a:lnTo>
                    <a:pt x="10189464" y="5132832"/>
                  </a:lnTo>
                  <a:lnTo>
                    <a:pt x="10189464" y="9144"/>
                  </a:lnTo>
                  <a:lnTo>
                    <a:pt x="10187940" y="9144"/>
                  </a:lnTo>
                  <a:lnTo>
                    <a:pt x="10187940" y="7620"/>
                  </a:lnTo>
                  <a:close/>
                </a:path>
                <a:path w="10195560" h="5142230">
                  <a:moveTo>
                    <a:pt x="10189464" y="5132832"/>
                  </a:moveTo>
                  <a:lnTo>
                    <a:pt x="10187940" y="5132832"/>
                  </a:lnTo>
                  <a:lnTo>
                    <a:pt x="10187940" y="5134356"/>
                  </a:lnTo>
                  <a:lnTo>
                    <a:pt x="10189464" y="5134356"/>
                  </a:lnTo>
                  <a:lnTo>
                    <a:pt x="10189464" y="5132832"/>
                  </a:lnTo>
                  <a:close/>
                </a:path>
                <a:path w="10195560" h="5142230">
                  <a:moveTo>
                    <a:pt x="9143" y="7620"/>
                  </a:moveTo>
                  <a:lnTo>
                    <a:pt x="7619" y="7620"/>
                  </a:lnTo>
                  <a:lnTo>
                    <a:pt x="7619" y="9144"/>
                  </a:lnTo>
                  <a:lnTo>
                    <a:pt x="9143" y="9144"/>
                  </a:lnTo>
                  <a:lnTo>
                    <a:pt x="9143" y="7620"/>
                  </a:lnTo>
                  <a:close/>
                </a:path>
                <a:path w="10195560" h="5142230">
                  <a:moveTo>
                    <a:pt x="10186416" y="7620"/>
                  </a:moveTo>
                  <a:lnTo>
                    <a:pt x="9143" y="7620"/>
                  </a:lnTo>
                  <a:lnTo>
                    <a:pt x="9143" y="9144"/>
                  </a:lnTo>
                  <a:lnTo>
                    <a:pt x="10186416" y="9144"/>
                  </a:lnTo>
                  <a:lnTo>
                    <a:pt x="10186416" y="7620"/>
                  </a:lnTo>
                  <a:close/>
                </a:path>
                <a:path w="10195560" h="5142230">
                  <a:moveTo>
                    <a:pt x="10189464" y="7619"/>
                  </a:moveTo>
                  <a:lnTo>
                    <a:pt x="10187940" y="7620"/>
                  </a:lnTo>
                  <a:lnTo>
                    <a:pt x="10187940" y="9144"/>
                  </a:lnTo>
                  <a:lnTo>
                    <a:pt x="10189464" y="9144"/>
                  </a:lnTo>
                  <a:lnTo>
                    <a:pt x="10189464" y="7619"/>
                  </a:lnTo>
                  <a:close/>
                </a:path>
              </a:pathLst>
            </a:custGeom>
            <a:solidFill>
              <a:srgbClr val="C05A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4063" y="1304544"/>
              <a:ext cx="10200132" cy="21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77111" y="1315211"/>
            <a:ext cx="2562225" cy="5133340"/>
          </a:xfrm>
          <a:prstGeom prst="rect">
            <a:avLst/>
          </a:prstGeom>
          <a:solidFill>
            <a:srgbClr val="0F5C5F"/>
          </a:solidFill>
        </p:spPr>
        <p:txBody>
          <a:bodyPr vert="horz" wrap="square" lIns="0" tIns="74930" rIns="0" bIns="0" rtlCol="0">
            <a:spAutoFit/>
          </a:bodyPr>
          <a:lstStyle/>
          <a:p>
            <a:pPr marL="91440" marR="1071880">
              <a:lnSpc>
                <a:spcPts val="2590"/>
              </a:lnSpc>
              <a:spcBef>
                <a:spcPts val="590"/>
              </a:spcBef>
            </a:pP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A</a:t>
            </a: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sse</a:t>
            </a: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m</a:t>
            </a: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b</a:t>
            </a: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ly  </a:t>
            </a: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Directive</a:t>
            </a:r>
            <a:endParaRPr sz="2400">
              <a:latin typeface="Palladio Uralic"/>
              <a:cs typeface="Palladio Uralic"/>
            </a:endParaRPr>
          </a:p>
          <a:p>
            <a:pPr marL="91440" marR="104775" indent="-635">
              <a:lnSpc>
                <a:spcPts val="2160"/>
              </a:lnSpc>
              <a:spcBef>
                <a:spcPts val="1035"/>
              </a:spcBef>
            </a:pPr>
            <a:r>
              <a:rPr sz="1800" spc="-5" dirty="0">
                <a:solidFill>
                  <a:srgbClr val="FFFFFF"/>
                </a:solidFill>
                <a:latin typeface="Palladio Uralic"/>
                <a:cs typeface="Palladio Uralic"/>
              </a:rPr>
              <a:t>(C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omes into the  picture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while</a:t>
            </a:r>
            <a:r>
              <a:rPr sz="2000" spc="-80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linking  a user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control,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Web  pages,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or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an  application</a:t>
            </a:r>
            <a:r>
              <a:rPr sz="2000" spc="-35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file)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4670" y="1532369"/>
            <a:ext cx="906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Syn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t</a:t>
            </a: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a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x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2577" y="1329981"/>
            <a:ext cx="3494404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&lt;%@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Assembly  Name="assembly1"</a:t>
            </a:r>
            <a:r>
              <a:rPr sz="2400" spc="-6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%&gt;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35908" y="2787395"/>
            <a:ext cx="4088891" cy="19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94670" y="3014497"/>
            <a:ext cx="200850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Attributes</a:t>
            </a:r>
            <a:r>
              <a:rPr sz="2400" i="1" spc="-5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Used  by the</a:t>
            </a:r>
            <a:r>
              <a:rPr sz="2400" i="1" spc="-10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Directive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42189" y="2841980"/>
            <a:ext cx="7569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Src,  Name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35908" y="4747259"/>
            <a:ext cx="4089400" cy="1511935"/>
            <a:chOff x="3835908" y="4747259"/>
            <a:chExt cx="4089400" cy="1511935"/>
          </a:xfrm>
        </p:grpSpPr>
        <p:sp>
          <p:nvSpPr>
            <p:cNvPr id="13" name="object 13"/>
            <p:cNvSpPr/>
            <p:nvPr/>
          </p:nvSpPr>
          <p:spPr>
            <a:xfrm>
              <a:off x="3835908" y="4747259"/>
              <a:ext cx="4088891" cy="213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5908" y="6239255"/>
              <a:ext cx="4088891" cy="19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4670" y="4974945"/>
            <a:ext cx="1093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Example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44450" y="4968849"/>
            <a:ext cx="5320030" cy="11779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647189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&lt;%@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Assembly  Name=AssemblyNew"</a:t>
            </a:r>
            <a:r>
              <a:rPr sz="2400" spc="-5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%&gt;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&lt;%@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Assembly Src="Demo.cs"</a:t>
            </a:r>
            <a:r>
              <a:rPr sz="2400" spc="-4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%&gt;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0"/>
              </a:lnSpc>
            </a:pPr>
            <a:r>
              <a:rPr sz="4800" dirty="0">
                <a:latin typeface="Arial"/>
                <a:cs typeface="Arial"/>
              </a:rPr>
              <a:t>For Aptech </a:t>
            </a:r>
            <a:r>
              <a:rPr sz="4800" spc="-5" dirty="0">
                <a:latin typeface="Arial"/>
                <a:cs typeface="Arial"/>
              </a:rPr>
              <a:t>Centre Use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69513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ASP.NET Web </a:t>
            </a:r>
            <a:r>
              <a:rPr spc="-5" dirty="0"/>
              <a:t>Forms </a:t>
            </a:r>
            <a:r>
              <a:rPr dirty="0"/>
              <a:t>Directives</a:t>
            </a:r>
            <a:r>
              <a:rPr spc="-105" dirty="0"/>
              <a:t> </a:t>
            </a:r>
            <a:r>
              <a:rPr spc="5" dirty="0"/>
              <a:t>(4-11)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2539" y="1307591"/>
            <a:ext cx="10201910" cy="4038600"/>
            <a:chOff x="1272539" y="1307591"/>
            <a:chExt cx="10201910" cy="4038600"/>
          </a:xfrm>
        </p:grpSpPr>
        <p:sp>
          <p:nvSpPr>
            <p:cNvPr id="4" name="object 4"/>
            <p:cNvSpPr/>
            <p:nvPr/>
          </p:nvSpPr>
          <p:spPr>
            <a:xfrm>
              <a:off x="1272539" y="1310639"/>
              <a:ext cx="10195560" cy="4036060"/>
            </a:xfrm>
            <a:custGeom>
              <a:avLst/>
              <a:gdLst/>
              <a:ahLst/>
              <a:cxnLst/>
              <a:rect l="l" t="t" r="r" b="b"/>
              <a:pathLst>
                <a:path w="10195560" h="4036060">
                  <a:moveTo>
                    <a:pt x="4571" y="0"/>
                  </a:moveTo>
                  <a:lnTo>
                    <a:pt x="2044" y="0"/>
                  </a:lnTo>
                  <a:lnTo>
                    <a:pt x="0" y="2044"/>
                  </a:lnTo>
                  <a:lnTo>
                    <a:pt x="0" y="4033507"/>
                  </a:lnTo>
                  <a:lnTo>
                    <a:pt x="2044" y="4035552"/>
                  </a:lnTo>
                  <a:lnTo>
                    <a:pt x="10193515" y="4035552"/>
                  </a:lnTo>
                  <a:lnTo>
                    <a:pt x="10195560" y="4033507"/>
                  </a:lnTo>
                  <a:lnTo>
                    <a:pt x="10195560" y="4032504"/>
                  </a:lnTo>
                  <a:lnTo>
                    <a:pt x="3733" y="4032504"/>
                  </a:lnTo>
                  <a:lnTo>
                    <a:pt x="3047" y="4031818"/>
                  </a:lnTo>
                  <a:lnTo>
                    <a:pt x="3047" y="3733"/>
                  </a:lnTo>
                  <a:lnTo>
                    <a:pt x="3733" y="3048"/>
                  </a:lnTo>
                  <a:lnTo>
                    <a:pt x="4571" y="3048"/>
                  </a:lnTo>
                  <a:lnTo>
                    <a:pt x="4571" y="0"/>
                  </a:lnTo>
                  <a:close/>
                </a:path>
                <a:path w="10195560" h="4036060">
                  <a:moveTo>
                    <a:pt x="10193515" y="0"/>
                  </a:moveTo>
                  <a:lnTo>
                    <a:pt x="4571" y="0"/>
                  </a:lnTo>
                  <a:lnTo>
                    <a:pt x="4571" y="3048"/>
                  </a:lnTo>
                  <a:lnTo>
                    <a:pt x="10191826" y="3048"/>
                  </a:lnTo>
                  <a:lnTo>
                    <a:pt x="10192512" y="3733"/>
                  </a:lnTo>
                  <a:lnTo>
                    <a:pt x="10192512" y="4031818"/>
                  </a:lnTo>
                  <a:lnTo>
                    <a:pt x="10191826" y="4032504"/>
                  </a:lnTo>
                  <a:lnTo>
                    <a:pt x="10195560" y="4032504"/>
                  </a:lnTo>
                  <a:lnTo>
                    <a:pt x="10195560" y="2044"/>
                  </a:lnTo>
                  <a:lnTo>
                    <a:pt x="10193515" y="0"/>
                  </a:lnTo>
                  <a:close/>
                </a:path>
                <a:path w="10195560" h="4036060">
                  <a:moveTo>
                    <a:pt x="10188333" y="6096"/>
                  </a:moveTo>
                  <a:lnTo>
                    <a:pt x="7213" y="6096"/>
                  </a:lnTo>
                  <a:lnTo>
                    <a:pt x="6819" y="6261"/>
                  </a:lnTo>
                  <a:lnTo>
                    <a:pt x="6248" y="6832"/>
                  </a:lnTo>
                  <a:lnTo>
                    <a:pt x="6095" y="7213"/>
                  </a:lnTo>
                  <a:lnTo>
                    <a:pt x="6095" y="4028338"/>
                  </a:lnTo>
                  <a:lnTo>
                    <a:pt x="6261" y="4028719"/>
                  </a:lnTo>
                  <a:lnTo>
                    <a:pt x="6819" y="4029290"/>
                  </a:lnTo>
                  <a:lnTo>
                    <a:pt x="7213" y="4029456"/>
                  </a:lnTo>
                  <a:lnTo>
                    <a:pt x="10188333" y="4029456"/>
                  </a:lnTo>
                  <a:lnTo>
                    <a:pt x="10188727" y="4029290"/>
                  </a:lnTo>
                  <a:lnTo>
                    <a:pt x="10189298" y="4028719"/>
                  </a:lnTo>
                  <a:lnTo>
                    <a:pt x="10189464" y="4028338"/>
                  </a:lnTo>
                  <a:lnTo>
                    <a:pt x="10189464" y="4027932"/>
                  </a:lnTo>
                  <a:lnTo>
                    <a:pt x="7619" y="4027932"/>
                  </a:lnTo>
                  <a:lnTo>
                    <a:pt x="7619" y="4026408"/>
                  </a:lnTo>
                  <a:lnTo>
                    <a:pt x="9143" y="4026408"/>
                  </a:lnTo>
                  <a:lnTo>
                    <a:pt x="9143" y="9144"/>
                  </a:lnTo>
                  <a:lnTo>
                    <a:pt x="7619" y="9144"/>
                  </a:lnTo>
                  <a:lnTo>
                    <a:pt x="7619" y="7620"/>
                  </a:lnTo>
                  <a:lnTo>
                    <a:pt x="10189464" y="7620"/>
                  </a:lnTo>
                  <a:lnTo>
                    <a:pt x="10189464" y="7213"/>
                  </a:lnTo>
                  <a:lnTo>
                    <a:pt x="10189298" y="6819"/>
                  </a:lnTo>
                  <a:lnTo>
                    <a:pt x="10188697" y="6248"/>
                  </a:lnTo>
                  <a:lnTo>
                    <a:pt x="10188333" y="6096"/>
                  </a:lnTo>
                  <a:close/>
                </a:path>
                <a:path w="10195560" h="4036060">
                  <a:moveTo>
                    <a:pt x="9143" y="4026408"/>
                  </a:moveTo>
                  <a:lnTo>
                    <a:pt x="7619" y="4026408"/>
                  </a:lnTo>
                  <a:lnTo>
                    <a:pt x="7619" y="4027932"/>
                  </a:lnTo>
                  <a:lnTo>
                    <a:pt x="9143" y="4027932"/>
                  </a:lnTo>
                  <a:lnTo>
                    <a:pt x="9143" y="4026408"/>
                  </a:lnTo>
                  <a:close/>
                </a:path>
                <a:path w="10195560" h="4036060">
                  <a:moveTo>
                    <a:pt x="10186416" y="4026408"/>
                  </a:moveTo>
                  <a:lnTo>
                    <a:pt x="9143" y="4026408"/>
                  </a:lnTo>
                  <a:lnTo>
                    <a:pt x="9143" y="4027932"/>
                  </a:lnTo>
                  <a:lnTo>
                    <a:pt x="10186416" y="4027932"/>
                  </a:lnTo>
                  <a:lnTo>
                    <a:pt x="10186416" y="4026408"/>
                  </a:lnTo>
                  <a:close/>
                </a:path>
                <a:path w="10195560" h="4036060">
                  <a:moveTo>
                    <a:pt x="10187940" y="7620"/>
                  </a:moveTo>
                  <a:lnTo>
                    <a:pt x="10186416" y="7620"/>
                  </a:lnTo>
                  <a:lnTo>
                    <a:pt x="10186416" y="4027932"/>
                  </a:lnTo>
                  <a:lnTo>
                    <a:pt x="10187940" y="4027932"/>
                  </a:lnTo>
                  <a:lnTo>
                    <a:pt x="10187940" y="4026408"/>
                  </a:lnTo>
                  <a:lnTo>
                    <a:pt x="10189464" y="4026408"/>
                  </a:lnTo>
                  <a:lnTo>
                    <a:pt x="10189464" y="9144"/>
                  </a:lnTo>
                  <a:lnTo>
                    <a:pt x="10187940" y="9144"/>
                  </a:lnTo>
                  <a:lnTo>
                    <a:pt x="10187940" y="7620"/>
                  </a:lnTo>
                  <a:close/>
                </a:path>
                <a:path w="10195560" h="4036060">
                  <a:moveTo>
                    <a:pt x="10189464" y="4026408"/>
                  </a:moveTo>
                  <a:lnTo>
                    <a:pt x="10187940" y="4026408"/>
                  </a:lnTo>
                  <a:lnTo>
                    <a:pt x="10187940" y="4027932"/>
                  </a:lnTo>
                  <a:lnTo>
                    <a:pt x="10189464" y="4027932"/>
                  </a:lnTo>
                  <a:lnTo>
                    <a:pt x="10189464" y="4026408"/>
                  </a:lnTo>
                  <a:close/>
                </a:path>
                <a:path w="10195560" h="4036060">
                  <a:moveTo>
                    <a:pt x="9143" y="7620"/>
                  </a:moveTo>
                  <a:lnTo>
                    <a:pt x="7619" y="7620"/>
                  </a:lnTo>
                  <a:lnTo>
                    <a:pt x="7619" y="9144"/>
                  </a:lnTo>
                  <a:lnTo>
                    <a:pt x="9143" y="9144"/>
                  </a:lnTo>
                  <a:lnTo>
                    <a:pt x="9143" y="7620"/>
                  </a:lnTo>
                  <a:close/>
                </a:path>
                <a:path w="10195560" h="4036060">
                  <a:moveTo>
                    <a:pt x="10186416" y="7620"/>
                  </a:moveTo>
                  <a:lnTo>
                    <a:pt x="9143" y="7620"/>
                  </a:lnTo>
                  <a:lnTo>
                    <a:pt x="9143" y="9144"/>
                  </a:lnTo>
                  <a:lnTo>
                    <a:pt x="10186416" y="9144"/>
                  </a:lnTo>
                  <a:lnTo>
                    <a:pt x="10186416" y="7620"/>
                  </a:lnTo>
                  <a:close/>
                </a:path>
                <a:path w="10195560" h="4036060">
                  <a:moveTo>
                    <a:pt x="10189464" y="7620"/>
                  </a:moveTo>
                  <a:lnTo>
                    <a:pt x="10187940" y="7620"/>
                  </a:lnTo>
                  <a:lnTo>
                    <a:pt x="10187940" y="9144"/>
                  </a:lnTo>
                  <a:lnTo>
                    <a:pt x="10189464" y="9144"/>
                  </a:lnTo>
                  <a:lnTo>
                    <a:pt x="10189464" y="7620"/>
                  </a:lnTo>
                  <a:close/>
                </a:path>
              </a:pathLst>
            </a:custGeom>
            <a:solidFill>
              <a:srgbClr val="C05A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4063" y="1307591"/>
              <a:ext cx="10200132" cy="198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98447" y="1315211"/>
            <a:ext cx="2562225" cy="4022090"/>
          </a:xfrm>
          <a:prstGeom prst="rect">
            <a:avLst/>
          </a:prstGeom>
          <a:solidFill>
            <a:srgbClr val="0F5C5F"/>
          </a:solidFill>
        </p:spPr>
        <p:txBody>
          <a:bodyPr vert="horz" wrap="square" lIns="0" tIns="74930" rIns="0" bIns="0" rtlCol="0">
            <a:spAutoFit/>
          </a:bodyPr>
          <a:lstStyle/>
          <a:p>
            <a:pPr marL="91440" marR="1172845">
              <a:lnSpc>
                <a:spcPts val="2590"/>
              </a:lnSpc>
              <a:spcBef>
                <a:spcPts val="590"/>
              </a:spcBef>
            </a:pP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Imports  </a:t>
            </a: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Dire</a:t>
            </a: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c</a:t>
            </a: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ti</a:t>
            </a:r>
            <a:r>
              <a:rPr sz="24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v</a:t>
            </a:r>
            <a:r>
              <a:rPr sz="2400" b="1" dirty="0">
                <a:solidFill>
                  <a:srgbClr val="FFFFFF"/>
                </a:solidFill>
                <a:latin typeface="Palladio Uralic"/>
                <a:cs typeface="Palladio Uralic"/>
              </a:rPr>
              <a:t>e</a:t>
            </a:r>
            <a:endParaRPr sz="2400">
              <a:latin typeface="Palladio Uralic"/>
              <a:cs typeface="Palladio Uralic"/>
            </a:endParaRPr>
          </a:p>
          <a:p>
            <a:pPr marL="91440" marR="288290">
              <a:lnSpc>
                <a:spcPts val="2160"/>
              </a:lnSpc>
              <a:spcBef>
                <a:spcPts val="1035"/>
              </a:spcBef>
            </a:pPr>
            <a:r>
              <a:rPr sz="1800" dirty="0">
                <a:solidFill>
                  <a:srgbClr val="FFFFFF"/>
                </a:solidFill>
                <a:latin typeface="Palladio Uralic"/>
                <a:cs typeface="Palladio Uralic"/>
              </a:rPr>
              <a:t>(U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sed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to import</a:t>
            </a:r>
            <a:r>
              <a:rPr sz="2000" spc="-100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the 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namespace </a:t>
            </a:r>
            <a:r>
              <a:rPr sz="2000" spc="-5" dirty="0">
                <a:solidFill>
                  <a:srgbClr val="FFFFFF"/>
                </a:solidFill>
                <a:latin typeface="Palladio Uralic"/>
                <a:cs typeface="Palladio Uralic"/>
              </a:rPr>
              <a:t>to the 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Web</a:t>
            </a:r>
            <a:r>
              <a:rPr sz="2000" spc="-10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Palladio Uralic"/>
                <a:cs typeface="Palladio Uralic"/>
              </a:rPr>
              <a:t>page)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4670" y="1538820"/>
            <a:ext cx="906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Syn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t</a:t>
            </a: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a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x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2577" y="1330032"/>
            <a:ext cx="367728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&lt;%@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Import  Namespace="value"</a:t>
            </a:r>
            <a:r>
              <a:rPr sz="2400" spc="-5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%&gt;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35908" y="2221992"/>
            <a:ext cx="4089400" cy="2251075"/>
            <a:chOff x="3835908" y="2221992"/>
            <a:chExt cx="4089400" cy="2251075"/>
          </a:xfrm>
        </p:grpSpPr>
        <p:sp>
          <p:nvSpPr>
            <p:cNvPr id="10" name="object 10"/>
            <p:cNvSpPr/>
            <p:nvPr/>
          </p:nvSpPr>
          <p:spPr>
            <a:xfrm>
              <a:off x="3835908" y="2221992"/>
              <a:ext cx="4088891" cy="21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5908" y="3297936"/>
              <a:ext cx="4088891" cy="21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5908" y="4453127"/>
              <a:ext cx="4088891" cy="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994670" y="2454402"/>
            <a:ext cx="200850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Attributes</a:t>
            </a:r>
            <a:r>
              <a:rPr sz="2400" i="1" spc="-5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Used  by the</a:t>
            </a:r>
            <a:r>
              <a:rPr sz="2400" i="1" spc="-100" dirty="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sz="2400" i="1" dirty="0">
                <a:solidFill>
                  <a:srgbClr val="585858"/>
                </a:solidFill>
                <a:latin typeface="Palladio Uralic"/>
                <a:cs typeface="Palladio Uralic"/>
              </a:rPr>
              <a:t>Directive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39140" algn="l"/>
              </a:tabLst>
            </a:pPr>
            <a:r>
              <a:rPr dirty="0"/>
              <a:t>© Aptech	Programming for the Web with ASP.NET </a:t>
            </a:r>
            <a:r>
              <a:rPr spc="-5" dirty="0"/>
              <a:t>MVC/Session</a:t>
            </a:r>
            <a:r>
              <a:rPr spc="-155" dirty="0"/>
              <a:t> </a:t>
            </a:r>
            <a:r>
              <a:rPr dirty="0"/>
              <a:t>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42189" y="2371801"/>
            <a:ext cx="166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Namespace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4670" y="3530345"/>
            <a:ext cx="1093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85858"/>
                </a:solidFill>
                <a:latin typeface="Palladio Uralic"/>
                <a:cs typeface="Palladio Uralic"/>
              </a:rPr>
              <a:t>Example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44450" y="3482797"/>
            <a:ext cx="458851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&lt;%@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Import  Namespace="System.Net"</a:t>
            </a:r>
            <a:r>
              <a:rPr sz="2400" spc="-3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%&gt;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0"/>
              </a:lnSpc>
            </a:pPr>
            <a:r>
              <a:rPr sz="4800" dirty="0">
                <a:latin typeface="Arial"/>
                <a:cs typeface="Arial"/>
              </a:rPr>
              <a:t>For Aptech </a:t>
            </a:r>
            <a:r>
              <a:rPr sz="4800" spc="-5" dirty="0">
                <a:latin typeface="Arial"/>
                <a:cs typeface="Arial"/>
              </a:rPr>
              <a:t>Centre Use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1662</Words>
  <Application>Microsoft Office PowerPoint</Application>
  <PresentationFormat>Widescreen</PresentationFormat>
  <Paragraphs>238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Palladio Uralic</vt:lpstr>
      <vt:lpstr>TeXGyrePagella</vt:lpstr>
      <vt:lpstr>Arial</vt:lpstr>
      <vt:lpstr>Calibri</vt:lpstr>
      <vt:lpstr>Courier New</vt:lpstr>
      <vt:lpstr>Wingdings</vt:lpstr>
      <vt:lpstr>Office Theme</vt:lpstr>
      <vt:lpstr>Session 3</vt:lpstr>
      <vt:lpstr>Session Overview</vt:lpstr>
      <vt:lpstr>Overview of Page Models</vt:lpstr>
      <vt:lpstr>Differences Between Single-File Page/Code-behind Styles</vt:lpstr>
      <vt:lpstr>Overview of Page Models</vt:lpstr>
      <vt:lpstr>ASP.NET Web Forms Directives (1-11)</vt:lpstr>
      <vt:lpstr>ASP.NET Web Forms Directives (2-11)</vt:lpstr>
      <vt:lpstr>ASP.NET Web Forms Directives (3-11)</vt:lpstr>
      <vt:lpstr>ASP.NET Web Forms Directives (4-11)</vt:lpstr>
      <vt:lpstr>ASP.NET Web Forms Directives (5-11)</vt:lpstr>
      <vt:lpstr>ASP.NET Web Forms Directives (6-11)</vt:lpstr>
      <vt:lpstr>ASP.NET Web Forms Directives (7-11)</vt:lpstr>
      <vt:lpstr>ASP.NET Web Forms Directives (8-11)</vt:lpstr>
      <vt:lpstr>ASP.NET Web Forms Directives (9-11)</vt:lpstr>
      <vt:lpstr>ASP.NET Web Forms Directives (10-11)</vt:lpstr>
      <vt:lpstr>ASP.NET Web Forms Directives (11-11)</vt:lpstr>
      <vt:lpstr>ASP.NET @Page Directive (1-4)</vt:lpstr>
      <vt:lpstr>ASP.NET @Page Directive (4-4)</vt:lpstr>
      <vt:lpstr>ASP.NET Master Page (1-3)</vt:lpstr>
      <vt:lpstr>ASP.NET Master Page (3-3)</vt:lpstr>
      <vt:lpstr>Global.asax</vt:lpstr>
      <vt:lpstr>Application Directives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Aptech</dc:creator>
  <cp:lastModifiedBy>Thien Kim</cp:lastModifiedBy>
  <cp:revision>1</cp:revision>
  <dcterms:created xsi:type="dcterms:W3CDTF">2020-10-01T11:21:21Z</dcterms:created>
  <dcterms:modified xsi:type="dcterms:W3CDTF">2020-10-03T03:23:32Z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2019-01-25T00:00:00Z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2020-10-01T00:00:00Z</vt:filetime>
  </property>
</Properties>
</file>