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41007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256020" y="0"/>
            <a:ext cx="167487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60947" y="0"/>
            <a:ext cx="153162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143" y="1339710"/>
            <a:ext cx="9487713" cy="83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12192000" y="0"/>
                </a:moveTo>
                <a:lnTo>
                  <a:pt x="0" y="0"/>
                </a:lnTo>
                <a:lnTo>
                  <a:pt x="0" y="954024"/>
                </a:lnTo>
                <a:lnTo>
                  <a:pt x="12192000" y="954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1018" y="107962"/>
            <a:ext cx="960996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8981" y="1490217"/>
            <a:ext cx="10952480" cy="3011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82346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25328" y="6429413"/>
            <a:ext cx="2165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76783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Session</a:t>
            </a:r>
            <a:r>
              <a:rPr dirty="0" spc="-30"/>
              <a:t> </a:t>
            </a:r>
            <a:r>
              <a:rPr dirty="0" spc="-35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51" y="2555862"/>
            <a:ext cx="2807970" cy="95313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z="3200" spc="-20">
                <a:solidFill>
                  <a:srgbClr val="FFFFFF"/>
                </a:solidFill>
                <a:latin typeface="Georgia"/>
                <a:cs typeface="Georgia"/>
              </a:rPr>
              <a:t>Introduction </a:t>
            </a:r>
            <a:r>
              <a:rPr dirty="0" sz="3200" spc="-25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dirty="0" sz="3200" spc="25">
                <a:solidFill>
                  <a:srgbClr val="FFFFFF"/>
                </a:solidFill>
                <a:latin typeface="Georgia"/>
                <a:cs typeface="Georgia"/>
              </a:rPr>
              <a:t>ASP.NET</a:t>
            </a:r>
            <a:r>
              <a:rPr dirty="0" sz="320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Georgia"/>
                <a:cs typeface="Georgia"/>
              </a:rPr>
              <a:t>MVC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74695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Creating </a:t>
            </a:r>
            <a:r>
              <a:rPr dirty="0" spc="-15"/>
              <a:t>a </a:t>
            </a:r>
            <a:r>
              <a:rPr dirty="0" spc="-5"/>
              <a:t>Simple </a:t>
            </a:r>
            <a:r>
              <a:rPr dirty="0" spc="150"/>
              <a:t>MVC </a:t>
            </a:r>
            <a:r>
              <a:rPr dirty="0" spc="35"/>
              <a:t>Application</a:t>
            </a:r>
            <a:r>
              <a:rPr dirty="0" spc="-25"/>
              <a:t> </a:t>
            </a:r>
            <a:r>
              <a:rPr dirty="0" spc="-150"/>
              <a:t>(2-2)</a:t>
            </a:r>
          </a:p>
        </p:txBody>
      </p:sp>
      <p:sp>
        <p:nvSpPr>
          <p:cNvPr id="3" name="object 3"/>
          <p:cNvSpPr/>
          <p:nvPr/>
        </p:nvSpPr>
        <p:spPr>
          <a:xfrm>
            <a:off x="3675888" y="1109472"/>
            <a:ext cx="5466588" cy="363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1709" y="2660002"/>
            <a:ext cx="2830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New ASP.NET Web Application Window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52088" y="5117591"/>
            <a:ext cx="5486400" cy="1286510"/>
            <a:chOff x="3752088" y="5117591"/>
            <a:chExt cx="5486400" cy="1286510"/>
          </a:xfrm>
        </p:grpSpPr>
        <p:sp>
          <p:nvSpPr>
            <p:cNvPr id="6" name="object 6"/>
            <p:cNvSpPr/>
            <p:nvPr/>
          </p:nvSpPr>
          <p:spPr>
            <a:xfrm>
              <a:off x="3761232" y="5126735"/>
              <a:ext cx="5468112" cy="12671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56660" y="5122163"/>
              <a:ext cx="5477510" cy="1277620"/>
            </a:xfrm>
            <a:custGeom>
              <a:avLst/>
              <a:gdLst/>
              <a:ahLst/>
              <a:cxnLst/>
              <a:rect l="l" t="t" r="r" b="b"/>
              <a:pathLst>
                <a:path w="5477509" h="1277620">
                  <a:moveTo>
                    <a:pt x="0" y="0"/>
                  </a:moveTo>
                  <a:lnTo>
                    <a:pt x="5477255" y="0"/>
                  </a:lnTo>
                  <a:lnTo>
                    <a:pt x="5477255" y="1277112"/>
                  </a:lnTo>
                  <a:lnTo>
                    <a:pt x="0" y="12771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934121" y="5926213"/>
            <a:ext cx="160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Index() Method</a:t>
            </a:r>
            <a:r>
              <a:rPr dirty="0" sz="1200" spc="-5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Output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706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Models </a:t>
            </a:r>
            <a:r>
              <a:rPr dirty="0" spc="-20"/>
              <a:t>in </a:t>
            </a:r>
            <a:r>
              <a:rPr dirty="0" spc="25"/>
              <a:t>ASP.NET</a:t>
            </a:r>
            <a:r>
              <a:rPr dirty="0" spc="-20"/>
              <a:t> </a:t>
            </a:r>
            <a:r>
              <a:rPr dirty="0" spc="150"/>
              <a:t>MVC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420" y="2028444"/>
            <a:ext cx="8766175" cy="649605"/>
            <a:chOff x="312420" y="2028444"/>
            <a:chExt cx="8766175" cy="649605"/>
          </a:xfrm>
        </p:grpSpPr>
        <p:sp>
          <p:nvSpPr>
            <p:cNvPr id="4" name="object 4"/>
            <p:cNvSpPr/>
            <p:nvPr/>
          </p:nvSpPr>
          <p:spPr>
            <a:xfrm>
              <a:off x="318516" y="2034540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864768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8647684" y="637031"/>
                  </a:lnTo>
                  <a:lnTo>
                    <a:pt x="8689010" y="628688"/>
                  </a:lnTo>
                  <a:lnTo>
                    <a:pt x="8722758" y="605934"/>
                  </a:lnTo>
                  <a:lnTo>
                    <a:pt x="8745512" y="572186"/>
                  </a:lnTo>
                  <a:lnTo>
                    <a:pt x="8753856" y="530859"/>
                  </a:lnTo>
                  <a:lnTo>
                    <a:pt x="8753856" y="106184"/>
                  </a:lnTo>
                  <a:lnTo>
                    <a:pt x="8745512" y="64856"/>
                  </a:lnTo>
                  <a:lnTo>
                    <a:pt x="8722758" y="31103"/>
                  </a:lnTo>
                  <a:lnTo>
                    <a:pt x="8689010" y="8345"/>
                  </a:lnTo>
                  <a:lnTo>
                    <a:pt x="8647684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8516" y="2034540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8647684" y="0"/>
                  </a:lnTo>
                  <a:lnTo>
                    <a:pt x="8689010" y="8345"/>
                  </a:lnTo>
                  <a:lnTo>
                    <a:pt x="8722758" y="31103"/>
                  </a:lnTo>
                  <a:lnTo>
                    <a:pt x="8745512" y="64856"/>
                  </a:lnTo>
                  <a:lnTo>
                    <a:pt x="8753856" y="106184"/>
                  </a:lnTo>
                  <a:lnTo>
                    <a:pt x="8753856" y="530859"/>
                  </a:lnTo>
                  <a:lnTo>
                    <a:pt x="8745512" y="572186"/>
                  </a:lnTo>
                  <a:lnTo>
                    <a:pt x="8722758" y="605934"/>
                  </a:lnTo>
                  <a:lnTo>
                    <a:pt x="8689010" y="628688"/>
                  </a:lnTo>
                  <a:lnTo>
                    <a:pt x="864768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12420" y="2763011"/>
            <a:ext cx="8766175" cy="649605"/>
            <a:chOff x="312420" y="2763011"/>
            <a:chExt cx="8766175" cy="649605"/>
          </a:xfrm>
        </p:grpSpPr>
        <p:sp>
          <p:nvSpPr>
            <p:cNvPr id="7" name="object 7"/>
            <p:cNvSpPr/>
            <p:nvPr/>
          </p:nvSpPr>
          <p:spPr>
            <a:xfrm>
              <a:off x="318516" y="2769107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864768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8647684" y="637031"/>
                  </a:lnTo>
                  <a:lnTo>
                    <a:pt x="8689010" y="628688"/>
                  </a:lnTo>
                  <a:lnTo>
                    <a:pt x="8722758" y="605934"/>
                  </a:lnTo>
                  <a:lnTo>
                    <a:pt x="8745512" y="572186"/>
                  </a:lnTo>
                  <a:lnTo>
                    <a:pt x="8753856" y="530859"/>
                  </a:lnTo>
                  <a:lnTo>
                    <a:pt x="8753856" y="106184"/>
                  </a:lnTo>
                  <a:lnTo>
                    <a:pt x="8745512" y="64856"/>
                  </a:lnTo>
                  <a:lnTo>
                    <a:pt x="8722758" y="31103"/>
                  </a:lnTo>
                  <a:lnTo>
                    <a:pt x="8689010" y="8345"/>
                  </a:lnTo>
                  <a:lnTo>
                    <a:pt x="8647684" y="0"/>
                  </a:lnTo>
                  <a:close/>
                </a:path>
              </a:pathLst>
            </a:custGeom>
            <a:solidFill>
              <a:srgbClr val="7AB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8516" y="2769107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8647684" y="0"/>
                  </a:lnTo>
                  <a:lnTo>
                    <a:pt x="8689010" y="8345"/>
                  </a:lnTo>
                  <a:lnTo>
                    <a:pt x="8722758" y="31103"/>
                  </a:lnTo>
                  <a:lnTo>
                    <a:pt x="8745512" y="64856"/>
                  </a:lnTo>
                  <a:lnTo>
                    <a:pt x="8753856" y="106184"/>
                  </a:lnTo>
                  <a:lnTo>
                    <a:pt x="8753856" y="530859"/>
                  </a:lnTo>
                  <a:lnTo>
                    <a:pt x="8745512" y="572186"/>
                  </a:lnTo>
                  <a:lnTo>
                    <a:pt x="8722758" y="605934"/>
                  </a:lnTo>
                  <a:lnTo>
                    <a:pt x="8689010" y="628688"/>
                  </a:lnTo>
                  <a:lnTo>
                    <a:pt x="864768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12420" y="3497579"/>
            <a:ext cx="8766175" cy="649605"/>
            <a:chOff x="312420" y="3497579"/>
            <a:chExt cx="8766175" cy="649605"/>
          </a:xfrm>
        </p:grpSpPr>
        <p:sp>
          <p:nvSpPr>
            <p:cNvPr id="10" name="object 10"/>
            <p:cNvSpPr/>
            <p:nvPr/>
          </p:nvSpPr>
          <p:spPr>
            <a:xfrm>
              <a:off x="318516" y="3503675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864768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60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2"/>
                  </a:lnTo>
                  <a:lnTo>
                    <a:pt x="8647684" y="637032"/>
                  </a:lnTo>
                  <a:lnTo>
                    <a:pt x="8689010" y="628688"/>
                  </a:lnTo>
                  <a:lnTo>
                    <a:pt x="8722758" y="605934"/>
                  </a:lnTo>
                  <a:lnTo>
                    <a:pt x="8745512" y="572186"/>
                  </a:lnTo>
                  <a:lnTo>
                    <a:pt x="8753856" y="530860"/>
                  </a:lnTo>
                  <a:lnTo>
                    <a:pt x="8753856" y="106184"/>
                  </a:lnTo>
                  <a:lnTo>
                    <a:pt x="8745512" y="64856"/>
                  </a:lnTo>
                  <a:lnTo>
                    <a:pt x="8722758" y="31103"/>
                  </a:lnTo>
                  <a:lnTo>
                    <a:pt x="8689010" y="8345"/>
                  </a:lnTo>
                  <a:lnTo>
                    <a:pt x="8647684" y="0"/>
                  </a:lnTo>
                  <a:close/>
                </a:path>
              </a:pathLst>
            </a:custGeom>
            <a:solidFill>
              <a:srgbClr val="62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8516" y="3503675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8647684" y="0"/>
                  </a:lnTo>
                  <a:lnTo>
                    <a:pt x="8689010" y="8345"/>
                  </a:lnTo>
                  <a:lnTo>
                    <a:pt x="8722758" y="31103"/>
                  </a:lnTo>
                  <a:lnTo>
                    <a:pt x="8745512" y="64856"/>
                  </a:lnTo>
                  <a:lnTo>
                    <a:pt x="8753856" y="106184"/>
                  </a:lnTo>
                  <a:lnTo>
                    <a:pt x="8753856" y="530860"/>
                  </a:lnTo>
                  <a:lnTo>
                    <a:pt x="8745512" y="572186"/>
                  </a:lnTo>
                  <a:lnTo>
                    <a:pt x="8722758" y="605934"/>
                  </a:lnTo>
                  <a:lnTo>
                    <a:pt x="8689010" y="628688"/>
                  </a:lnTo>
                  <a:lnTo>
                    <a:pt x="8647684" y="637032"/>
                  </a:lnTo>
                  <a:lnTo>
                    <a:pt x="106172" y="637032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60"/>
                  </a:lnTo>
                  <a:lnTo>
                    <a:pt x="0" y="1061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12420" y="4232147"/>
            <a:ext cx="8766175" cy="649605"/>
            <a:chOff x="312420" y="4232147"/>
            <a:chExt cx="8766175" cy="649605"/>
          </a:xfrm>
        </p:grpSpPr>
        <p:sp>
          <p:nvSpPr>
            <p:cNvPr id="13" name="object 13"/>
            <p:cNvSpPr/>
            <p:nvPr/>
          </p:nvSpPr>
          <p:spPr>
            <a:xfrm>
              <a:off x="318516" y="4238243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864768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8647684" y="637031"/>
                  </a:lnTo>
                  <a:lnTo>
                    <a:pt x="8689010" y="628688"/>
                  </a:lnTo>
                  <a:lnTo>
                    <a:pt x="8722758" y="605934"/>
                  </a:lnTo>
                  <a:lnTo>
                    <a:pt x="8745512" y="572186"/>
                  </a:lnTo>
                  <a:lnTo>
                    <a:pt x="8753856" y="530859"/>
                  </a:lnTo>
                  <a:lnTo>
                    <a:pt x="8753856" y="106184"/>
                  </a:lnTo>
                  <a:lnTo>
                    <a:pt x="8745512" y="64856"/>
                  </a:lnTo>
                  <a:lnTo>
                    <a:pt x="8722758" y="31103"/>
                  </a:lnTo>
                  <a:lnTo>
                    <a:pt x="8689010" y="8345"/>
                  </a:lnTo>
                  <a:lnTo>
                    <a:pt x="8647684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8516" y="4238243"/>
              <a:ext cx="8754110" cy="637540"/>
            </a:xfrm>
            <a:custGeom>
              <a:avLst/>
              <a:gdLst/>
              <a:ahLst/>
              <a:cxnLst/>
              <a:rect l="l" t="t" r="r" b="b"/>
              <a:pathLst>
                <a:path w="875411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8647684" y="0"/>
                  </a:lnTo>
                  <a:lnTo>
                    <a:pt x="8689010" y="8345"/>
                  </a:lnTo>
                  <a:lnTo>
                    <a:pt x="8722758" y="31103"/>
                  </a:lnTo>
                  <a:lnTo>
                    <a:pt x="8745512" y="64856"/>
                  </a:lnTo>
                  <a:lnTo>
                    <a:pt x="8753856" y="106184"/>
                  </a:lnTo>
                  <a:lnTo>
                    <a:pt x="8753856" y="530859"/>
                  </a:lnTo>
                  <a:lnTo>
                    <a:pt x="8745512" y="572186"/>
                  </a:lnTo>
                  <a:lnTo>
                    <a:pt x="8722758" y="605934"/>
                  </a:lnTo>
                  <a:lnTo>
                    <a:pt x="8689010" y="628688"/>
                  </a:lnTo>
                  <a:lnTo>
                    <a:pt x="864768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28688" y="2121344"/>
            <a:ext cx="7329805" cy="2594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latin typeface="Georgia"/>
                <a:cs typeface="Georgia"/>
              </a:rPr>
              <a:t>Models </a:t>
            </a:r>
            <a:r>
              <a:rPr dirty="0" sz="2400" spc="-20">
                <a:latin typeface="Georgia"/>
                <a:cs typeface="Georgia"/>
              </a:rPr>
              <a:t>are </a:t>
            </a:r>
            <a:r>
              <a:rPr dirty="0" sz="2400" spc="-5">
                <a:latin typeface="Georgia"/>
                <a:cs typeface="Georgia"/>
              </a:rPr>
              <a:t>Containers </a:t>
            </a:r>
            <a:r>
              <a:rPr dirty="0" sz="2400" spc="-30">
                <a:latin typeface="Georgia"/>
                <a:cs typeface="Georgia"/>
              </a:rPr>
              <a:t>that </a:t>
            </a:r>
            <a:r>
              <a:rPr dirty="0" sz="2400" spc="-20">
                <a:latin typeface="Georgia"/>
                <a:cs typeface="Georgia"/>
              </a:rPr>
              <a:t>are </a:t>
            </a:r>
            <a:r>
              <a:rPr dirty="0" sz="2400" spc="-5">
                <a:latin typeface="Georgia"/>
                <a:cs typeface="Georgia"/>
              </a:rPr>
              <a:t>specific </a:t>
            </a:r>
            <a:r>
              <a:rPr dirty="0" sz="2400" spc="-20">
                <a:latin typeface="Georgia"/>
                <a:cs typeface="Georgia"/>
              </a:rPr>
              <a:t>to </a:t>
            </a:r>
            <a:r>
              <a:rPr dirty="0" sz="2400" spc="-25">
                <a:latin typeface="Georgia"/>
                <a:cs typeface="Georgia"/>
              </a:rPr>
              <a:t>the</a:t>
            </a:r>
            <a:r>
              <a:rPr dirty="0" sz="2400" spc="290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business</a:t>
            </a:r>
            <a:endParaRPr sz="2400">
              <a:latin typeface="Georgia"/>
              <a:cs typeface="Georgia"/>
            </a:endParaRPr>
          </a:p>
          <a:p>
            <a:pPr marL="12700" marR="3401060">
              <a:lnSpc>
                <a:spcPct val="200800"/>
              </a:lnSpc>
            </a:pPr>
            <a:r>
              <a:rPr dirty="0" sz="2400" spc="25">
                <a:latin typeface="Georgia"/>
                <a:cs typeface="Georgia"/>
              </a:rPr>
              <a:t>Don’t </a:t>
            </a:r>
            <a:r>
              <a:rPr dirty="0" sz="2400" spc="-20">
                <a:latin typeface="Georgia"/>
                <a:cs typeface="Georgia"/>
              </a:rPr>
              <a:t>Repeat </a:t>
            </a:r>
            <a:r>
              <a:rPr dirty="0" sz="2400" spc="20">
                <a:latin typeface="Georgia"/>
                <a:cs typeface="Georgia"/>
              </a:rPr>
              <a:t>Yourself </a:t>
            </a:r>
            <a:r>
              <a:rPr dirty="0" sz="2400" spc="-25">
                <a:latin typeface="Georgia"/>
                <a:cs typeface="Georgia"/>
              </a:rPr>
              <a:t>(DRY)  </a:t>
            </a:r>
            <a:r>
              <a:rPr dirty="0" sz="2400" spc="25">
                <a:latin typeface="Georgia"/>
                <a:cs typeface="Georgia"/>
              </a:rPr>
              <a:t>Model</a:t>
            </a:r>
            <a:r>
              <a:rPr dirty="0" sz="2400" spc="1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Binding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400" spc="80">
                <a:latin typeface="Georgia"/>
                <a:cs typeface="Georgia"/>
              </a:rPr>
              <a:t>Adding </a:t>
            </a:r>
            <a:r>
              <a:rPr dirty="0" sz="2400" spc="5">
                <a:latin typeface="Georgia"/>
                <a:cs typeface="Georgia"/>
              </a:rPr>
              <a:t>Validations </a:t>
            </a:r>
            <a:r>
              <a:rPr dirty="0" sz="2400" spc="-20">
                <a:latin typeface="Georgia"/>
                <a:cs typeface="Georgia"/>
              </a:rPr>
              <a:t>to</a:t>
            </a:r>
            <a:r>
              <a:rPr dirty="0" sz="2400">
                <a:latin typeface="Georgia"/>
                <a:cs typeface="Georgia"/>
              </a:rPr>
              <a:t> </a:t>
            </a:r>
            <a:r>
              <a:rPr dirty="0" sz="2400" spc="25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3975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Controllers </a:t>
            </a:r>
            <a:r>
              <a:rPr dirty="0" spc="-20"/>
              <a:t>in </a:t>
            </a:r>
            <a:r>
              <a:rPr dirty="0" spc="25"/>
              <a:t>ASP.NET</a:t>
            </a:r>
            <a:r>
              <a:rPr dirty="0" spc="95"/>
              <a:t> </a:t>
            </a:r>
            <a:r>
              <a:rPr dirty="0" spc="150"/>
              <a:t>MVC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279" y="1987295"/>
            <a:ext cx="11521440" cy="911860"/>
            <a:chOff x="335279" y="1987295"/>
            <a:chExt cx="11521440" cy="911860"/>
          </a:xfrm>
        </p:grpSpPr>
        <p:sp>
          <p:nvSpPr>
            <p:cNvPr id="4" name="object 4"/>
            <p:cNvSpPr/>
            <p:nvPr/>
          </p:nvSpPr>
          <p:spPr>
            <a:xfrm>
              <a:off x="341375" y="1993391"/>
              <a:ext cx="11509375" cy="899160"/>
            </a:xfrm>
            <a:custGeom>
              <a:avLst/>
              <a:gdLst/>
              <a:ahLst/>
              <a:cxnLst/>
              <a:rect l="l" t="t" r="r" b="b"/>
              <a:pathLst>
                <a:path w="11509375" h="899160">
                  <a:moveTo>
                    <a:pt x="11359388" y="0"/>
                  </a:moveTo>
                  <a:lnTo>
                    <a:pt x="149860" y="0"/>
                  </a:lnTo>
                  <a:lnTo>
                    <a:pt x="102492" y="7639"/>
                  </a:lnTo>
                  <a:lnTo>
                    <a:pt x="61354" y="28914"/>
                  </a:lnTo>
                  <a:lnTo>
                    <a:pt x="28914" y="61354"/>
                  </a:lnTo>
                  <a:lnTo>
                    <a:pt x="7639" y="102492"/>
                  </a:lnTo>
                  <a:lnTo>
                    <a:pt x="0" y="149860"/>
                  </a:lnTo>
                  <a:lnTo>
                    <a:pt x="0" y="749300"/>
                  </a:lnTo>
                  <a:lnTo>
                    <a:pt x="7639" y="796667"/>
                  </a:lnTo>
                  <a:lnTo>
                    <a:pt x="28914" y="837805"/>
                  </a:lnTo>
                  <a:lnTo>
                    <a:pt x="61354" y="870245"/>
                  </a:lnTo>
                  <a:lnTo>
                    <a:pt x="102492" y="891520"/>
                  </a:lnTo>
                  <a:lnTo>
                    <a:pt x="149860" y="899160"/>
                  </a:lnTo>
                  <a:lnTo>
                    <a:pt x="11359388" y="899160"/>
                  </a:lnTo>
                  <a:lnTo>
                    <a:pt x="11406755" y="891520"/>
                  </a:lnTo>
                  <a:lnTo>
                    <a:pt x="11447893" y="870245"/>
                  </a:lnTo>
                  <a:lnTo>
                    <a:pt x="11480333" y="837805"/>
                  </a:lnTo>
                  <a:lnTo>
                    <a:pt x="11501608" y="796667"/>
                  </a:lnTo>
                  <a:lnTo>
                    <a:pt x="11509248" y="749300"/>
                  </a:lnTo>
                  <a:lnTo>
                    <a:pt x="11509248" y="149860"/>
                  </a:lnTo>
                  <a:lnTo>
                    <a:pt x="11501608" y="102492"/>
                  </a:lnTo>
                  <a:lnTo>
                    <a:pt x="11480333" y="61354"/>
                  </a:lnTo>
                  <a:lnTo>
                    <a:pt x="11447893" y="28914"/>
                  </a:lnTo>
                  <a:lnTo>
                    <a:pt x="11406755" y="7639"/>
                  </a:lnTo>
                  <a:lnTo>
                    <a:pt x="11359388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1375" y="1993391"/>
              <a:ext cx="11509375" cy="899160"/>
            </a:xfrm>
            <a:custGeom>
              <a:avLst/>
              <a:gdLst/>
              <a:ahLst/>
              <a:cxnLst/>
              <a:rect l="l" t="t" r="r" b="b"/>
              <a:pathLst>
                <a:path w="11509375" h="899160">
                  <a:moveTo>
                    <a:pt x="0" y="149860"/>
                  </a:moveTo>
                  <a:lnTo>
                    <a:pt x="7639" y="102492"/>
                  </a:lnTo>
                  <a:lnTo>
                    <a:pt x="28914" y="61354"/>
                  </a:lnTo>
                  <a:lnTo>
                    <a:pt x="61354" y="28914"/>
                  </a:lnTo>
                  <a:lnTo>
                    <a:pt x="102492" y="7639"/>
                  </a:lnTo>
                  <a:lnTo>
                    <a:pt x="149860" y="0"/>
                  </a:lnTo>
                  <a:lnTo>
                    <a:pt x="11359388" y="0"/>
                  </a:lnTo>
                  <a:lnTo>
                    <a:pt x="11406755" y="7639"/>
                  </a:lnTo>
                  <a:lnTo>
                    <a:pt x="11447893" y="28914"/>
                  </a:lnTo>
                  <a:lnTo>
                    <a:pt x="11480333" y="61354"/>
                  </a:lnTo>
                  <a:lnTo>
                    <a:pt x="11501608" y="102492"/>
                  </a:lnTo>
                  <a:lnTo>
                    <a:pt x="11509248" y="149860"/>
                  </a:lnTo>
                  <a:lnTo>
                    <a:pt x="11509248" y="749300"/>
                  </a:lnTo>
                  <a:lnTo>
                    <a:pt x="11501608" y="796667"/>
                  </a:lnTo>
                  <a:lnTo>
                    <a:pt x="11480333" y="837805"/>
                  </a:lnTo>
                  <a:lnTo>
                    <a:pt x="11447893" y="870245"/>
                  </a:lnTo>
                  <a:lnTo>
                    <a:pt x="11406755" y="891520"/>
                  </a:lnTo>
                  <a:lnTo>
                    <a:pt x="11359388" y="899160"/>
                  </a:lnTo>
                  <a:lnTo>
                    <a:pt x="149860" y="899160"/>
                  </a:lnTo>
                  <a:lnTo>
                    <a:pt x="102492" y="891520"/>
                  </a:lnTo>
                  <a:lnTo>
                    <a:pt x="61354" y="870245"/>
                  </a:lnTo>
                  <a:lnTo>
                    <a:pt x="28914" y="837805"/>
                  </a:lnTo>
                  <a:lnTo>
                    <a:pt x="7639" y="796667"/>
                  </a:lnTo>
                  <a:lnTo>
                    <a:pt x="0" y="749300"/>
                  </a:lnTo>
                  <a:lnTo>
                    <a:pt x="0" y="1498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35279" y="3025139"/>
            <a:ext cx="11521440" cy="909955"/>
            <a:chOff x="335279" y="3025139"/>
            <a:chExt cx="11521440" cy="909955"/>
          </a:xfrm>
        </p:grpSpPr>
        <p:sp>
          <p:nvSpPr>
            <p:cNvPr id="7" name="object 7"/>
            <p:cNvSpPr/>
            <p:nvPr/>
          </p:nvSpPr>
          <p:spPr>
            <a:xfrm>
              <a:off x="341375" y="3031235"/>
              <a:ext cx="11509375" cy="897890"/>
            </a:xfrm>
            <a:custGeom>
              <a:avLst/>
              <a:gdLst/>
              <a:ahLst/>
              <a:cxnLst/>
              <a:rect l="l" t="t" r="r" b="b"/>
              <a:pathLst>
                <a:path w="11509375" h="897889">
                  <a:moveTo>
                    <a:pt x="11359642" y="0"/>
                  </a:moveTo>
                  <a:lnTo>
                    <a:pt x="149606" y="0"/>
                  </a:lnTo>
                  <a:lnTo>
                    <a:pt x="102318" y="7626"/>
                  </a:lnTo>
                  <a:lnTo>
                    <a:pt x="61250" y="28864"/>
                  </a:lnTo>
                  <a:lnTo>
                    <a:pt x="28864" y="61250"/>
                  </a:lnTo>
                  <a:lnTo>
                    <a:pt x="7626" y="102318"/>
                  </a:lnTo>
                  <a:lnTo>
                    <a:pt x="0" y="149605"/>
                  </a:lnTo>
                  <a:lnTo>
                    <a:pt x="0" y="748029"/>
                  </a:lnTo>
                  <a:lnTo>
                    <a:pt x="7626" y="795317"/>
                  </a:lnTo>
                  <a:lnTo>
                    <a:pt x="28864" y="836385"/>
                  </a:lnTo>
                  <a:lnTo>
                    <a:pt x="61250" y="868771"/>
                  </a:lnTo>
                  <a:lnTo>
                    <a:pt x="102318" y="890009"/>
                  </a:lnTo>
                  <a:lnTo>
                    <a:pt x="149606" y="897635"/>
                  </a:lnTo>
                  <a:lnTo>
                    <a:pt x="11359642" y="897635"/>
                  </a:lnTo>
                  <a:lnTo>
                    <a:pt x="11406929" y="890009"/>
                  </a:lnTo>
                  <a:lnTo>
                    <a:pt x="11447997" y="868771"/>
                  </a:lnTo>
                  <a:lnTo>
                    <a:pt x="11480383" y="836385"/>
                  </a:lnTo>
                  <a:lnTo>
                    <a:pt x="11501621" y="795317"/>
                  </a:lnTo>
                  <a:lnTo>
                    <a:pt x="11509248" y="748029"/>
                  </a:lnTo>
                  <a:lnTo>
                    <a:pt x="11509248" y="149605"/>
                  </a:lnTo>
                  <a:lnTo>
                    <a:pt x="11501621" y="102318"/>
                  </a:lnTo>
                  <a:lnTo>
                    <a:pt x="11480383" y="61250"/>
                  </a:lnTo>
                  <a:lnTo>
                    <a:pt x="11447997" y="28864"/>
                  </a:lnTo>
                  <a:lnTo>
                    <a:pt x="11406929" y="7626"/>
                  </a:lnTo>
                  <a:lnTo>
                    <a:pt x="11359642" y="0"/>
                  </a:lnTo>
                  <a:close/>
                </a:path>
              </a:pathLst>
            </a:custGeom>
            <a:solidFill>
              <a:srgbClr val="7AB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1375" y="3031235"/>
              <a:ext cx="11509375" cy="897890"/>
            </a:xfrm>
            <a:custGeom>
              <a:avLst/>
              <a:gdLst/>
              <a:ahLst/>
              <a:cxnLst/>
              <a:rect l="l" t="t" r="r" b="b"/>
              <a:pathLst>
                <a:path w="11509375" h="897889">
                  <a:moveTo>
                    <a:pt x="0" y="149605"/>
                  </a:moveTo>
                  <a:lnTo>
                    <a:pt x="7626" y="102318"/>
                  </a:lnTo>
                  <a:lnTo>
                    <a:pt x="28864" y="61250"/>
                  </a:lnTo>
                  <a:lnTo>
                    <a:pt x="61250" y="28864"/>
                  </a:lnTo>
                  <a:lnTo>
                    <a:pt x="102318" y="7626"/>
                  </a:lnTo>
                  <a:lnTo>
                    <a:pt x="149606" y="0"/>
                  </a:lnTo>
                  <a:lnTo>
                    <a:pt x="11359642" y="0"/>
                  </a:lnTo>
                  <a:lnTo>
                    <a:pt x="11406929" y="7626"/>
                  </a:lnTo>
                  <a:lnTo>
                    <a:pt x="11447997" y="28864"/>
                  </a:lnTo>
                  <a:lnTo>
                    <a:pt x="11480383" y="61250"/>
                  </a:lnTo>
                  <a:lnTo>
                    <a:pt x="11501621" y="102318"/>
                  </a:lnTo>
                  <a:lnTo>
                    <a:pt x="11509248" y="149605"/>
                  </a:lnTo>
                  <a:lnTo>
                    <a:pt x="11509248" y="748029"/>
                  </a:lnTo>
                  <a:lnTo>
                    <a:pt x="11501621" y="795317"/>
                  </a:lnTo>
                  <a:lnTo>
                    <a:pt x="11480383" y="836385"/>
                  </a:lnTo>
                  <a:lnTo>
                    <a:pt x="11447997" y="868771"/>
                  </a:lnTo>
                  <a:lnTo>
                    <a:pt x="11406929" y="890009"/>
                  </a:lnTo>
                  <a:lnTo>
                    <a:pt x="11359642" y="897635"/>
                  </a:lnTo>
                  <a:lnTo>
                    <a:pt x="149606" y="897635"/>
                  </a:lnTo>
                  <a:lnTo>
                    <a:pt x="102318" y="890009"/>
                  </a:lnTo>
                  <a:lnTo>
                    <a:pt x="61250" y="868771"/>
                  </a:lnTo>
                  <a:lnTo>
                    <a:pt x="28864" y="836385"/>
                  </a:lnTo>
                  <a:lnTo>
                    <a:pt x="7626" y="795317"/>
                  </a:lnTo>
                  <a:lnTo>
                    <a:pt x="0" y="748029"/>
                  </a:lnTo>
                  <a:lnTo>
                    <a:pt x="0" y="14960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35279" y="4061459"/>
            <a:ext cx="11521440" cy="911860"/>
            <a:chOff x="335279" y="4061459"/>
            <a:chExt cx="11521440" cy="911860"/>
          </a:xfrm>
        </p:grpSpPr>
        <p:sp>
          <p:nvSpPr>
            <p:cNvPr id="10" name="object 10"/>
            <p:cNvSpPr/>
            <p:nvPr/>
          </p:nvSpPr>
          <p:spPr>
            <a:xfrm>
              <a:off x="341375" y="4067555"/>
              <a:ext cx="11509375" cy="899160"/>
            </a:xfrm>
            <a:custGeom>
              <a:avLst/>
              <a:gdLst/>
              <a:ahLst/>
              <a:cxnLst/>
              <a:rect l="l" t="t" r="r" b="b"/>
              <a:pathLst>
                <a:path w="11509375" h="899160">
                  <a:moveTo>
                    <a:pt x="11359388" y="0"/>
                  </a:moveTo>
                  <a:lnTo>
                    <a:pt x="149860" y="0"/>
                  </a:lnTo>
                  <a:lnTo>
                    <a:pt x="102492" y="7639"/>
                  </a:lnTo>
                  <a:lnTo>
                    <a:pt x="61354" y="28914"/>
                  </a:lnTo>
                  <a:lnTo>
                    <a:pt x="28914" y="61354"/>
                  </a:lnTo>
                  <a:lnTo>
                    <a:pt x="7639" y="102492"/>
                  </a:lnTo>
                  <a:lnTo>
                    <a:pt x="0" y="149860"/>
                  </a:lnTo>
                  <a:lnTo>
                    <a:pt x="0" y="749300"/>
                  </a:lnTo>
                  <a:lnTo>
                    <a:pt x="7639" y="796667"/>
                  </a:lnTo>
                  <a:lnTo>
                    <a:pt x="28914" y="837805"/>
                  </a:lnTo>
                  <a:lnTo>
                    <a:pt x="61354" y="870245"/>
                  </a:lnTo>
                  <a:lnTo>
                    <a:pt x="102492" y="891520"/>
                  </a:lnTo>
                  <a:lnTo>
                    <a:pt x="149860" y="899160"/>
                  </a:lnTo>
                  <a:lnTo>
                    <a:pt x="11359388" y="899160"/>
                  </a:lnTo>
                  <a:lnTo>
                    <a:pt x="11406755" y="891520"/>
                  </a:lnTo>
                  <a:lnTo>
                    <a:pt x="11447893" y="870245"/>
                  </a:lnTo>
                  <a:lnTo>
                    <a:pt x="11480333" y="837805"/>
                  </a:lnTo>
                  <a:lnTo>
                    <a:pt x="11501608" y="796667"/>
                  </a:lnTo>
                  <a:lnTo>
                    <a:pt x="11509248" y="749300"/>
                  </a:lnTo>
                  <a:lnTo>
                    <a:pt x="11509248" y="149860"/>
                  </a:lnTo>
                  <a:lnTo>
                    <a:pt x="11501608" y="102492"/>
                  </a:lnTo>
                  <a:lnTo>
                    <a:pt x="11480333" y="61354"/>
                  </a:lnTo>
                  <a:lnTo>
                    <a:pt x="11447893" y="28914"/>
                  </a:lnTo>
                  <a:lnTo>
                    <a:pt x="11406755" y="7639"/>
                  </a:lnTo>
                  <a:lnTo>
                    <a:pt x="11359388" y="0"/>
                  </a:lnTo>
                  <a:close/>
                </a:path>
              </a:pathLst>
            </a:custGeom>
            <a:solidFill>
              <a:srgbClr val="62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1375" y="4067555"/>
              <a:ext cx="11509375" cy="899160"/>
            </a:xfrm>
            <a:custGeom>
              <a:avLst/>
              <a:gdLst/>
              <a:ahLst/>
              <a:cxnLst/>
              <a:rect l="l" t="t" r="r" b="b"/>
              <a:pathLst>
                <a:path w="11509375" h="899160">
                  <a:moveTo>
                    <a:pt x="0" y="149860"/>
                  </a:moveTo>
                  <a:lnTo>
                    <a:pt x="7639" y="102492"/>
                  </a:lnTo>
                  <a:lnTo>
                    <a:pt x="28914" y="61354"/>
                  </a:lnTo>
                  <a:lnTo>
                    <a:pt x="61354" y="28914"/>
                  </a:lnTo>
                  <a:lnTo>
                    <a:pt x="102492" y="7639"/>
                  </a:lnTo>
                  <a:lnTo>
                    <a:pt x="149860" y="0"/>
                  </a:lnTo>
                  <a:lnTo>
                    <a:pt x="11359388" y="0"/>
                  </a:lnTo>
                  <a:lnTo>
                    <a:pt x="11406755" y="7639"/>
                  </a:lnTo>
                  <a:lnTo>
                    <a:pt x="11447893" y="28914"/>
                  </a:lnTo>
                  <a:lnTo>
                    <a:pt x="11480333" y="61354"/>
                  </a:lnTo>
                  <a:lnTo>
                    <a:pt x="11501608" y="102492"/>
                  </a:lnTo>
                  <a:lnTo>
                    <a:pt x="11509248" y="149860"/>
                  </a:lnTo>
                  <a:lnTo>
                    <a:pt x="11509248" y="749300"/>
                  </a:lnTo>
                  <a:lnTo>
                    <a:pt x="11501608" y="796667"/>
                  </a:lnTo>
                  <a:lnTo>
                    <a:pt x="11480333" y="837805"/>
                  </a:lnTo>
                  <a:lnTo>
                    <a:pt x="11447893" y="870245"/>
                  </a:lnTo>
                  <a:lnTo>
                    <a:pt x="11406755" y="891520"/>
                  </a:lnTo>
                  <a:lnTo>
                    <a:pt x="11359388" y="899160"/>
                  </a:lnTo>
                  <a:lnTo>
                    <a:pt x="149860" y="899160"/>
                  </a:lnTo>
                  <a:lnTo>
                    <a:pt x="102492" y="891520"/>
                  </a:lnTo>
                  <a:lnTo>
                    <a:pt x="61354" y="870245"/>
                  </a:lnTo>
                  <a:lnTo>
                    <a:pt x="28914" y="837805"/>
                  </a:lnTo>
                  <a:lnTo>
                    <a:pt x="7639" y="796667"/>
                  </a:lnTo>
                  <a:lnTo>
                    <a:pt x="0" y="749300"/>
                  </a:lnTo>
                  <a:lnTo>
                    <a:pt x="0" y="1498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35279" y="5097779"/>
            <a:ext cx="11521440" cy="911860"/>
            <a:chOff x="335279" y="5097779"/>
            <a:chExt cx="11521440" cy="911860"/>
          </a:xfrm>
        </p:grpSpPr>
        <p:sp>
          <p:nvSpPr>
            <p:cNvPr id="13" name="object 13"/>
            <p:cNvSpPr/>
            <p:nvPr/>
          </p:nvSpPr>
          <p:spPr>
            <a:xfrm>
              <a:off x="341375" y="5103875"/>
              <a:ext cx="11509375" cy="899160"/>
            </a:xfrm>
            <a:custGeom>
              <a:avLst/>
              <a:gdLst/>
              <a:ahLst/>
              <a:cxnLst/>
              <a:rect l="l" t="t" r="r" b="b"/>
              <a:pathLst>
                <a:path w="11509375" h="899160">
                  <a:moveTo>
                    <a:pt x="11359388" y="0"/>
                  </a:moveTo>
                  <a:lnTo>
                    <a:pt x="149860" y="0"/>
                  </a:lnTo>
                  <a:lnTo>
                    <a:pt x="102492" y="7639"/>
                  </a:lnTo>
                  <a:lnTo>
                    <a:pt x="61354" y="28914"/>
                  </a:lnTo>
                  <a:lnTo>
                    <a:pt x="28914" y="61354"/>
                  </a:lnTo>
                  <a:lnTo>
                    <a:pt x="7639" y="102492"/>
                  </a:lnTo>
                  <a:lnTo>
                    <a:pt x="0" y="149860"/>
                  </a:lnTo>
                  <a:lnTo>
                    <a:pt x="0" y="749300"/>
                  </a:lnTo>
                  <a:lnTo>
                    <a:pt x="7639" y="796667"/>
                  </a:lnTo>
                  <a:lnTo>
                    <a:pt x="28914" y="837805"/>
                  </a:lnTo>
                  <a:lnTo>
                    <a:pt x="61354" y="870245"/>
                  </a:lnTo>
                  <a:lnTo>
                    <a:pt x="102492" y="891520"/>
                  </a:lnTo>
                  <a:lnTo>
                    <a:pt x="149860" y="899160"/>
                  </a:lnTo>
                  <a:lnTo>
                    <a:pt x="11359388" y="899160"/>
                  </a:lnTo>
                  <a:lnTo>
                    <a:pt x="11406755" y="891520"/>
                  </a:lnTo>
                  <a:lnTo>
                    <a:pt x="11447893" y="870245"/>
                  </a:lnTo>
                  <a:lnTo>
                    <a:pt x="11480333" y="837805"/>
                  </a:lnTo>
                  <a:lnTo>
                    <a:pt x="11501608" y="796667"/>
                  </a:lnTo>
                  <a:lnTo>
                    <a:pt x="11509248" y="749300"/>
                  </a:lnTo>
                  <a:lnTo>
                    <a:pt x="11509248" y="149860"/>
                  </a:lnTo>
                  <a:lnTo>
                    <a:pt x="11501608" y="102492"/>
                  </a:lnTo>
                  <a:lnTo>
                    <a:pt x="11480333" y="61354"/>
                  </a:lnTo>
                  <a:lnTo>
                    <a:pt x="11447893" y="28914"/>
                  </a:lnTo>
                  <a:lnTo>
                    <a:pt x="11406755" y="7639"/>
                  </a:lnTo>
                  <a:lnTo>
                    <a:pt x="11359388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1375" y="5103875"/>
              <a:ext cx="11509375" cy="899160"/>
            </a:xfrm>
            <a:custGeom>
              <a:avLst/>
              <a:gdLst/>
              <a:ahLst/>
              <a:cxnLst/>
              <a:rect l="l" t="t" r="r" b="b"/>
              <a:pathLst>
                <a:path w="11509375" h="899160">
                  <a:moveTo>
                    <a:pt x="0" y="149860"/>
                  </a:moveTo>
                  <a:lnTo>
                    <a:pt x="7639" y="102492"/>
                  </a:lnTo>
                  <a:lnTo>
                    <a:pt x="28914" y="61354"/>
                  </a:lnTo>
                  <a:lnTo>
                    <a:pt x="61354" y="28914"/>
                  </a:lnTo>
                  <a:lnTo>
                    <a:pt x="102492" y="7639"/>
                  </a:lnTo>
                  <a:lnTo>
                    <a:pt x="149860" y="0"/>
                  </a:lnTo>
                  <a:lnTo>
                    <a:pt x="11359388" y="0"/>
                  </a:lnTo>
                  <a:lnTo>
                    <a:pt x="11406755" y="7639"/>
                  </a:lnTo>
                  <a:lnTo>
                    <a:pt x="11447893" y="28914"/>
                  </a:lnTo>
                  <a:lnTo>
                    <a:pt x="11480333" y="61354"/>
                  </a:lnTo>
                  <a:lnTo>
                    <a:pt x="11501608" y="102492"/>
                  </a:lnTo>
                  <a:lnTo>
                    <a:pt x="11509248" y="149860"/>
                  </a:lnTo>
                  <a:lnTo>
                    <a:pt x="11509248" y="749300"/>
                  </a:lnTo>
                  <a:lnTo>
                    <a:pt x="11501608" y="796667"/>
                  </a:lnTo>
                  <a:lnTo>
                    <a:pt x="11480333" y="837805"/>
                  </a:lnTo>
                  <a:lnTo>
                    <a:pt x="11447893" y="870245"/>
                  </a:lnTo>
                  <a:lnTo>
                    <a:pt x="11406755" y="891520"/>
                  </a:lnTo>
                  <a:lnTo>
                    <a:pt x="11359388" y="899160"/>
                  </a:lnTo>
                  <a:lnTo>
                    <a:pt x="149860" y="899160"/>
                  </a:lnTo>
                  <a:lnTo>
                    <a:pt x="102492" y="891520"/>
                  </a:lnTo>
                  <a:lnTo>
                    <a:pt x="61354" y="870245"/>
                  </a:lnTo>
                  <a:lnTo>
                    <a:pt x="28914" y="837805"/>
                  </a:lnTo>
                  <a:lnTo>
                    <a:pt x="7639" y="796667"/>
                  </a:lnTo>
                  <a:lnTo>
                    <a:pt x="0" y="749300"/>
                  </a:lnTo>
                  <a:lnTo>
                    <a:pt x="0" y="1498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48353" y="2105151"/>
            <a:ext cx="11230610" cy="358330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latin typeface="Georgia"/>
                <a:cs typeface="Georgia"/>
              </a:rPr>
              <a:t>Controllers </a:t>
            </a:r>
            <a:r>
              <a:rPr dirty="0" sz="2000" spc="15">
                <a:latin typeface="Georgia"/>
                <a:cs typeface="Georgia"/>
              </a:rPr>
              <a:t>help </a:t>
            </a:r>
            <a:r>
              <a:rPr dirty="0" sz="2000" spc="-10">
                <a:latin typeface="Georgia"/>
                <a:cs typeface="Georgia"/>
              </a:rPr>
              <a:t>in </a:t>
            </a:r>
            <a:r>
              <a:rPr dirty="0" sz="2000" spc="15">
                <a:latin typeface="Georgia"/>
                <a:cs typeface="Georgia"/>
              </a:rPr>
              <a:t>managing </a:t>
            </a:r>
            <a:r>
              <a:rPr dirty="0" sz="2000" spc="-5">
                <a:latin typeface="Georgia"/>
                <a:cs typeface="Georgia"/>
              </a:rPr>
              <a:t>complete </a:t>
            </a:r>
            <a:r>
              <a:rPr dirty="0" sz="2000" spc="55">
                <a:latin typeface="Georgia"/>
                <a:cs typeface="Georgia"/>
              </a:rPr>
              <a:t>flow </a:t>
            </a:r>
            <a:r>
              <a:rPr dirty="0" sz="2000" spc="10">
                <a:latin typeface="Georgia"/>
                <a:cs typeface="Georgia"/>
              </a:rPr>
              <a:t>of </a:t>
            </a:r>
            <a:r>
              <a:rPr dirty="0" sz="2000">
                <a:latin typeface="Georgia"/>
                <a:cs typeface="Georgia"/>
              </a:rPr>
              <a:t>application </a:t>
            </a:r>
            <a:r>
              <a:rPr dirty="0" sz="2000" spc="15">
                <a:latin typeface="Georgia"/>
                <a:cs typeface="Georgia"/>
              </a:rPr>
              <a:t>including </a:t>
            </a:r>
            <a:r>
              <a:rPr dirty="0" sz="2000">
                <a:latin typeface="Georgia"/>
                <a:cs typeface="Georgia"/>
              </a:rPr>
              <a:t>accepting </a:t>
            </a:r>
            <a:r>
              <a:rPr dirty="0" sz="2000" spc="10">
                <a:latin typeface="Georgia"/>
                <a:cs typeface="Georgia"/>
              </a:rPr>
              <a:t>input </a:t>
            </a:r>
            <a:r>
              <a:rPr dirty="0" sz="2000" spc="15">
                <a:latin typeface="Georgia"/>
                <a:cs typeface="Georgia"/>
              </a:rPr>
              <a:t>and </a:t>
            </a:r>
            <a:r>
              <a:rPr dirty="0" sz="2000" spc="5">
                <a:latin typeface="Georgia"/>
                <a:cs typeface="Georgia"/>
              </a:rPr>
              <a:t>rendering  appropriate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5">
                <a:latin typeface="Georgia"/>
                <a:cs typeface="Georgia"/>
              </a:rPr>
              <a:t>output.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2000">
                <a:latin typeface="Georgia"/>
                <a:cs typeface="Georgia"/>
              </a:rPr>
              <a:t>Controllers </a:t>
            </a:r>
            <a:r>
              <a:rPr dirty="0" sz="2000" spc="-15">
                <a:latin typeface="Georgia"/>
                <a:cs typeface="Georgia"/>
              </a:rPr>
              <a:t>are </a:t>
            </a:r>
            <a:r>
              <a:rPr dirty="0" sz="2000" spc="10">
                <a:latin typeface="Georgia"/>
                <a:cs typeface="Georgia"/>
              </a:rPr>
              <a:t>basically </a:t>
            </a:r>
            <a:r>
              <a:rPr dirty="0" sz="2000" spc="25">
                <a:latin typeface="Georgia"/>
                <a:cs typeface="Georgia"/>
              </a:rPr>
              <a:t>C# </a:t>
            </a:r>
            <a:r>
              <a:rPr dirty="0" sz="2000" spc="-10">
                <a:latin typeface="Georgia"/>
                <a:cs typeface="Georgia"/>
              </a:rPr>
              <a:t>classes </a:t>
            </a:r>
            <a:r>
              <a:rPr dirty="0" sz="2000" spc="-25">
                <a:latin typeface="Georgia"/>
                <a:cs typeface="Georgia"/>
              </a:rPr>
              <a:t>that </a:t>
            </a:r>
            <a:r>
              <a:rPr dirty="0" sz="2000" spc="-15">
                <a:latin typeface="Georgia"/>
                <a:cs typeface="Georgia"/>
              </a:rPr>
              <a:t>inherit </a:t>
            </a:r>
            <a:r>
              <a:rPr dirty="0" sz="2000">
                <a:latin typeface="Georgia"/>
                <a:cs typeface="Georgia"/>
              </a:rPr>
              <a:t>from</a:t>
            </a:r>
            <a:r>
              <a:rPr dirty="0" sz="2000" spc="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System.Web.Mvc.Controller.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2700" marR="645160">
              <a:lnSpc>
                <a:spcPts val="2230"/>
              </a:lnSpc>
              <a:spcBef>
                <a:spcPts val="2130"/>
              </a:spcBef>
            </a:pPr>
            <a:r>
              <a:rPr dirty="0" sz="2000" spc="5">
                <a:latin typeface="Georgia"/>
                <a:cs typeface="Georgia"/>
              </a:rPr>
              <a:t>Controller </a:t>
            </a:r>
            <a:r>
              <a:rPr dirty="0" sz="2000" spc="15">
                <a:latin typeface="Georgia"/>
                <a:cs typeface="Georgia"/>
              </a:rPr>
              <a:t>along </a:t>
            </a:r>
            <a:r>
              <a:rPr dirty="0" sz="2000" spc="35">
                <a:latin typeface="Georgia"/>
                <a:cs typeface="Georgia"/>
              </a:rPr>
              <a:t>with </a:t>
            </a:r>
            <a:r>
              <a:rPr dirty="0" sz="2000" spc="-25">
                <a:latin typeface="Georgia"/>
                <a:cs typeface="Georgia"/>
              </a:rPr>
              <a:t>its </a:t>
            </a:r>
            <a:r>
              <a:rPr dirty="0" sz="2000" spc="-15">
                <a:latin typeface="Georgia"/>
                <a:cs typeface="Georgia"/>
              </a:rPr>
              <a:t>action </a:t>
            </a:r>
            <a:r>
              <a:rPr dirty="0" sz="2000" spc="5">
                <a:latin typeface="Georgia"/>
                <a:cs typeface="Georgia"/>
              </a:rPr>
              <a:t>method </a:t>
            </a:r>
            <a:r>
              <a:rPr dirty="0" sz="2000" spc="-10">
                <a:latin typeface="Georgia"/>
                <a:cs typeface="Georgia"/>
              </a:rPr>
              <a:t>accepts </a:t>
            </a:r>
            <a:r>
              <a:rPr dirty="0" sz="2000">
                <a:latin typeface="Georgia"/>
                <a:cs typeface="Georgia"/>
              </a:rPr>
              <a:t>incoming </a:t>
            </a:r>
            <a:r>
              <a:rPr dirty="0" sz="2000" spc="15">
                <a:latin typeface="Georgia"/>
                <a:cs typeface="Georgia"/>
              </a:rPr>
              <a:t>browser </a:t>
            </a:r>
            <a:r>
              <a:rPr dirty="0" sz="2000" spc="-10">
                <a:latin typeface="Georgia"/>
                <a:cs typeface="Georgia"/>
              </a:rPr>
              <a:t>requests, </a:t>
            </a:r>
            <a:r>
              <a:rPr dirty="0" sz="2000" spc="-5">
                <a:latin typeface="Georgia"/>
                <a:cs typeface="Georgia"/>
              </a:rPr>
              <a:t>retrieves </a:t>
            </a:r>
            <a:r>
              <a:rPr dirty="0" sz="2000" spc="5">
                <a:latin typeface="Georgia"/>
                <a:cs typeface="Georgia"/>
              </a:rPr>
              <a:t>required  </a:t>
            </a:r>
            <a:r>
              <a:rPr dirty="0" sz="2000" spc="15">
                <a:latin typeface="Georgia"/>
                <a:cs typeface="Georgia"/>
              </a:rPr>
              <a:t>model </a:t>
            </a:r>
            <a:r>
              <a:rPr dirty="0" sz="2000" spc="-15">
                <a:latin typeface="Georgia"/>
                <a:cs typeface="Georgia"/>
              </a:rPr>
              <a:t>information, </a:t>
            </a:r>
            <a:r>
              <a:rPr dirty="0" sz="2000" spc="15">
                <a:latin typeface="Georgia"/>
                <a:cs typeface="Georgia"/>
              </a:rPr>
              <a:t>and </a:t>
            </a:r>
            <a:r>
              <a:rPr dirty="0" sz="2000" spc="25">
                <a:latin typeface="Georgia"/>
                <a:cs typeface="Georgia"/>
              </a:rPr>
              <a:t>provides </a:t>
            </a:r>
            <a:r>
              <a:rPr dirty="0" sz="2000" spc="-5">
                <a:latin typeface="Georgia"/>
                <a:cs typeface="Georgia"/>
              </a:rPr>
              <a:t>suitable</a:t>
            </a:r>
            <a:r>
              <a:rPr dirty="0" sz="2000" spc="-4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responses.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2000" spc="-75">
                <a:latin typeface="Georgia"/>
                <a:cs typeface="Georgia"/>
              </a:rPr>
              <a:t>It </a:t>
            </a:r>
            <a:r>
              <a:rPr dirty="0" sz="2000" spc="-10">
                <a:latin typeface="Georgia"/>
                <a:cs typeface="Georgia"/>
              </a:rPr>
              <a:t>is </a:t>
            </a:r>
            <a:r>
              <a:rPr dirty="0" sz="2000" spc="5">
                <a:latin typeface="Georgia"/>
                <a:cs typeface="Georgia"/>
              </a:rPr>
              <a:t>recommended </a:t>
            </a:r>
            <a:r>
              <a:rPr dirty="0" sz="2000" spc="-25">
                <a:latin typeface="Georgia"/>
                <a:cs typeface="Georgia"/>
              </a:rPr>
              <a:t>that </a:t>
            </a:r>
            <a:r>
              <a:rPr dirty="0" sz="2000" spc="-10">
                <a:latin typeface="Georgia"/>
                <a:cs typeface="Georgia"/>
              </a:rPr>
              <a:t>class name </a:t>
            </a:r>
            <a:r>
              <a:rPr dirty="0" sz="2000" spc="10">
                <a:latin typeface="Georgia"/>
                <a:cs typeface="Georgia"/>
              </a:rPr>
              <a:t>of </a:t>
            </a:r>
            <a:r>
              <a:rPr dirty="0" sz="2000" spc="-10">
                <a:latin typeface="Georgia"/>
                <a:cs typeface="Georgia"/>
              </a:rPr>
              <a:t>a </a:t>
            </a:r>
            <a:r>
              <a:rPr dirty="0" sz="2000" spc="-15">
                <a:latin typeface="Georgia"/>
                <a:cs typeface="Georgia"/>
              </a:rPr>
              <a:t>controller </a:t>
            </a:r>
            <a:r>
              <a:rPr dirty="0" sz="2000" spc="5">
                <a:latin typeface="Georgia"/>
                <a:cs typeface="Georgia"/>
              </a:rPr>
              <a:t>ends </a:t>
            </a:r>
            <a:r>
              <a:rPr dirty="0" sz="2000" spc="35">
                <a:latin typeface="Georgia"/>
                <a:cs typeface="Georgia"/>
              </a:rPr>
              <a:t>with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 spc="15">
                <a:latin typeface="Georgia"/>
                <a:cs typeface="Georgia"/>
              </a:rPr>
              <a:t>‘Controller’.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7856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Creating </a:t>
            </a:r>
            <a:r>
              <a:rPr dirty="0" spc="5"/>
              <a:t>Controller </a:t>
            </a:r>
            <a:r>
              <a:rPr dirty="0" spc="-20"/>
              <a:t>in an</a:t>
            </a:r>
            <a:r>
              <a:rPr dirty="0" spc="125"/>
              <a:t> </a:t>
            </a:r>
            <a:r>
              <a:rPr dirty="0" spc="35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4844" y="1167383"/>
            <a:ext cx="5829300" cy="4087495"/>
            <a:chOff x="3704844" y="1167383"/>
            <a:chExt cx="5829300" cy="4087495"/>
          </a:xfrm>
        </p:grpSpPr>
        <p:sp>
          <p:nvSpPr>
            <p:cNvPr id="4" name="object 4"/>
            <p:cNvSpPr/>
            <p:nvPr/>
          </p:nvSpPr>
          <p:spPr>
            <a:xfrm>
              <a:off x="3713988" y="1176527"/>
              <a:ext cx="5811012" cy="406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09416" y="1171955"/>
              <a:ext cx="5820410" cy="4078604"/>
            </a:xfrm>
            <a:custGeom>
              <a:avLst/>
              <a:gdLst/>
              <a:ahLst/>
              <a:cxnLst/>
              <a:rect l="l" t="t" r="r" b="b"/>
              <a:pathLst>
                <a:path w="5820409" h="4078604">
                  <a:moveTo>
                    <a:pt x="0" y="0"/>
                  </a:moveTo>
                  <a:lnTo>
                    <a:pt x="5820155" y="0"/>
                  </a:lnTo>
                  <a:lnTo>
                    <a:pt x="5820155" y="4078224"/>
                  </a:lnTo>
                  <a:lnTo>
                    <a:pt x="0" y="40782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33252" y="3010484"/>
            <a:ext cx="17043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Add Scaffold Dialog</a:t>
            </a:r>
            <a:r>
              <a:rPr dirty="0" sz="1200" spc="-80" b="1" i="1">
                <a:solidFill>
                  <a:srgbClr val="FF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FF0000"/>
                </a:solidFill>
                <a:latin typeface="TeXGyrePagella"/>
                <a:cs typeface="TeXGyrePagella"/>
              </a:rPr>
              <a:t>Box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0892" y="5465381"/>
            <a:ext cx="1053338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The pre-installed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generators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200" spc="95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Web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API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projects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provided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Visual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Studio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called</a:t>
            </a:r>
            <a:r>
              <a:rPr dirty="0" sz="2200" spc="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10" b="1">
                <a:solidFill>
                  <a:srgbClr val="585858"/>
                </a:solidFill>
                <a:latin typeface="Palladio Uralic"/>
                <a:cs typeface="Palladio Uralic"/>
              </a:rPr>
              <a:t>Scaffolding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0490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Routing </a:t>
            </a:r>
            <a:r>
              <a:rPr dirty="0" spc="25"/>
              <a:t>and </a:t>
            </a:r>
            <a:r>
              <a:rPr dirty="0" spc="40"/>
              <a:t>Custom </a:t>
            </a:r>
            <a:r>
              <a:rPr dirty="0" spc="-20"/>
              <a:t>Routes </a:t>
            </a:r>
            <a:r>
              <a:rPr dirty="0" spc="-70"/>
              <a:t>(1-2)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509" y="1243139"/>
            <a:ext cx="1122299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Routing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defines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how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will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process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respond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incoming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HTTP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request.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created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Visual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Studio.NET,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route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automatically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configured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RouteConfig.cs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file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under </a:t>
            </a: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App_start</a:t>
            </a:r>
            <a:r>
              <a:rPr dirty="0" sz="2400" spc="265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folder.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RouteConfig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contains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MapRoute()</a:t>
            </a:r>
            <a:r>
              <a:rPr dirty="0" sz="2400" spc="1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method.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0490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Routing </a:t>
            </a:r>
            <a:r>
              <a:rPr dirty="0" spc="25"/>
              <a:t>and </a:t>
            </a:r>
            <a:r>
              <a:rPr dirty="0" spc="40"/>
              <a:t>Custom </a:t>
            </a:r>
            <a:r>
              <a:rPr dirty="0" spc="-20"/>
              <a:t>Routes</a:t>
            </a:r>
            <a:r>
              <a:rPr dirty="0" spc="-5"/>
              <a:t> </a:t>
            </a:r>
            <a:r>
              <a:rPr dirty="0" spc="-155"/>
              <a:t>(2-2)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8023" y="1680972"/>
            <a:ext cx="5675630" cy="2528570"/>
            <a:chOff x="2478023" y="1680972"/>
            <a:chExt cx="5675630" cy="2528570"/>
          </a:xfrm>
        </p:grpSpPr>
        <p:sp>
          <p:nvSpPr>
            <p:cNvPr id="4" name="object 4"/>
            <p:cNvSpPr/>
            <p:nvPr/>
          </p:nvSpPr>
          <p:spPr>
            <a:xfrm>
              <a:off x="2487167" y="1690116"/>
              <a:ext cx="5657087" cy="2510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82595" y="1685544"/>
              <a:ext cx="5666740" cy="2519680"/>
            </a:xfrm>
            <a:custGeom>
              <a:avLst/>
              <a:gdLst/>
              <a:ahLst/>
              <a:cxnLst/>
              <a:rect l="l" t="t" r="r" b="b"/>
              <a:pathLst>
                <a:path w="5666740" h="2519679">
                  <a:moveTo>
                    <a:pt x="0" y="0"/>
                  </a:moveTo>
                  <a:lnTo>
                    <a:pt x="5666232" y="0"/>
                  </a:lnTo>
                  <a:lnTo>
                    <a:pt x="5666232" y="2519172"/>
                  </a:lnTo>
                  <a:lnTo>
                    <a:pt x="0" y="251917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626698" y="4480724"/>
            <a:ext cx="137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Department</a:t>
            </a:r>
            <a:r>
              <a:rPr dirty="0" sz="1200" spc="-50" b="1" i="1">
                <a:solidFill>
                  <a:srgbClr val="FF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Output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33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Views </a:t>
            </a:r>
            <a:r>
              <a:rPr dirty="0" spc="-20"/>
              <a:t>in </a:t>
            </a:r>
            <a:r>
              <a:rPr dirty="0" spc="25"/>
              <a:t>ASP.NET</a:t>
            </a:r>
            <a:r>
              <a:rPr dirty="0" spc="-65"/>
              <a:t> </a:t>
            </a:r>
            <a:r>
              <a:rPr dirty="0" spc="-70"/>
              <a:t>(1-2)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pc="130"/>
              <a:t>An </a:t>
            </a:r>
            <a:r>
              <a:rPr dirty="0" spc="15"/>
              <a:t>ASP.NET </a:t>
            </a:r>
            <a:r>
              <a:rPr dirty="0" spc="125"/>
              <a:t>MVC </a:t>
            </a:r>
            <a:r>
              <a:rPr dirty="0"/>
              <a:t>application </a:t>
            </a:r>
            <a:r>
              <a:rPr dirty="0" spc="10"/>
              <a:t>includes </a:t>
            </a:r>
            <a:r>
              <a:rPr dirty="0" spc="-15"/>
              <a:t>a </a:t>
            </a:r>
            <a:r>
              <a:rPr dirty="0" spc="75"/>
              <a:t>view, </a:t>
            </a:r>
            <a:r>
              <a:rPr dirty="0" spc="40"/>
              <a:t>which </a:t>
            </a:r>
            <a:r>
              <a:rPr dirty="0" spc="-20"/>
              <a:t>is </a:t>
            </a:r>
            <a:r>
              <a:rPr dirty="0" spc="-15"/>
              <a:t>similar </a:t>
            </a:r>
            <a:r>
              <a:rPr dirty="0" spc="-20"/>
              <a:t>to  </a:t>
            </a:r>
            <a:r>
              <a:rPr dirty="0" spc="-15"/>
              <a:t>a</a:t>
            </a:r>
            <a:r>
              <a:rPr dirty="0" spc="20"/>
              <a:t> </a:t>
            </a:r>
            <a:r>
              <a:rPr dirty="0" spc="25"/>
              <a:t>page.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950"/>
          </a:p>
          <a:p>
            <a:pPr marL="469900" marR="62103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pc="295"/>
              <a:t>A </a:t>
            </a:r>
            <a:r>
              <a:rPr dirty="0" spc="-20"/>
              <a:t>controller </a:t>
            </a:r>
            <a:r>
              <a:rPr dirty="0" spc="-25"/>
              <a:t>action </a:t>
            </a:r>
            <a:r>
              <a:rPr dirty="0" spc="-5"/>
              <a:t>performs </a:t>
            </a:r>
            <a:r>
              <a:rPr dirty="0" spc="-10"/>
              <a:t>one </a:t>
            </a:r>
            <a:r>
              <a:rPr dirty="0" spc="15"/>
              <a:t>of </a:t>
            </a:r>
            <a:r>
              <a:rPr dirty="0" spc="-25"/>
              <a:t>the </a:t>
            </a:r>
            <a:r>
              <a:rPr dirty="0" spc="70"/>
              <a:t>two </a:t>
            </a:r>
            <a:r>
              <a:rPr dirty="0" spc="-15"/>
              <a:t>tasks </a:t>
            </a:r>
            <a:r>
              <a:rPr dirty="0" spc="-35"/>
              <a:t>at </a:t>
            </a:r>
            <a:r>
              <a:rPr dirty="0" spc="-15"/>
              <a:t>a </a:t>
            </a:r>
            <a:r>
              <a:rPr dirty="0" spc="-25"/>
              <a:t>time,  </a:t>
            </a:r>
            <a:r>
              <a:rPr dirty="0" spc="40"/>
              <a:t>displaying </a:t>
            </a:r>
            <a:r>
              <a:rPr dirty="0" spc="-15"/>
              <a:t>a </a:t>
            </a:r>
            <a:r>
              <a:rPr dirty="0" spc="110"/>
              <a:t>view </a:t>
            </a:r>
            <a:r>
              <a:rPr dirty="0" spc="-20"/>
              <a:t>or </a:t>
            </a:r>
            <a:r>
              <a:rPr dirty="0" spc="35"/>
              <a:t>forwarding </a:t>
            </a:r>
            <a:r>
              <a:rPr dirty="0" spc="-35"/>
              <a:t>it </a:t>
            </a:r>
            <a:r>
              <a:rPr dirty="0" spc="-25"/>
              <a:t>to another </a:t>
            </a:r>
            <a:r>
              <a:rPr dirty="0" spc="-20"/>
              <a:t>controller</a:t>
            </a:r>
            <a:r>
              <a:rPr dirty="0" spc="165"/>
              <a:t> </a:t>
            </a:r>
            <a:r>
              <a:rPr dirty="0" spc="-30"/>
              <a:t>action.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2950"/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pc="-100"/>
              <a:t>It </a:t>
            </a:r>
            <a:r>
              <a:rPr dirty="0" spc="-20"/>
              <a:t>is </a:t>
            </a:r>
            <a:r>
              <a:rPr dirty="0"/>
              <a:t>possible </a:t>
            </a:r>
            <a:r>
              <a:rPr dirty="0" spc="-25"/>
              <a:t>to </a:t>
            </a:r>
            <a:r>
              <a:rPr dirty="0" spc="-30"/>
              <a:t>create </a:t>
            </a:r>
            <a:r>
              <a:rPr dirty="0" spc="10"/>
              <a:t>additional </a:t>
            </a:r>
            <a:r>
              <a:rPr dirty="0" spc="80"/>
              <a:t>views </a:t>
            </a:r>
            <a:r>
              <a:rPr dirty="0" spc="-20"/>
              <a:t>in an</a:t>
            </a:r>
            <a:r>
              <a:rPr dirty="0" spc="265"/>
              <a:t> </a:t>
            </a:r>
            <a:r>
              <a:rPr dirty="0" spc="-5"/>
              <a:t>application.</a:t>
            </a: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3338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Views </a:t>
            </a:r>
            <a:r>
              <a:rPr dirty="0" spc="-20"/>
              <a:t>in </a:t>
            </a:r>
            <a:r>
              <a:rPr dirty="0" spc="25"/>
              <a:t>ASP.NET</a:t>
            </a:r>
            <a:r>
              <a:rPr dirty="0" spc="-60"/>
              <a:t> </a:t>
            </a:r>
            <a:r>
              <a:rPr dirty="0" spc="-155"/>
              <a:t>(2-2)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240" y="1508760"/>
            <a:ext cx="5608320" cy="2946400"/>
            <a:chOff x="396240" y="1508760"/>
            <a:chExt cx="5608320" cy="2946400"/>
          </a:xfrm>
        </p:grpSpPr>
        <p:sp>
          <p:nvSpPr>
            <p:cNvPr id="4" name="object 4"/>
            <p:cNvSpPr/>
            <p:nvPr/>
          </p:nvSpPr>
          <p:spPr>
            <a:xfrm>
              <a:off x="405384" y="1517904"/>
              <a:ext cx="5590032" cy="2927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812" y="1513332"/>
              <a:ext cx="5599430" cy="2936875"/>
            </a:xfrm>
            <a:custGeom>
              <a:avLst/>
              <a:gdLst/>
              <a:ahLst/>
              <a:cxnLst/>
              <a:rect l="l" t="t" r="r" b="b"/>
              <a:pathLst>
                <a:path w="5599430" h="2936875">
                  <a:moveTo>
                    <a:pt x="0" y="0"/>
                  </a:moveTo>
                  <a:lnTo>
                    <a:pt x="5599176" y="0"/>
                  </a:lnTo>
                  <a:lnTo>
                    <a:pt x="5599176" y="2936748"/>
                  </a:lnTo>
                  <a:lnTo>
                    <a:pt x="0" y="293674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51088" y="4687137"/>
            <a:ext cx="17418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Erroneous</a:t>
            </a:r>
            <a:r>
              <a:rPr dirty="0" sz="1200" spc="-35" b="1" i="1">
                <a:solidFill>
                  <a:srgbClr val="FF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AboutUs</a:t>
            </a:r>
            <a:endParaRPr sz="12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eXGyrePagella"/>
              <a:cs typeface="TeXGyrePagella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Output </a:t>
            </a:r>
            <a:r>
              <a:rPr dirty="0" sz="1200" b="1" i="1">
                <a:solidFill>
                  <a:srgbClr val="FF0000"/>
                </a:solidFill>
                <a:latin typeface="TeXGyrePagella"/>
                <a:cs typeface="TeXGyrePagella"/>
              </a:rPr>
              <a:t>of Code </a:t>
            </a: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Snippet</a:t>
            </a:r>
            <a:r>
              <a:rPr dirty="0" sz="1200" spc="-130" b="1" i="1">
                <a:solidFill>
                  <a:srgbClr val="FF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FF0000"/>
                </a:solidFill>
                <a:latin typeface="TeXGyrePagella"/>
                <a:cs typeface="TeXGyrePagella"/>
              </a:rPr>
              <a:t>7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60464" y="2058923"/>
            <a:ext cx="4840605" cy="1681480"/>
            <a:chOff x="6760464" y="2058923"/>
            <a:chExt cx="4840605" cy="1681480"/>
          </a:xfrm>
        </p:grpSpPr>
        <p:sp>
          <p:nvSpPr>
            <p:cNvPr id="8" name="object 8"/>
            <p:cNvSpPr/>
            <p:nvPr/>
          </p:nvSpPr>
          <p:spPr>
            <a:xfrm>
              <a:off x="6769608" y="2068067"/>
              <a:ext cx="4821936" cy="1662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65036" y="2063495"/>
              <a:ext cx="4831080" cy="1671955"/>
            </a:xfrm>
            <a:custGeom>
              <a:avLst/>
              <a:gdLst/>
              <a:ahLst/>
              <a:cxnLst/>
              <a:rect l="l" t="t" r="r" b="b"/>
              <a:pathLst>
                <a:path w="4831080" h="1671954">
                  <a:moveTo>
                    <a:pt x="0" y="0"/>
                  </a:moveTo>
                  <a:lnTo>
                    <a:pt x="4831080" y="0"/>
                  </a:lnTo>
                  <a:lnTo>
                    <a:pt x="4831080" y="1671827"/>
                  </a:lnTo>
                  <a:lnTo>
                    <a:pt x="0" y="16718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74430" y="4104576"/>
            <a:ext cx="17418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AboutUs</a:t>
            </a:r>
            <a:endParaRPr sz="12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eXGyrePagella"/>
              <a:cs typeface="TeXGyrePagella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Output </a:t>
            </a:r>
            <a:r>
              <a:rPr dirty="0" sz="1200" b="1" i="1">
                <a:solidFill>
                  <a:srgbClr val="FF0000"/>
                </a:solidFill>
                <a:latin typeface="TeXGyrePagella"/>
                <a:cs typeface="TeXGyrePagella"/>
              </a:rPr>
              <a:t>of Code </a:t>
            </a:r>
            <a:r>
              <a:rPr dirty="0" sz="1200" spc="-5" b="1" i="1">
                <a:solidFill>
                  <a:srgbClr val="FF0000"/>
                </a:solidFill>
                <a:latin typeface="TeXGyrePagella"/>
                <a:cs typeface="TeXGyrePagella"/>
              </a:rPr>
              <a:t>Snippet</a:t>
            </a:r>
            <a:r>
              <a:rPr dirty="0" sz="1200" spc="-130" b="1" i="1">
                <a:solidFill>
                  <a:srgbClr val="FF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FF0000"/>
                </a:solidFill>
                <a:latin typeface="TeXGyrePagella"/>
                <a:cs typeface="TeXGyrePagella"/>
              </a:rPr>
              <a:t>8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8" y="107962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694" y="1205776"/>
            <a:ext cx="11487785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870" algn="l"/>
              </a:tabLst>
            </a:pPr>
            <a:r>
              <a:rPr dirty="0" sz="1800" spc="8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is a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dirty="0" sz="18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helps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developers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Web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applications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1800" spc="25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sections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of code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are  </a:t>
            </a:r>
            <a:r>
              <a:rPr dirty="0" sz="1800" spc="20">
                <a:solidFill>
                  <a:srgbClr val="585858"/>
                </a:solidFill>
                <a:latin typeface="Georgia"/>
                <a:cs typeface="Georgia"/>
              </a:rPr>
              <a:t>organized </a:t>
            </a:r>
            <a:r>
              <a:rPr dirty="0" sz="1800" spc="4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functions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they</a:t>
            </a:r>
            <a:r>
              <a:rPr dirty="0" sz="18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perform.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Three basic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components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1800" spc="8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Model, </a:t>
            </a:r>
            <a:r>
              <a:rPr dirty="0" sz="1800" spc="40">
                <a:solidFill>
                  <a:srgbClr val="585858"/>
                </a:solidFill>
                <a:latin typeface="Georgia"/>
                <a:cs typeface="Georgia"/>
              </a:rPr>
              <a:t>View,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dirty="0" sz="1800" spc="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Controller.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6235" marR="762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870" algn="l"/>
              </a:tabLst>
            </a:pP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Fundamental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pattern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component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1800" spc="85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component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called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45">
                <a:solidFill>
                  <a:srgbClr val="585858"/>
                </a:solidFill>
                <a:latin typeface="Georgia"/>
                <a:cs typeface="Georgia"/>
              </a:rPr>
              <a:t>view. </a:t>
            </a:r>
            <a:r>
              <a:rPr dirty="0" sz="1800" spc="-65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accountable 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for rendering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user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interface,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irrespective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being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HTML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or a </a:t>
            </a:r>
            <a:r>
              <a:rPr dirty="0" sz="1800" spc="-30">
                <a:solidFill>
                  <a:srgbClr val="585858"/>
                </a:solidFill>
                <a:latin typeface="Georgia"/>
                <a:cs typeface="Georgia"/>
              </a:rPr>
              <a:t>UI </a:t>
            </a:r>
            <a:r>
              <a:rPr dirty="0" sz="1800" spc="40">
                <a:solidFill>
                  <a:srgbClr val="585858"/>
                </a:solidFill>
                <a:latin typeface="Georgia"/>
                <a:cs typeface="Georgia"/>
              </a:rPr>
              <a:t>widget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desktop</a:t>
            </a:r>
            <a:r>
              <a:rPr dirty="0" sz="1800" spc="4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application.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870" algn="l"/>
              </a:tabLst>
            </a:pPr>
            <a:r>
              <a:rPr dirty="0" sz="1800" spc="19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model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can be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defined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a collection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classes </a:t>
            </a:r>
            <a:r>
              <a:rPr dirty="0" sz="18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help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developers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1800" spc="45">
                <a:solidFill>
                  <a:srgbClr val="585858"/>
                </a:solidFill>
                <a:latin typeface="Georgia"/>
                <a:cs typeface="Georgia"/>
              </a:rPr>
              <a:t>work </a:t>
            </a:r>
            <a:r>
              <a:rPr dirty="0" sz="1800" spc="30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business</a:t>
            </a:r>
            <a:r>
              <a:rPr dirty="0" sz="1800" spc="1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logic.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5600" marR="825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870" algn="l"/>
              </a:tabLst>
            </a:pP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Validation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forms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vital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aspect in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dirty="0" sz="1800" spc="8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applications. </a:t>
            </a:r>
            <a:r>
              <a:rPr dirty="0" sz="1800" spc="-65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helps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developers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 assess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if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user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input 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25">
                <a:solidFill>
                  <a:srgbClr val="585858"/>
                </a:solidFill>
                <a:latin typeface="Georgia"/>
                <a:cs typeface="Georgia"/>
              </a:rPr>
              <a:t>valid.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Controllers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form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central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unit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dirty="0" sz="1800" spc="8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application. </a:t>
            </a:r>
            <a:r>
              <a:rPr dirty="0" sz="1800" spc="-65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18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first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unit </a:t>
            </a:r>
            <a:r>
              <a:rPr dirty="0" sz="18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1800" spc="25">
                <a:solidFill>
                  <a:srgbClr val="585858"/>
                </a:solidFill>
                <a:latin typeface="Georgia"/>
                <a:cs typeface="Georgia"/>
              </a:rPr>
              <a:t>any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incoming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HTTP 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Request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communicates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with. </a:t>
            </a:r>
            <a:r>
              <a:rPr dirty="0" sz="1800" spc="-65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also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has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responsibility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1800" spc="20">
                <a:solidFill>
                  <a:srgbClr val="585858"/>
                </a:solidFill>
                <a:latin typeface="Georgia"/>
                <a:cs typeface="Georgia"/>
              </a:rPr>
              <a:t>deciding </a:t>
            </a:r>
            <a:r>
              <a:rPr dirty="0" sz="1800" spc="25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model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r>
              <a:rPr dirty="0" sz="1800" spc="2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choose.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5600" marR="6985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1800" spc="8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pattern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definitely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great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approach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software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applications. </a:t>
            </a:r>
            <a:r>
              <a:rPr dirty="0" sz="1800" spc="-30">
                <a:solidFill>
                  <a:srgbClr val="585858"/>
                </a:solidFill>
                <a:latin typeface="Georgia"/>
                <a:cs typeface="Georgia"/>
              </a:rPr>
              <a:t>Projects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created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using  </a:t>
            </a:r>
            <a:r>
              <a:rPr dirty="0" sz="1800" spc="8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model </a:t>
            </a:r>
            <a:r>
              <a:rPr dirty="0" sz="1800" spc="-5">
                <a:solidFill>
                  <a:srgbClr val="585858"/>
                </a:solidFill>
                <a:latin typeface="Georgia"/>
                <a:cs typeface="Georgia"/>
              </a:rPr>
              <a:t>consume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lesser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expenditure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time</a:t>
            </a:r>
            <a:r>
              <a:rPr dirty="0" sz="18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too.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Session </a:t>
            </a:r>
            <a:r>
              <a:rPr dirty="0" spc="10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318" y="1579092"/>
            <a:ext cx="8569960" cy="439102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10">
                <a:solidFill>
                  <a:srgbClr val="585858"/>
                </a:solidFill>
                <a:latin typeface="Georgia"/>
                <a:cs typeface="Georgia"/>
              </a:rPr>
              <a:t>Describe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r>
              <a:rPr dirty="0" sz="26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 spc="120">
                <a:solidFill>
                  <a:srgbClr val="585858"/>
                </a:solidFill>
                <a:latin typeface="Georgia"/>
                <a:cs typeface="Georgia"/>
              </a:rPr>
              <a:t>MVC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5">
                <a:solidFill>
                  <a:srgbClr val="585858"/>
                </a:solidFill>
                <a:latin typeface="Georgia"/>
                <a:cs typeface="Georgia"/>
              </a:rPr>
              <a:t>Explain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dirty="0" sz="2600" spc="120">
                <a:solidFill>
                  <a:srgbClr val="585858"/>
                </a:solidFill>
                <a:latin typeface="Georgia"/>
                <a:cs typeface="Georgia"/>
              </a:rPr>
              <a:t>MVC </a:t>
            </a:r>
            <a:r>
              <a:rPr dirty="0" sz="2600">
                <a:solidFill>
                  <a:srgbClr val="585858"/>
                </a:solidFill>
                <a:latin typeface="Georgia"/>
                <a:cs typeface="Georgia"/>
              </a:rPr>
              <a:t>life</a:t>
            </a:r>
            <a:r>
              <a:rPr dirty="0" sz="26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cycle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5">
                <a:solidFill>
                  <a:srgbClr val="585858"/>
                </a:solidFill>
                <a:latin typeface="Georgia"/>
                <a:cs typeface="Georgia"/>
              </a:rPr>
              <a:t>Define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dirty="0" sz="2600" spc="120">
                <a:solidFill>
                  <a:srgbClr val="585858"/>
                </a:solidFill>
                <a:latin typeface="Georgia"/>
                <a:cs typeface="Georgia"/>
              </a:rPr>
              <a:t>MVC</a:t>
            </a:r>
            <a:r>
              <a:rPr dirty="0" sz="26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 spc="-15">
                <a:solidFill>
                  <a:srgbClr val="585858"/>
                </a:solidFill>
                <a:latin typeface="Georgia"/>
                <a:cs typeface="Georgia"/>
              </a:rPr>
              <a:t>pattern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15">
                <a:solidFill>
                  <a:srgbClr val="585858"/>
                </a:solidFill>
                <a:latin typeface="Georgia"/>
                <a:cs typeface="Georgia"/>
              </a:rPr>
              <a:t>List </a:t>
            </a:r>
            <a:r>
              <a:rPr dirty="0" sz="26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600" spc="30">
                <a:solidFill>
                  <a:srgbClr val="585858"/>
                </a:solidFill>
                <a:latin typeface="Georgia"/>
                <a:cs typeface="Georgia"/>
              </a:rPr>
              <a:t>advantages </a:t>
            </a:r>
            <a:r>
              <a:rPr dirty="0" sz="26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600" spc="30">
                <a:solidFill>
                  <a:srgbClr val="585858"/>
                </a:solidFill>
                <a:latin typeface="Georgia"/>
                <a:cs typeface="Georgia"/>
              </a:rPr>
              <a:t>MVC-based </a:t>
            </a:r>
            <a:r>
              <a:rPr dirty="0" sz="2600" spc="10">
                <a:solidFill>
                  <a:srgbClr val="585858"/>
                </a:solidFill>
                <a:latin typeface="Georgia"/>
                <a:cs typeface="Georgia"/>
              </a:rPr>
              <a:t>Web</a:t>
            </a:r>
            <a:r>
              <a:rPr dirty="0" sz="26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>
                <a:solidFill>
                  <a:srgbClr val="585858"/>
                </a:solidFill>
                <a:latin typeface="Georgia"/>
                <a:cs typeface="Georgia"/>
              </a:rPr>
              <a:t>applications</a:t>
            </a:r>
            <a:endParaRPr sz="2600">
              <a:latin typeface="Georgia"/>
              <a:cs typeface="Georgia"/>
            </a:endParaRPr>
          </a:p>
          <a:p>
            <a:pPr marL="286385" indent="-2743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5">
                <a:solidFill>
                  <a:srgbClr val="585858"/>
                </a:solidFill>
                <a:latin typeface="Georgia"/>
                <a:cs typeface="Georgia"/>
              </a:rPr>
              <a:t>Explain </a:t>
            </a:r>
            <a:r>
              <a:rPr dirty="0" sz="26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Models </a:t>
            </a:r>
            <a:r>
              <a:rPr dirty="0" sz="2600" spc="-15">
                <a:solidFill>
                  <a:srgbClr val="585858"/>
                </a:solidFill>
                <a:latin typeface="Georgia"/>
                <a:cs typeface="Georgia"/>
              </a:rPr>
              <a:t>in</a:t>
            </a:r>
            <a:r>
              <a:rPr dirty="0" sz="2600" spc="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endParaRPr sz="2600">
              <a:latin typeface="Georgia"/>
              <a:cs typeface="Georgia"/>
            </a:endParaRPr>
          </a:p>
          <a:p>
            <a:pPr marL="286385" indent="-2743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5">
                <a:solidFill>
                  <a:srgbClr val="585858"/>
                </a:solidFill>
                <a:latin typeface="Georgia"/>
                <a:cs typeface="Georgia"/>
              </a:rPr>
              <a:t>Explain </a:t>
            </a:r>
            <a:r>
              <a:rPr dirty="0" sz="2600" spc="85">
                <a:solidFill>
                  <a:srgbClr val="585858"/>
                </a:solidFill>
                <a:latin typeface="Georgia"/>
                <a:cs typeface="Georgia"/>
              </a:rPr>
              <a:t>how </a:t>
            </a:r>
            <a:r>
              <a:rPr dirty="0" sz="2600" spc="25">
                <a:solidFill>
                  <a:srgbClr val="585858"/>
                </a:solidFill>
                <a:latin typeface="Georgia"/>
                <a:cs typeface="Georgia"/>
              </a:rPr>
              <a:t>model </a:t>
            </a:r>
            <a:r>
              <a:rPr dirty="0" sz="2600" spc="15">
                <a:solidFill>
                  <a:srgbClr val="585858"/>
                </a:solidFill>
                <a:latin typeface="Georgia"/>
                <a:cs typeface="Georgia"/>
              </a:rPr>
              <a:t>binding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and validation </a:t>
            </a:r>
            <a:r>
              <a:rPr dirty="0" sz="2600" spc="-15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2600" spc="-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 spc="10">
                <a:solidFill>
                  <a:srgbClr val="585858"/>
                </a:solidFill>
                <a:latin typeface="Georgia"/>
                <a:cs typeface="Georgia"/>
              </a:rPr>
              <a:t>performed</a:t>
            </a:r>
            <a:endParaRPr sz="2600">
              <a:latin typeface="Georgia"/>
              <a:cs typeface="Georgia"/>
            </a:endParaRPr>
          </a:p>
          <a:p>
            <a:pPr marL="286385" indent="-27432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10">
                <a:solidFill>
                  <a:srgbClr val="585858"/>
                </a:solidFill>
                <a:latin typeface="Georgia"/>
                <a:cs typeface="Georgia"/>
              </a:rPr>
              <a:t>Describe </a:t>
            </a:r>
            <a:r>
              <a:rPr dirty="0" sz="2600" spc="70">
                <a:solidFill>
                  <a:srgbClr val="585858"/>
                </a:solidFill>
                <a:latin typeface="Georgia"/>
                <a:cs typeface="Georgia"/>
              </a:rPr>
              <a:t>Views </a:t>
            </a:r>
            <a:r>
              <a:rPr dirty="0" sz="2600" spc="-15">
                <a:solidFill>
                  <a:srgbClr val="585858"/>
                </a:solidFill>
                <a:latin typeface="Georgia"/>
                <a:cs typeface="Georgia"/>
              </a:rPr>
              <a:t>in</a:t>
            </a:r>
            <a:r>
              <a:rPr dirty="0" sz="2600" spc="-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endParaRPr sz="2600">
              <a:latin typeface="Georgia"/>
              <a:cs typeface="Georgia"/>
            </a:endParaRPr>
          </a:p>
          <a:p>
            <a:pPr marL="286385" indent="-2743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5">
                <a:solidFill>
                  <a:srgbClr val="585858"/>
                </a:solidFill>
                <a:latin typeface="Georgia"/>
                <a:cs typeface="Georgia"/>
              </a:rPr>
              <a:t>Explain </a:t>
            </a:r>
            <a:r>
              <a:rPr dirty="0" sz="2600">
                <a:solidFill>
                  <a:srgbClr val="585858"/>
                </a:solidFill>
                <a:latin typeface="Georgia"/>
                <a:cs typeface="Georgia"/>
              </a:rPr>
              <a:t>Controllers </a:t>
            </a:r>
            <a:r>
              <a:rPr dirty="0" sz="2600" spc="-15">
                <a:solidFill>
                  <a:srgbClr val="585858"/>
                </a:solidFill>
                <a:latin typeface="Georgia"/>
                <a:cs typeface="Georgia"/>
              </a:rPr>
              <a:t>in</a:t>
            </a:r>
            <a:r>
              <a:rPr dirty="0" sz="2600" spc="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600" spc="2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6388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Introduction </a:t>
            </a:r>
            <a:r>
              <a:rPr dirty="0" spc="-25"/>
              <a:t>to </a:t>
            </a:r>
            <a:r>
              <a:rPr dirty="0" spc="25"/>
              <a:t>ASP.NET</a:t>
            </a:r>
            <a:r>
              <a:rPr dirty="0" spc="75"/>
              <a:t> </a:t>
            </a:r>
            <a:r>
              <a:rPr dirty="0" spc="155"/>
              <a:t>MVC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47159" y="2322576"/>
            <a:ext cx="4963795" cy="734695"/>
            <a:chOff x="3947159" y="2322576"/>
            <a:chExt cx="4963795" cy="734695"/>
          </a:xfrm>
        </p:grpSpPr>
        <p:sp>
          <p:nvSpPr>
            <p:cNvPr id="4" name="object 4"/>
            <p:cNvSpPr/>
            <p:nvPr/>
          </p:nvSpPr>
          <p:spPr>
            <a:xfrm>
              <a:off x="3953255" y="2328672"/>
              <a:ext cx="4951730" cy="722630"/>
            </a:xfrm>
            <a:custGeom>
              <a:avLst/>
              <a:gdLst/>
              <a:ahLst/>
              <a:cxnLst/>
              <a:rect l="l" t="t" r="r" b="b"/>
              <a:pathLst>
                <a:path w="4951730" h="722630">
                  <a:moveTo>
                    <a:pt x="4907114" y="0"/>
                  </a:moveTo>
                  <a:lnTo>
                    <a:pt x="44361" y="0"/>
                  </a:lnTo>
                  <a:lnTo>
                    <a:pt x="27094" y="9460"/>
                  </a:lnTo>
                  <a:lnTo>
                    <a:pt x="12993" y="35261"/>
                  </a:lnTo>
                  <a:lnTo>
                    <a:pt x="3486" y="73530"/>
                  </a:lnTo>
                  <a:lnTo>
                    <a:pt x="0" y="120396"/>
                  </a:lnTo>
                  <a:lnTo>
                    <a:pt x="0" y="601980"/>
                  </a:lnTo>
                  <a:lnTo>
                    <a:pt x="3486" y="648840"/>
                  </a:lnTo>
                  <a:lnTo>
                    <a:pt x="12993" y="687109"/>
                  </a:lnTo>
                  <a:lnTo>
                    <a:pt x="27094" y="712913"/>
                  </a:lnTo>
                  <a:lnTo>
                    <a:pt x="44361" y="722376"/>
                  </a:lnTo>
                  <a:lnTo>
                    <a:pt x="4907114" y="722376"/>
                  </a:lnTo>
                  <a:lnTo>
                    <a:pt x="4924381" y="712913"/>
                  </a:lnTo>
                  <a:lnTo>
                    <a:pt x="4938482" y="687109"/>
                  </a:lnTo>
                  <a:lnTo>
                    <a:pt x="4947989" y="648840"/>
                  </a:lnTo>
                  <a:lnTo>
                    <a:pt x="4951476" y="601980"/>
                  </a:lnTo>
                  <a:lnTo>
                    <a:pt x="4951476" y="120396"/>
                  </a:lnTo>
                  <a:lnTo>
                    <a:pt x="4947989" y="73530"/>
                  </a:lnTo>
                  <a:lnTo>
                    <a:pt x="4938482" y="35261"/>
                  </a:lnTo>
                  <a:lnTo>
                    <a:pt x="4924381" y="9460"/>
                  </a:lnTo>
                  <a:lnTo>
                    <a:pt x="4907114" y="0"/>
                  </a:lnTo>
                  <a:close/>
                </a:path>
              </a:pathLst>
            </a:custGeom>
            <a:solidFill>
              <a:srgbClr val="7D3B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53255" y="2328672"/>
              <a:ext cx="4951730" cy="722630"/>
            </a:xfrm>
            <a:custGeom>
              <a:avLst/>
              <a:gdLst/>
              <a:ahLst/>
              <a:cxnLst/>
              <a:rect l="l" t="t" r="r" b="b"/>
              <a:pathLst>
                <a:path w="4951730" h="722630">
                  <a:moveTo>
                    <a:pt x="0" y="120396"/>
                  </a:moveTo>
                  <a:lnTo>
                    <a:pt x="3486" y="73530"/>
                  </a:lnTo>
                  <a:lnTo>
                    <a:pt x="12993" y="35261"/>
                  </a:lnTo>
                  <a:lnTo>
                    <a:pt x="27094" y="9460"/>
                  </a:lnTo>
                  <a:lnTo>
                    <a:pt x="44361" y="0"/>
                  </a:lnTo>
                  <a:lnTo>
                    <a:pt x="4907114" y="0"/>
                  </a:lnTo>
                  <a:lnTo>
                    <a:pt x="4924381" y="9460"/>
                  </a:lnTo>
                  <a:lnTo>
                    <a:pt x="4938482" y="35261"/>
                  </a:lnTo>
                  <a:lnTo>
                    <a:pt x="4947989" y="73530"/>
                  </a:lnTo>
                  <a:lnTo>
                    <a:pt x="4951476" y="120396"/>
                  </a:lnTo>
                  <a:lnTo>
                    <a:pt x="4951476" y="601980"/>
                  </a:lnTo>
                  <a:lnTo>
                    <a:pt x="4947989" y="648840"/>
                  </a:lnTo>
                  <a:lnTo>
                    <a:pt x="4938482" y="687109"/>
                  </a:lnTo>
                  <a:lnTo>
                    <a:pt x="4924381" y="712913"/>
                  </a:lnTo>
                  <a:lnTo>
                    <a:pt x="4907114" y="722376"/>
                  </a:lnTo>
                  <a:lnTo>
                    <a:pt x="44361" y="722376"/>
                  </a:lnTo>
                  <a:lnTo>
                    <a:pt x="27094" y="712913"/>
                  </a:lnTo>
                  <a:lnTo>
                    <a:pt x="12993" y="687109"/>
                  </a:lnTo>
                  <a:lnTo>
                    <a:pt x="3486" y="648840"/>
                  </a:lnTo>
                  <a:lnTo>
                    <a:pt x="0" y="601980"/>
                  </a:lnTo>
                  <a:lnTo>
                    <a:pt x="0" y="1203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947159" y="3230879"/>
            <a:ext cx="4963795" cy="734695"/>
            <a:chOff x="3947159" y="3230879"/>
            <a:chExt cx="4963795" cy="734695"/>
          </a:xfrm>
        </p:grpSpPr>
        <p:sp>
          <p:nvSpPr>
            <p:cNvPr id="7" name="object 7"/>
            <p:cNvSpPr/>
            <p:nvPr/>
          </p:nvSpPr>
          <p:spPr>
            <a:xfrm>
              <a:off x="3953255" y="3236975"/>
              <a:ext cx="4951730" cy="722630"/>
            </a:xfrm>
            <a:custGeom>
              <a:avLst/>
              <a:gdLst/>
              <a:ahLst/>
              <a:cxnLst/>
              <a:rect l="l" t="t" r="r" b="b"/>
              <a:pathLst>
                <a:path w="4951730" h="722629">
                  <a:moveTo>
                    <a:pt x="4907114" y="0"/>
                  </a:moveTo>
                  <a:lnTo>
                    <a:pt x="44361" y="0"/>
                  </a:lnTo>
                  <a:lnTo>
                    <a:pt x="27094" y="9460"/>
                  </a:lnTo>
                  <a:lnTo>
                    <a:pt x="12993" y="35261"/>
                  </a:lnTo>
                  <a:lnTo>
                    <a:pt x="3486" y="73530"/>
                  </a:lnTo>
                  <a:lnTo>
                    <a:pt x="0" y="120396"/>
                  </a:lnTo>
                  <a:lnTo>
                    <a:pt x="0" y="601980"/>
                  </a:lnTo>
                  <a:lnTo>
                    <a:pt x="3486" y="648840"/>
                  </a:lnTo>
                  <a:lnTo>
                    <a:pt x="12993" y="687109"/>
                  </a:lnTo>
                  <a:lnTo>
                    <a:pt x="27094" y="712913"/>
                  </a:lnTo>
                  <a:lnTo>
                    <a:pt x="44361" y="722376"/>
                  </a:lnTo>
                  <a:lnTo>
                    <a:pt x="4907114" y="722376"/>
                  </a:lnTo>
                  <a:lnTo>
                    <a:pt x="4924381" y="712913"/>
                  </a:lnTo>
                  <a:lnTo>
                    <a:pt x="4938482" y="687109"/>
                  </a:lnTo>
                  <a:lnTo>
                    <a:pt x="4947989" y="648840"/>
                  </a:lnTo>
                  <a:lnTo>
                    <a:pt x="4951476" y="601980"/>
                  </a:lnTo>
                  <a:lnTo>
                    <a:pt x="4951476" y="120396"/>
                  </a:lnTo>
                  <a:lnTo>
                    <a:pt x="4947989" y="73530"/>
                  </a:lnTo>
                  <a:lnTo>
                    <a:pt x="4938482" y="35261"/>
                  </a:lnTo>
                  <a:lnTo>
                    <a:pt x="4924381" y="9460"/>
                  </a:lnTo>
                  <a:lnTo>
                    <a:pt x="4907114" y="0"/>
                  </a:lnTo>
                  <a:close/>
                </a:path>
              </a:pathLst>
            </a:custGeom>
            <a:solidFill>
              <a:srgbClr val="B893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53255" y="3236975"/>
              <a:ext cx="4951730" cy="722630"/>
            </a:xfrm>
            <a:custGeom>
              <a:avLst/>
              <a:gdLst/>
              <a:ahLst/>
              <a:cxnLst/>
              <a:rect l="l" t="t" r="r" b="b"/>
              <a:pathLst>
                <a:path w="4951730" h="722629">
                  <a:moveTo>
                    <a:pt x="0" y="120396"/>
                  </a:moveTo>
                  <a:lnTo>
                    <a:pt x="3486" y="73530"/>
                  </a:lnTo>
                  <a:lnTo>
                    <a:pt x="12993" y="35261"/>
                  </a:lnTo>
                  <a:lnTo>
                    <a:pt x="27094" y="9460"/>
                  </a:lnTo>
                  <a:lnTo>
                    <a:pt x="44361" y="0"/>
                  </a:lnTo>
                  <a:lnTo>
                    <a:pt x="4907114" y="0"/>
                  </a:lnTo>
                  <a:lnTo>
                    <a:pt x="4924381" y="9460"/>
                  </a:lnTo>
                  <a:lnTo>
                    <a:pt x="4938482" y="35261"/>
                  </a:lnTo>
                  <a:lnTo>
                    <a:pt x="4947989" y="73530"/>
                  </a:lnTo>
                  <a:lnTo>
                    <a:pt x="4951476" y="120396"/>
                  </a:lnTo>
                  <a:lnTo>
                    <a:pt x="4951476" y="601980"/>
                  </a:lnTo>
                  <a:lnTo>
                    <a:pt x="4947989" y="648840"/>
                  </a:lnTo>
                  <a:lnTo>
                    <a:pt x="4938482" y="687109"/>
                  </a:lnTo>
                  <a:lnTo>
                    <a:pt x="4924381" y="712913"/>
                  </a:lnTo>
                  <a:lnTo>
                    <a:pt x="4907114" y="722376"/>
                  </a:lnTo>
                  <a:lnTo>
                    <a:pt x="44361" y="722376"/>
                  </a:lnTo>
                  <a:lnTo>
                    <a:pt x="27094" y="712913"/>
                  </a:lnTo>
                  <a:lnTo>
                    <a:pt x="12993" y="687109"/>
                  </a:lnTo>
                  <a:lnTo>
                    <a:pt x="3486" y="648840"/>
                  </a:lnTo>
                  <a:lnTo>
                    <a:pt x="0" y="601980"/>
                  </a:lnTo>
                  <a:lnTo>
                    <a:pt x="0" y="1203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947159" y="4169664"/>
            <a:ext cx="4963795" cy="733425"/>
            <a:chOff x="3947159" y="4169664"/>
            <a:chExt cx="4963795" cy="733425"/>
          </a:xfrm>
        </p:grpSpPr>
        <p:sp>
          <p:nvSpPr>
            <p:cNvPr id="10" name="object 10"/>
            <p:cNvSpPr/>
            <p:nvPr/>
          </p:nvSpPr>
          <p:spPr>
            <a:xfrm>
              <a:off x="3953255" y="4175760"/>
              <a:ext cx="4951730" cy="721360"/>
            </a:xfrm>
            <a:custGeom>
              <a:avLst/>
              <a:gdLst/>
              <a:ahLst/>
              <a:cxnLst/>
              <a:rect l="l" t="t" r="r" b="b"/>
              <a:pathLst>
                <a:path w="4951730" h="721360">
                  <a:moveTo>
                    <a:pt x="4907114" y="0"/>
                  </a:moveTo>
                  <a:lnTo>
                    <a:pt x="44361" y="0"/>
                  </a:lnTo>
                  <a:lnTo>
                    <a:pt x="27094" y="9440"/>
                  </a:lnTo>
                  <a:lnTo>
                    <a:pt x="12993" y="35186"/>
                  </a:lnTo>
                  <a:lnTo>
                    <a:pt x="3486" y="73375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3486" y="647471"/>
                  </a:lnTo>
                  <a:lnTo>
                    <a:pt x="12993" y="685660"/>
                  </a:lnTo>
                  <a:lnTo>
                    <a:pt x="27094" y="711409"/>
                  </a:lnTo>
                  <a:lnTo>
                    <a:pt x="44361" y="720852"/>
                  </a:lnTo>
                  <a:lnTo>
                    <a:pt x="4907114" y="720852"/>
                  </a:lnTo>
                  <a:lnTo>
                    <a:pt x="4924381" y="711409"/>
                  </a:lnTo>
                  <a:lnTo>
                    <a:pt x="4938482" y="685660"/>
                  </a:lnTo>
                  <a:lnTo>
                    <a:pt x="4947989" y="647471"/>
                  </a:lnTo>
                  <a:lnTo>
                    <a:pt x="4951476" y="600710"/>
                  </a:lnTo>
                  <a:lnTo>
                    <a:pt x="4951476" y="120142"/>
                  </a:lnTo>
                  <a:lnTo>
                    <a:pt x="4947989" y="73375"/>
                  </a:lnTo>
                  <a:lnTo>
                    <a:pt x="4938482" y="35186"/>
                  </a:lnTo>
                  <a:lnTo>
                    <a:pt x="4924381" y="9440"/>
                  </a:lnTo>
                  <a:lnTo>
                    <a:pt x="4907114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53255" y="4175760"/>
              <a:ext cx="4951730" cy="721360"/>
            </a:xfrm>
            <a:custGeom>
              <a:avLst/>
              <a:gdLst/>
              <a:ahLst/>
              <a:cxnLst/>
              <a:rect l="l" t="t" r="r" b="b"/>
              <a:pathLst>
                <a:path w="4951730" h="721360">
                  <a:moveTo>
                    <a:pt x="0" y="120142"/>
                  </a:moveTo>
                  <a:lnTo>
                    <a:pt x="3486" y="73375"/>
                  </a:lnTo>
                  <a:lnTo>
                    <a:pt x="12993" y="35186"/>
                  </a:lnTo>
                  <a:lnTo>
                    <a:pt x="27094" y="9440"/>
                  </a:lnTo>
                  <a:lnTo>
                    <a:pt x="44361" y="0"/>
                  </a:lnTo>
                  <a:lnTo>
                    <a:pt x="4907114" y="0"/>
                  </a:lnTo>
                  <a:lnTo>
                    <a:pt x="4924381" y="9440"/>
                  </a:lnTo>
                  <a:lnTo>
                    <a:pt x="4938482" y="35186"/>
                  </a:lnTo>
                  <a:lnTo>
                    <a:pt x="4947989" y="73375"/>
                  </a:lnTo>
                  <a:lnTo>
                    <a:pt x="4951476" y="120142"/>
                  </a:lnTo>
                  <a:lnTo>
                    <a:pt x="4951476" y="600710"/>
                  </a:lnTo>
                  <a:lnTo>
                    <a:pt x="4947989" y="647471"/>
                  </a:lnTo>
                  <a:lnTo>
                    <a:pt x="4938482" y="685660"/>
                  </a:lnTo>
                  <a:lnTo>
                    <a:pt x="4924381" y="711409"/>
                  </a:lnTo>
                  <a:lnTo>
                    <a:pt x="4907114" y="720852"/>
                  </a:lnTo>
                  <a:lnTo>
                    <a:pt x="44361" y="720852"/>
                  </a:lnTo>
                  <a:lnTo>
                    <a:pt x="27094" y="711409"/>
                  </a:lnTo>
                  <a:lnTo>
                    <a:pt x="12993" y="685660"/>
                  </a:lnTo>
                  <a:lnTo>
                    <a:pt x="3486" y="647471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97617" y="1602765"/>
            <a:ext cx="7351395" cy="308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Three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basic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components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r>
              <a:rPr dirty="0" sz="2400" spc="1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MVC:</a:t>
            </a:r>
            <a:endParaRPr sz="2400">
              <a:latin typeface="Georgia"/>
              <a:cs typeface="Georgia"/>
            </a:endParaRPr>
          </a:p>
          <a:p>
            <a:pPr marL="3676650" marR="166370">
              <a:lnSpc>
                <a:spcPts val="7150"/>
              </a:lnSpc>
              <a:spcBef>
                <a:spcPts val="505"/>
              </a:spcBef>
            </a:pPr>
            <a:r>
              <a:rPr dirty="0" sz="2400" spc="25">
                <a:solidFill>
                  <a:srgbClr val="FFFFFF"/>
                </a:solidFill>
                <a:latin typeface="Georgia"/>
                <a:cs typeface="Georgia"/>
              </a:rPr>
              <a:t>Model </a:t>
            </a:r>
            <a:r>
              <a:rPr dirty="0" sz="2400" spc="-30">
                <a:solidFill>
                  <a:srgbClr val="FFFFFF"/>
                </a:solidFill>
                <a:latin typeface="Georgia"/>
                <a:cs typeface="Georgia"/>
              </a:rPr>
              <a:t>(Business </a:t>
            </a:r>
            <a:r>
              <a:rPr dirty="0" sz="2400" spc="-45">
                <a:solidFill>
                  <a:srgbClr val="FFFFFF"/>
                </a:solidFill>
                <a:latin typeface="Georgia"/>
                <a:cs typeface="Georgia"/>
              </a:rPr>
              <a:t>Entities)  </a:t>
            </a:r>
            <a:r>
              <a:rPr dirty="0" sz="2400" spc="80">
                <a:solidFill>
                  <a:srgbClr val="FFFFFF"/>
                </a:solidFill>
                <a:latin typeface="Georgia"/>
                <a:cs typeface="Georgia"/>
              </a:rPr>
              <a:t>View </a:t>
            </a:r>
            <a:r>
              <a:rPr dirty="0" sz="2400" spc="-30">
                <a:solidFill>
                  <a:srgbClr val="FFFFFF"/>
                </a:solidFill>
                <a:latin typeface="Georgia"/>
                <a:cs typeface="Georgia"/>
              </a:rPr>
              <a:t>(Presentation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Logic)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Georgia"/>
              <a:cs typeface="Georgia"/>
            </a:endParaRPr>
          </a:p>
          <a:p>
            <a:pPr marL="367665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Controller </a:t>
            </a:r>
            <a:r>
              <a:rPr dirty="0" sz="2400" spc="-30">
                <a:solidFill>
                  <a:srgbClr val="FFFFFF"/>
                </a:solidFill>
                <a:latin typeface="Georgia"/>
                <a:cs typeface="Georgia"/>
              </a:rPr>
              <a:t>(Business</a:t>
            </a:r>
            <a:r>
              <a:rPr dirty="0" sz="240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Logic)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80308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Advantages </a:t>
            </a:r>
            <a:r>
              <a:rPr dirty="0" spc="25"/>
              <a:t>of </a:t>
            </a:r>
            <a:r>
              <a:rPr dirty="0" spc="-20"/>
              <a:t>Separation </a:t>
            </a:r>
            <a:r>
              <a:rPr dirty="0" spc="25"/>
              <a:t>of </a:t>
            </a:r>
            <a:r>
              <a:rPr dirty="0" spc="5"/>
              <a:t>Concerns</a:t>
            </a:r>
            <a:r>
              <a:rPr dirty="0" spc="-20"/>
              <a:t> </a:t>
            </a:r>
            <a:r>
              <a:rPr dirty="0" spc="-30"/>
              <a:t>(SoC)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0870" y="1341031"/>
            <a:ext cx="10283190" cy="4848225"/>
            <a:chOff x="1480870" y="1341031"/>
            <a:chExt cx="10283190" cy="4848225"/>
          </a:xfrm>
        </p:grpSpPr>
        <p:sp>
          <p:nvSpPr>
            <p:cNvPr id="4" name="object 4"/>
            <p:cNvSpPr/>
            <p:nvPr/>
          </p:nvSpPr>
          <p:spPr>
            <a:xfrm>
              <a:off x="1487220" y="1347381"/>
              <a:ext cx="1016635" cy="4835525"/>
            </a:xfrm>
            <a:custGeom>
              <a:avLst/>
              <a:gdLst/>
              <a:ahLst/>
              <a:cxnLst/>
              <a:rect l="l" t="t" r="r" b="b"/>
              <a:pathLst>
                <a:path w="1016635" h="4835525">
                  <a:moveTo>
                    <a:pt x="15278" y="0"/>
                  </a:moveTo>
                  <a:lnTo>
                    <a:pt x="49222" y="34417"/>
                  </a:lnTo>
                  <a:lnTo>
                    <a:pt x="82581" y="69192"/>
                  </a:lnTo>
                  <a:lnTo>
                    <a:pt x="115355" y="104319"/>
                  </a:lnTo>
                  <a:lnTo>
                    <a:pt x="147543" y="139790"/>
                  </a:lnTo>
                  <a:lnTo>
                    <a:pt x="179147" y="175600"/>
                  </a:lnTo>
                  <a:lnTo>
                    <a:pt x="210165" y="211743"/>
                  </a:lnTo>
                  <a:lnTo>
                    <a:pt x="240598" y="248211"/>
                  </a:lnTo>
                  <a:lnTo>
                    <a:pt x="270445" y="285001"/>
                  </a:lnTo>
                  <a:lnTo>
                    <a:pt x="299707" y="322103"/>
                  </a:lnTo>
                  <a:lnTo>
                    <a:pt x="328384" y="359514"/>
                  </a:lnTo>
                  <a:lnTo>
                    <a:pt x="356476" y="397226"/>
                  </a:lnTo>
                  <a:lnTo>
                    <a:pt x="383983" y="435234"/>
                  </a:lnTo>
                  <a:lnTo>
                    <a:pt x="410904" y="473530"/>
                  </a:lnTo>
                  <a:lnTo>
                    <a:pt x="437240" y="512109"/>
                  </a:lnTo>
                  <a:lnTo>
                    <a:pt x="462991" y="550965"/>
                  </a:lnTo>
                  <a:lnTo>
                    <a:pt x="488157" y="590091"/>
                  </a:lnTo>
                  <a:lnTo>
                    <a:pt x="512737" y="629481"/>
                  </a:lnTo>
                  <a:lnTo>
                    <a:pt x="536732" y="669130"/>
                  </a:lnTo>
                  <a:lnTo>
                    <a:pt x="560142" y="709030"/>
                  </a:lnTo>
                  <a:lnTo>
                    <a:pt x="582967" y="749175"/>
                  </a:lnTo>
                  <a:lnTo>
                    <a:pt x="605206" y="789560"/>
                  </a:lnTo>
                  <a:lnTo>
                    <a:pt x="626860" y="830178"/>
                  </a:lnTo>
                  <a:lnTo>
                    <a:pt x="647929" y="871023"/>
                  </a:lnTo>
                  <a:lnTo>
                    <a:pt x="668413" y="912089"/>
                  </a:lnTo>
                  <a:lnTo>
                    <a:pt x="688311" y="953369"/>
                  </a:lnTo>
                  <a:lnTo>
                    <a:pt x="707624" y="994857"/>
                  </a:lnTo>
                  <a:lnTo>
                    <a:pt x="726352" y="1036547"/>
                  </a:lnTo>
                  <a:lnTo>
                    <a:pt x="744495" y="1078433"/>
                  </a:lnTo>
                  <a:lnTo>
                    <a:pt x="762052" y="1120509"/>
                  </a:lnTo>
                  <a:lnTo>
                    <a:pt x="779024" y="1162768"/>
                  </a:lnTo>
                  <a:lnTo>
                    <a:pt x="795411" y="1205204"/>
                  </a:lnTo>
                  <a:lnTo>
                    <a:pt x="811213" y="1247811"/>
                  </a:lnTo>
                  <a:lnTo>
                    <a:pt x="826429" y="1290583"/>
                  </a:lnTo>
                  <a:lnTo>
                    <a:pt x="841060" y="1333513"/>
                  </a:lnTo>
                  <a:lnTo>
                    <a:pt x="855106" y="1376596"/>
                  </a:lnTo>
                  <a:lnTo>
                    <a:pt x="868567" y="1419824"/>
                  </a:lnTo>
                  <a:lnTo>
                    <a:pt x="881442" y="1463193"/>
                  </a:lnTo>
                  <a:lnTo>
                    <a:pt x="893733" y="1506695"/>
                  </a:lnTo>
                  <a:lnTo>
                    <a:pt x="905438" y="1550325"/>
                  </a:lnTo>
                  <a:lnTo>
                    <a:pt x="916557" y="1594076"/>
                  </a:lnTo>
                  <a:lnTo>
                    <a:pt x="927092" y="1637941"/>
                  </a:lnTo>
                  <a:lnTo>
                    <a:pt x="937041" y="1681916"/>
                  </a:lnTo>
                  <a:lnTo>
                    <a:pt x="946405" y="1725993"/>
                  </a:lnTo>
                  <a:lnTo>
                    <a:pt x="955183" y="1770166"/>
                  </a:lnTo>
                  <a:lnTo>
                    <a:pt x="963377" y="1814430"/>
                  </a:lnTo>
                  <a:lnTo>
                    <a:pt x="970985" y="1858778"/>
                  </a:lnTo>
                  <a:lnTo>
                    <a:pt x="978008" y="1903203"/>
                  </a:lnTo>
                  <a:lnTo>
                    <a:pt x="984446" y="1947699"/>
                  </a:lnTo>
                  <a:lnTo>
                    <a:pt x="990298" y="1992261"/>
                  </a:lnTo>
                  <a:lnTo>
                    <a:pt x="995565" y="2036882"/>
                  </a:lnTo>
                  <a:lnTo>
                    <a:pt x="1000247" y="2081556"/>
                  </a:lnTo>
                  <a:lnTo>
                    <a:pt x="1004344" y="2126277"/>
                  </a:lnTo>
                  <a:lnTo>
                    <a:pt x="1007856" y="2171038"/>
                  </a:lnTo>
                  <a:lnTo>
                    <a:pt x="1010782" y="2215833"/>
                  </a:lnTo>
                  <a:lnTo>
                    <a:pt x="1013123" y="2260656"/>
                  </a:lnTo>
                  <a:lnTo>
                    <a:pt x="1014879" y="2305500"/>
                  </a:lnTo>
                  <a:lnTo>
                    <a:pt x="1016049" y="2350361"/>
                  </a:lnTo>
                  <a:lnTo>
                    <a:pt x="1016634" y="2395230"/>
                  </a:lnTo>
                  <a:lnTo>
                    <a:pt x="1016634" y="2440103"/>
                  </a:lnTo>
                  <a:lnTo>
                    <a:pt x="1016049" y="2484973"/>
                  </a:lnTo>
                  <a:lnTo>
                    <a:pt x="1014879" y="2529833"/>
                  </a:lnTo>
                  <a:lnTo>
                    <a:pt x="1013123" y="2574678"/>
                  </a:lnTo>
                  <a:lnTo>
                    <a:pt x="1010782" y="2619501"/>
                  </a:lnTo>
                  <a:lnTo>
                    <a:pt x="1007856" y="2664296"/>
                  </a:lnTo>
                  <a:lnTo>
                    <a:pt x="1004344" y="2709057"/>
                  </a:lnTo>
                  <a:lnTo>
                    <a:pt x="1000247" y="2753777"/>
                  </a:lnTo>
                  <a:lnTo>
                    <a:pt x="995565" y="2798451"/>
                  </a:lnTo>
                  <a:lnTo>
                    <a:pt x="990298" y="2843072"/>
                  </a:lnTo>
                  <a:lnTo>
                    <a:pt x="984446" y="2887634"/>
                  </a:lnTo>
                  <a:lnTo>
                    <a:pt x="978008" y="2932131"/>
                  </a:lnTo>
                  <a:lnTo>
                    <a:pt x="970985" y="2976556"/>
                  </a:lnTo>
                  <a:lnTo>
                    <a:pt x="963377" y="3020903"/>
                  </a:lnTo>
                  <a:lnTo>
                    <a:pt x="955183" y="3065167"/>
                  </a:lnTo>
                  <a:lnTo>
                    <a:pt x="946405" y="3109341"/>
                  </a:lnTo>
                  <a:lnTo>
                    <a:pt x="937041" y="3153418"/>
                  </a:lnTo>
                  <a:lnTo>
                    <a:pt x="927092" y="3197392"/>
                  </a:lnTo>
                  <a:lnTo>
                    <a:pt x="916557" y="3241258"/>
                  </a:lnTo>
                  <a:lnTo>
                    <a:pt x="905438" y="3285009"/>
                  </a:lnTo>
                  <a:lnTo>
                    <a:pt x="893733" y="3328638"/>
                  </a:lnTo>
                  <a:lnTo>
                    <a:pt x="881442" y="3372141"/>
                  </a:lnTo>
                  <a:lnTo>
                    <a:pt x="868567" y="3415509"/>
                  </a:lnTo>
                  <a:lnTo>
                    <a:pt x="855106" y="3458738"/>
                  </a:lnTo>
                  <a:lnTo>
                    <a:pt x="841060" y="3501820"/>
                  </a:lnTo>
                  <a:lnTo>
                    <a:pt x="826429" y="3544751"/>
                  </a:lnTo>
                  <a:lnTo>
                    <a:pt x="811213" y="3587522"/>
                  </a:lnTo>
                  <a:lnTo>
                    <a:pt x="795411" y="3630129"/>
                  </a:lnTo>
                  <a:lnTo>
                    <a:pt x="779024" y="3672566"/>
                  </a:lnTo>
                  <a:lnTo>
                    <a:pt x="762052" y="3714825"/>
                  </a:lnTo>
                  <a:lnTo>
                    <a:pt x="744495" y="3756900"/>
                  </a:lnTo>
                  <a:lnTo>
                    <a:pt x="726352" y="3798786"/>
                  </a:lnTo>
                  <a:lnTo>
                    <a:pt x="707624" y="3840476"/>
                  </a:lnTo>
                  <a:lnTo>
                    <a:pt x="688311" y="3881965"/>
                  </a:lnTo>
                  <a:lnTo>
                    <a:pt x="668413" y="3923245"/>
                  </a:lnTo>
                  <a:lnTo>
                    <a:pt x="647929" y="3964310"/>
                  </a:lnTo>
                  <a:lnTo>
                    <a:pt x="626860" y="4005155"/>
                  </a:lnTo>
                  <a:lnTo>
                    <a:pt x="605206" y="4045773"/>
                  </a:lnTo>
                  <a:lnTo>
                    <a:pt x="582967" y="4086158"/>
                  </a:lnTo>
                  <a:lnTo>
                    <a:pt x="560142" y="4126304"/>
                  </a:lnTo>
                  <a:lnTo>
                    <a:pt x="536732" y="4166204"/>
                  </a:lnTo>
                  <a:lnTo>
                    <a:pt x="512737" y="4205852"/>
                  </a:lnTo>
                  <a:lnTo>
                    <a:pt x="488157" y="4245242"/>
                  </a:lnTo>
                  <a:lnTo>
                    <a:pt x="462991" y="4284369"/>
                  </a:lnTo>
                  <a:lnTo>
                    <a:pt x="437240" y="4323224"/>
                  </a:lnTo>
                  <a:lnTo>
                    <a:pt x="410904" y="4361804"/>
                  </a:lnTo>
                  <a:lnTo>
                    <a:pt x="383983" y="4400100"/>
                  </a:lnTo>
                  <a:lnTo>
                    <a:pt x="356476" y="4438107"/>
                  </a:lnTo>
                  <a:lnTo>
                    <a:pt x="328384" y="4475819"/>
                  </a:lnTo>
                  <a:lnTo>
                    <a:pt x="299707" y="4513230"/>
                  </a:lnTo>
                  <a:lnTo>
                    <a:pt x="270445" y="4550333"/>
                  </a:lnTo>
                  <a:lnTo>
                    <a:pt x="240598" y="4587122"/>
                  </a:lnTo>
                  <a:lnTo>
                    <a:pt x="210165" y="4623591"/>
                  </a:lnTo>
                  <a:lnTo>
                    <a:pt x="179147" y="4659734"/>
                  </a:lnTo>
                  <a:lnTo>
                    <a:pt x="147543" y="4695544"/>
                  </a:lnTo>
                  <a:lnTo>
                    <a:pt x="115355" y="4731015"/>
                  </a:lnTo>
                  <a:lnTo>
                    <a:pt x="82581" y="4766141"/>
                  </a:lnTo>
                  <a:lnTo>
                    <a:pt x="49222" y="4800916"/>
                  </a:lnTo>
                  <a:lnTo>
                    <a:pt x="15278" y="4835334"/>
                  </a:lnTo>
                  <a:lnTo>
                    <a:pt x="0" y="4820043"/>
                  </a:lnTo>
                  <a:lnTo>
                    <a:pt x="34017" y="4785547"/>
                  </a:lnTo>
                  <a:lnTo>
                    <a:pt x="67444" y="4750689"/>
                  </a:lnTo>
                  <a:lnTo>
                    <a:pt x="100278" y="4715477"/>
                  </a:lnTo>
                  <a:lnTo>
                    <a:pt x="132521" y="4679916"/>
                  </a:lnTo>
                  <a:lnTo>
                    <a:pt x="164173" y="4644012"/>
                  </a:lnTo>
                  <a:lnTo>
                    <a:pt x="195232" y="4607773"/>
                  </a:lnTo>
                  <a:lnTo>
                    <a:pt x="225700" y="4571204"/>
                  </a:lnTo>
                  <a:lnTo>
                    <a:pt x="255577" y="4534312"/>
                  </a:lnTo>
                  <a:lnTo>
                    <a:pt x="284862" y="4497103"/>
                  </a:lnTo>
                  <a:lnTo>
                    <a:pt x="313555" y="4459584"/>
                  </a:lnTo>
                  <a:lnTo>
                    <a:pt x="341657" y="4421760"/>
                  </a:lnTo>
                  <a:lnTo>
                    <a:pt x="369167" y="4383639"/>
                  </a:lnTo>
                  <a:lnTo>
                    <a:pt x="396085" y="4345225"/>
                  </a:lnTo>
                  <a:lnTo>
                    <a:pt x="422412" y="4306527"/>
                  </a:lnTo>
                  <a:lnTo>
                    <a:pt x="448148" y="4267550"/>
                  </a:lnTo>
                  <a:lnTo>
                    <a:pt x="473291" y="4228300"/>
                  </a:lnTo>
                  <a:lnTo>
                    <a:pt x="497843" y="4188785"/>
                  </a:lnTo>
                  <a:lnTo>
                    <a:pt x="521804" y="4149009"/>
                  </a:lnTo>
                  <a:lnTo>
                    <a:pt x="545172" y="4108980"/>
                  </a:lnTo>
                  <a:lnTo>
                    <a:pt x="567950" y="4068703"/>
                  </a:lnTo>
                  <a:lnTo>
                    <a:pt x="590135" y="4028186"/>
                  </a:lnTo>
                  <a:lnTo>
                    <a:pt x="611729" y="3987435"/>
                  </a:lnTo>
                  <a:lnTo>
                    <a:pt x="632731" y="3946455"/>
                  </a:lnTo>
                  <a:lnTo>
                    <a:pt x="653142" y="3905253"/>
                  </a:lnTo>
                  <a:lnTo>
                    <a:pt x="672961" y="3863836"/>
                  </a:lnTo>
                  <a:lnTo>
                    <a:pt x="692189" y="3822210"/>
                  </a:lnTo>
                  <a:lnTo>
                    <a:pt x="710824" y="3780381"/>
                  </a:lnTo>
                  <a:lnTo>
                    <a:pt x="728869" y="3738355"/>
                  </a:lnTo>
                  <a:lnTo>
                    <a:pt x="746321" y="3696139"/>
                  </a:lnTo>
                  <a:lnTo>
                    <a:pt x="763182" y="3653740"/>
                  </a:lnTo>
                  <a:lnTo>
                    <a:pt x="779452" y="3611163"/>
                  </a:lnTo>
                  <a:lnTo>
                    <a:pt x="795130" y="3568415"/>
                  </a:lnTo>
                  <a:lnTo>
                    <a:pt x="810216" y="3525502"/>
                  </a:lnTo>
                  <a:lnTo>
                    <a:pt x="824710" y="3482431"/>
                  </a:lnTo>
                  <a:lnTo>
                    <a:pt x="838613" y="3439208"/>
                  </a:lnTo>
                  <a:lnTo>
                    <a:pt x="851925" y="3395838"/>
                  </a:lnTo>
                  <a:lnTo>
                    <a:pt x="864644" y="3352330"/>
                  </a:lnTo>
                  <a:lnTo>
                    <a:pt x="876772" y="3308688"/>
                  </a:lnTo>
                  <a:lnTo>
                    <a:pt x="888309" y="3264920"/>
                  </a:lnTo>
                  <a:lnTo>
                    <a:pt x="899254" y="3221031"/>
                  </a:lnTo>
                  <a:lnTo>
                    <a:pt x="909607" y="3177028"/>
                  </a:lnTo>
                  <a:lnTo>
                    <a:pt x="919369" y="3132917"/>
                  </a:lnTo>
                  <a:lnTo>
                    <a:pt x="928539" y="3088705"/>
                  </a:lnTo>
                  <a:lnTo>
                    <a:pt x="937117" y="3044398"/>
                  </a:lnTo>
                  <a:lnTo>
                    <a:pt x="945104" y="3000002"/>
                  </a:lnTo>
                  <a:lnTo>
                    <a:pt x="952499" y="2955524"/>
                  </a:lnTo>
                  <a:lnTo>
                    <a:pt x="959303" y="2910970"/>
                  </a:lnTo>
                  <a:lnTo>
                    <a:pt x="965515" y="2866346"/>
                  </a:lnTo>
                  <a:lnTo>
                    <a:pt x="971135" y="2821658"/>
                  </a:lnTo>
                  <a:lnTo>
                    <a:pt x="976164" y="2776914"/>
                  </a:lnTo>
                  <a:lnTo>
                    <a:pt x="980601" y="2732119"/>
                  </a:lnTo>
                  <a:lnTo>
                    <a:pt x="984446" y="2687279"/>
                  </a:lnTo>
                  <a:lnTo>
                    <a:pt x="987700" y="2642402"/>
                  </a:lnTo>
                  <a:lnTo>
                    <a:pt x="990362" y="2597492"/>
                  </a:lnTo>
                  <a:lnTo>
                    <a:pt x="992433" y="2552558"/>
                  </a:lnTo>
                  <a:lnTo>
                    <a:pt x="993912" y="2507604"/>
                  </a:lnTo>
                  <a:lnTo>
                    <a:pt x="994799" y="2462638"/>
                  </a:lnTo>
                  <a:lnTo>
                    <a:pt x="995095" y="2417665"/>
                  </a:lnTo>
                  <a:lnTo>
                    <a:pt x="994799" y="2372693"/>
                  </a:lnTo>
                  <a:lnTo>
                    <a:pt x="993912" y="2327726"/>
                  </a:lnTo>
                  <a:lnTo>
                    <a:pt x="992433" y="2282773"/>
                  </a:lnTo>
                  <a:lnTo>
                    <a:pt x="990362" y="2237838"/>
                  </a:lnTo>
                  <a:lnTo>
                    <a:pt x="987700" y="2192929"/>
                  </a:lnTo>
                  <a:lnTo>
                    <a:pt x="984446" y="2148051"/>
                  </a:lnTo>
                  <a:lnTo>
                    <a:pt x="980601" y="2103212"/>
                  </a:lnTo>
                  <a:lnTo>
                    <a:pt x="976164" y="2058416"/>
                  </a:lnTo>
                  <a:lnTo>
                    <a:pt x="971135" y="2013672"/>
                  </a:lnTo>
                  <a:lnTo>
                    <a:pt x="965515" y="1968984"/>
                  </a:lnTo>
                  <a:lnTo>
                    <a:pt x="959303" y="1924360"/>
                  </a:lnTo>
                  <a:lnTo>
                    <a:pt x="952499" y="1879806"/>
                  </a:lnTo>
                  <a:lnTo>
                    <a:pt x="945104" y="1835328"/>
                  </a:lnTo>
                  <a:lnTo>
                    <a:pt x="937117" y="1790932"/>
                  </a:lnTo>
                  <a:lnTo>
                    <a:pt x="928539" y="1746625"/>
                  </a:lnTo>
                  <a:lnTo>
                    <a:pt x="919369" y="1702412"/>
                  </a:lnTo>
                  <a:lnTo>
                    <a:pt x="909607" y="1658302"/>
                  </a:lnTo>
                  <a:lnTo>
                    <a:pt x="899254" y="1614299"/>
                  </a:lnTo>
                  <a:lnTo>
                    <a:pt x="888309" y="1570410"/>
                  </a:lnTo>
                  <a:lnTo>
                    <a:pt x="876772" y="1526641"/>
                  </a:lnTo>
                  <a:lnTo>
                    <a:pt x="864644" y="1482999"/>
                  </a:lnTo>
                  <a:lnTo>
                    <a:pt x="851925" y="1439491"/>
                  </a:lnTo>
                  <a:lnTo>
                    <a:pt x="838613" y="1396121"/>
                  </a:lnTo>
                  <a:lnTo>
                    <a:pt x="824710" y="1352898"/>
                  </a:lnTo>
                  <a:lnTo>
                    <a:pt x="810216" y="1309826"/>
                  </a:lnTo>
                  <a:lnTo>
                    <a:pt x="795130" y="1266913"/>
                  </a:lnTo>
                  <a:lnTo>
                    <a:pt x="779452" y="1224165"/>
                  </a:lnTo>
                  <a:lnTo>
                    <a:pt x="763182" y="1181588"/>
                  </a:lnTo>
                  <a:lnTo>
                    <a:pt x="746321" y="1139189"/>
                  </a:lnTo>
                  <a:lnTo>
                    <a:pt x="728869" y="1096973"/>
                  </a:lnTo>
                  <a:lnTo>
                    <a:pt x="710824" y="1054947"/>
                  </a:lnTo>
                  <a:lnTo>
                    <a:pt x="692189" y="1013118"/>
                  </a:lnTo>
                  <a:lnTo>
                    <a:pt x="672961" y="971491"/>
                  </a:lnTo>
                  <a:lnTo>
                    <a:pt x="653142" y="930074"/>
                  </a:lnTo>
                  <a:lnTo>
                    <a:pt x="632731" y="888872"/>
                  </a:lnTo>
                  <a:lnTo>
                    <a:pt x="611729" y="847892"/>
                  </a:lnTo>
                  <a:lnTo>
                    <a:pt x="590135" y="807140"/>
                  </a:lnTo>
                  <a:lnTo>
                    <a:pt x="567950" y="766623"/>
                  </a:lnTo>
                  <a:lnTo>
                    <a:pt x="545172" y="726346"/>
                  </a:lnTo>
                  <a:lnTo>
                    <a:pt x="521804" y="686317"/>
                  </a:lnTo>
                  <a:lnTo>
                    <a:pt x="497843" y="646541"/>
                  </a:lnTo>
                  <a:lnTo>
                    <a:pt x="473291" y="607025"/>
                  </a:lnTo>
                  <a:lnTo>
                    <a:pt x="448148" y="567775"/>
                  </a:lnTo>
                  <a:lnTo>
                    <a:pt x="422412" y="528798"/>
                  </a:lnTo>
                  <a:lnTo>
                    <a:pt x="396085" y="490099"/>
                  </a:lnTo>
                  <a:lnTo>
                    <a:pt x="369167" y="451686"/>
                  </a:lnTo>
                  <a:lnTo>
                    <a:pt x="341657" y="413564"/>
                  </a:lnTo>
                  <a:lnTo>
                    <a:pt x="313555" y="375740"/>
                  </a:lnTo>
                  <a:lnTo>
                    <a:pt x="284862" y="338220"/>
                  </a:lnTo>
                  <a:lnTo>
                    <a:pt x="255577" y="301011"/>
                  </a:lnTo>
                  <a:lnTo>
                    <a:pt x="225700" y="264119"/>
                  </a:lnTo>
                  <a:lnTo>
                    <a:pt x="195232" y="227550"/>
                  </a:lnTo>
                  <a:lnTo>
                    <a:pt x="164173" y="191310"/>
                  </a:lnTo>
                  <a:lnTo>
                    <a:pt x="132521" y="155407"/>
                  </a:lnTo>
                  <a:lnTo>
                    <a:pt x="100278" y="119845"/>
                  </a:lnTo>
                  <a:lnTo>
                    <a:pt x="67444" y="84632"/>
                  </a:lnTo>
                  <a:lnTo>
                    <a:pt x="34017" y="49774"/>
                  </a:lnTo>
                  <a:lnTo>
                    <a:pt x="0" y="15278"/>
                  </a:lnTo>
                  <a:lnTo>
                    <a:pt x="15278" y="0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88235" y="1542288"/>
              <a:ext cx="9869805" cy="635635"/>
            </a:xfrm>
            <a:custGeom>
              <a:avLst/>
              <a:gdLst/>
              <a:ahLst/>
              <a:cxnLst/>
              <a:rect l="l" t="t" r="r" b="b"/>
              <a:pathLst>
                <a:path w="9869805" h="635635">
                  <a:moveTo>
                    <a:pt x="9869423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9869423" y="635508"/>
                  </a:lnTo>
                  <a:lnTo>
                    <a:pt x="9869423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8235" y="1542288"/>
              <a:ext cx="9869805" cy="635635"/>
            </a:xfrm>
            <a:custGeom>
              <a:avLst/>
              <a:gdLst/>
              <a:ahLst/>
              <a:cxnLst/>
              <a:rect l="l" t="t" r="r" b="b"/>
              <a:pathLst>
                <a:path w="9869805" h="635635">
                  <a:moveTo>
                    <a:pt x="0" y="0"/>
                  </a:moveTo>
                  <a:lnTo>
                    <a:pt x="9869423" y="0"/>
                  </a:lnTo>
                  <a:lnTo>
                    <a:pt x="9869423" y="635508"/>
                  </a:lnTo>
                  <a:lnTo>
                    <a:pt x="0" y="63550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90471" y="1463040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397002" y="0"/>
                  </a:moveTo>
                  <a:lnTo>
                    <a:pt x="350704" y="2670"/>
                  </a:lnTo>
                  <a:lnTo>
                    <a:pt x="305974" y="10485"/>
                  </a:lnTo>
                  <a:lnTo>
                    <a:pt x="263111" y="23145"/>
                  </a:lnTo>
                  <a:lnTo>
                    <a:pt x="222412" y="40352"/>
                  </a:lnTo>
                  <a:lnTo>
                    <a:pt x="184176" y="61809"/>
                  </a:lnTo>
                  <a:lnTo>
                    <a:pt x="148699" y="87218"/>
                  </a:lnTo>
                  <a:lnTo>
                    <a:pt x="116281" y="116281"/>
                  </a:lnTo>
                  <a:lnTo>
                    <a:pt x="87218" y="148699"/>
                  </a:lnTo>
                  <a:lnTo>
                    <a:pt x="61809" y="184176"/>
                  </a:lnTo>
                  <a:lnTo>
                    <a:pt x="40352" y="222412"/>
                  </a:lnTo>
                  <a:lnTo>
                    <a:pt x="23145" y="263111"/>
                  </a:lnTo>
                  <a:lnTo>
                    <a:pt x="10485" y="305974"/>
                  </a:lnTo>
                  <a:lnTo>
                    <a:pt x="2670" y="350704"/>
                  </a:lnTo>
                  <a:lnTo>
                    <a:pt x="0" y="397001"/>
                  </a:lnTo>
                  <a:lnTo>
                    <a:pt x="2670" y="443299"/>
                  </a:lnTo>
                  <a:lnTo>
                    <a:pt x="10485" y="488029"/>
                  </a:lnTo>
                  <a:lnTo>
                    <a:pt x="23145" y="530892"/>
                  </a:lnTo>
                  <a:lnTo>
                    <a:pt x="40352" y="571591"/>
                  </a:lnTo>
                  <a:lnTo>
                    <a:pt x="61809" y="609827"/>
                  </a:lnTo>
                  <a:lnTo>
                    <a:pt x="87218" y="645304"/>
                  </a:lnTo>
                  <a:lnTo>
                    <a:pt x="116281" y="677722"/>
                  </a:lnTo>
                  <a:lnTo>
                    <a:pt x="148699" y="706785"/>
                  </a:lnTo>
                  <a:lnTo>
                    <a:pt x="184176" y="732194"/>
                  </a:lnTo>
                  <a:lnTo>
                    <a:pt x="222412" y="753651"/>
                  </a:lnTo>
                  <a:lnTo>
                    <a:pt x="263111" y="770858"/>
                  </a:lnTo>
                  <a:lnTo>
                    <a:pt x="305974" y="783518"/>
                  </a:lnTo>
                  <a:lnTo>
                    <a:pt x="350704" y="791333"/>
                  </a:lnTo>
                  <a:lnTo>
                    <a:pt x="397002" y="794004"/>
                  </a:lnTo>
                  <a:lnTo>
                    <a:pt x="443299" y="791333"/>
                  </a:lnTo>
                  <a:lnTo>
                    <a:pt x="488029" y="783518"/>
                  </a:lnTo>
                  <a:lnTo>
                    <a:pt x="530892" y="770858"/>
                  </a:lnTo>
                  <a:lnTo>
                    <a:pt x="571591" y="753651"/>
                  </a:lnTo>
                  <a:lnTo>
                    <a:pt x="609827" y="732194"/>
                  </a:lnTo>
                  <a:lnTo>
                    <a:pt x="645304" y="706785"/>
                  </a:lnTo>
                  <a:lnTo>
                    <a:pt x="677722" y="677722"/>
                  </a:lnTo>
                  <a:lnTo>
                    <a:pt x="706785" y="645304"/>
                  </a:lnTo>
                  <a:lnTo>
                    <a:pt x="732194" y="609827"/>
                  </a:lnTo>
                  <a:lnTo>
                    <a:pt x="753651" y="571591"/>
                  </a:lnTo>
                  <a:lnTo>
                    <a:pt x="770858" y="530892"/>
                  </a:lnTo>
                  <a:lnTo>
                    <a:pt x="783518" y="488029"/>
                  </a:lnTo>
                  <a:lnTo>
                    <a:pt x="791333" y="443299"/>
                  </a:lnTo>
                  <a:lnTo>
                    <a:pt x="794004" y="397001"/>
                  </a:lnTo>
                  <a:lnTo>
                    <a:pt x="791333" y="350704"/>
                  </a:lnTo>
                  <a:lnTo>
                    <a:pt x="783518" y="305974"/>
                  </a:lnTo>
                  <a:lnTo>
                    <a:pt x="770858" y="263111"/>
                  </a:lnTo>
                  <a:lnTo>
                    <a:pt x="753651" y="222412"/>
                  </a:lnTo>
                  <a:lnTo>
                    <a:pt x="732194" y="184176"/>
                  </a:lnTo>
                  <a:lnTo>
                    <a:pt x="706785" y="148699"/>
                  </a:lnTo>
                  <a:lnTo>
                    <a:pt x="677722" y="116281"/>
                  </a:lnTo>
                  <a:lnTo>
                    <a:pt x="645304" y="87218"/>
                  </a:lnTo>
                  <a:lnTo>
                    <a:pt x="609827" y="61809"/>
                  </a:lnTo>
                  <a:lnTo>
                    <a:pt x="571591" y="40352"/>
                  </a:lnTo>
                  <a:lnTo>
                    <a:pt x="530892" y="23145"/>
                  </a:lnTo>
                  <a:lnTo>
                    <a:pt x="488029" y="10485"/>
                  </a:lnTo>
                  <a:lnTo>
                    <a:pt x="443299" y="2670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0471" y="1463040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0" y="397001"/>
                  </a:moveTo>
                  <a:lnTo>
                    <a:pt x="2670" y="350704"/>
                  </a:lnTo>
                  <a:lnTo>
                    <a:pt x="10485" y="305974"/>
                  </a:lnTo>
                  <a:lnTo>
                    <a:pt x="23145" y="263111"/>
                  </a:lnTo>
                  <a:lnTo>
                    <a:pt x="40352" y="222412"/>
                  </a:lnTo>
                  <a:lnTo>
                    <a:pt x="61809" y="184176"/>
                  </a:lnTo>
                  <a:lnTo>
                    <a:pt x="87218" y="148699"/>
                  </a:lnTo>
                  <a:lnTo>
                    <a:pt x="116281" y="116281"/>
                  </a:lnTo>
                  <a:lnTo>
                    <a:pt x="148699" y="87218"/>
                  </a:lnTo>
                  <a:lnTo>
                    <a:pt x="184176" y="61809"/>
                  </a:lnTo>
                  <a:lnTo>
                    <a:pt x="222412" y="40352"/>
                  </a:lnTo>
                  <a:lnTo>
                    <a:pt x="263111" y="23145"/>
                  </a:lnTo>
                  <a:lnTo>
                    <a:pt x="305974" y="10485"/>
                  </a:lnTo>
                  <a:lnTo>
                    <a:pt x="350704" y="2670"/>
                  </a:lnTo>
                  <a:lnTo>
                    <a:pt x="397002" y="0"/>
                  </a:lnTo>
                  <a:lnTo>
                    <a:pt x="443299" y="2670"/>
                  </a:lnTo>
                  <a:lnTo>
                    <a:pt x="488029" y="10485"/>
                  </a:lnTo>
                  <a:lnTo>
                    <a:pt x="530892" y="23145"/>
                  </a:lnTo>
                  <a:lnTo>
                    <a:pt x="571591" y="40352"/>
                  </a:lnTo>
                  <a:lnTo>
                    <a:pt x="609827" y="61809"/>
                  </a:lnTo>
                  <a:lnTo>
                    <a:pt x="645304" y="87218"/>
                  </a:lnTo>
                  <a:lnTo>
                    <a:pt x="677722" y="116281"/>
                  </a:lnTo>
                  <a:lnTo>
                    <a:pt x="706785" y="148699"/>
                  </a:lnTo>
                  <a:lnTo>
                    <a:pt x="732194" y="184176"/>
                  </a:lnTo>
                  <a:lnTo>
                    <a:pt x="753651" y="222412"/>
                  </a:lnTo>
                  <a:lnTo>
                    <a:pt x="770858" y="263111"/>
                  </a:lnTo>
                  <a:lnTo>
                    <a:pt x="783518" y="305974"/>
                  </a:lnTo>
                  <a:lnTo>
                    <a:pt x="791333" y="350704"/>
                  </a:lnTo>
                  <a:lnTo>
                    <a:pt x="794004" y="397001"/>
                  </a:lnTo>
                  <a:lnTo>
                    <a:pt x="791333" y="443299"/>
                  </a:lnTo>
                  <a:lnTo>
                    <a:pt x="783518" y="488029"/>
                  </a:lnTo>
                  <a:lnTo>
                    <a:pt x="770858" y="530892"/>
                  </a:lnTo>
                  <a:lnTo>
                    <a:pt x="753651" y="571591"/>
                  </a:lnTo>
                  <a:lnTo>
                    <a:pt x="732194" y="609827"/>
                  </a:lnTo>
                  <a:lnTo>
                    <a:pt x="706785" y="645304"/>
                  </a:lnTo>
                  <a:lnTo>
                    <a:pt x="677722" y="677722"/>
                  </a:lnTo>
                  <a:lnTo>
                    <a:pt x="645304" y="706785"/>
                  </a:lnTo>
                  <a:lnTo>
                    <a:pt x="609827" y="732194"/>
                  </a:lnTo>
                  <a:lnTo>
                    <a:pt x="571591" y="753651"/>
                  </a:lnTo>
                  <a:lnTo>
                    <a:pt x="530892" y="770858"/>
                  </a:lnTo>
                  <a:lnTo>
                    <a:pt x="488029" y="783518"/>
                  </a:lnTo>
                  <a:lnTo>
                    <a:pt x="443299" y="791333"/>
                  </a:lnTo>
                  <a:lnTo>
                    <a:pt x="397002" y="794004"/>
                  </a:lnTo>
                  <a:lnTo>
                    <a:pt x="350704" y="791333"/>
                  </a:lnTo>
                  <a:lnTo>
                    <a:pt x="305974" y="783518"/>
                  </a:lnTo>
                  <a:lnTo>
                    <a:pt x="263111" y="770858"/>
                  </a:lnTo>
                  <a:lnTo>
                    <a:pt x="222412" y="753651"/>
                  </a:lnTo>
                  <a:lnTo>
                    <a:pt x="184176" y="732194"/>
                  </a:lnTo>
                  <a:lnTo>
                    <a:pt x="148699" y="706785"/>
                  </a:lnTo>
                  <a:lnTo>
                    <a:pt x="116281" y="677722"/>
                  </a:lnTo>
                  <a:lnTo>
                    <a:pt x="87218" y="645304"/>
                  </a:lnTo>
                  <a:lnTo>
                    <a:pt x="61809" y="609827"/>
                  </a:lnTo>
                  <a:lnTo>
                    <a:pt x="40352" y="571591"/>
                  </a:lnTo>
                  <a:lnTo>
                    <a:pt x="23145" y="530892"/>
                  </a:lnTo>
                  <a:lnTo>
                    <a:pt x="10485" y="488029"/>
                  </a:lnTo>
                  <a:lnTo>
                    <a:pt x="2670" y="443299"/>
                  </a:lnTo>
                  <a:lnTo>
                    <a:pt x="0" y="397001"/>
                  </a:lnTo>
                  <a:close/>
                </a:path>
              </a:pathLst>
            </a:custGeom>
            <a:ln w="12192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43911" y="2494788"/>
              <a:ext cx="9413875" cy="635635"/>
            </a:xfrm>
            <a:custGeom>
              <a:avLst/>
              <a:gdLst/>
              <a:ahLst/>
              <a:cxnLst/>
              <a:rect l="l" t="t" r="r" b="b"/>
              <a:pathLst>
                <a:path w="9413875" h="635635">
                  <a:moveTo>
                    <a:pt x="9413748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9413748" y="635508"/>
                  </a:lnTo>
                  <a:lnTo>
                    <a:pt x="9413748" y="0"/>
                  </a:lnTo>
                  <a:close/>
                </a:path>
              </a:pathLst>
            </a:custGeom>
            <a:solidFill>
              <a:srgbClr val="88B0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43911" y="2494788"/>
              <a:ext cx="9413875" cy="635635"/>
            </a:xfrm>
            <a:custGeom>
              <a:avLst/>
              <a:gdLst/>
              <a:ahLst/>
              <a:cxnLst/>
              <a:rect l="l" t="t" r="r" b="b"/>
              <a:pathLst>
                <a:path w="9413875" h="635635">
                  <a:moveTo>
                    <a:pt x="0" y="0"/>
                  </a:moveTo>
                  <a:lnTo>
                    <a:pt x="9413748" y="0"/>
                  </a:lnTo>
                  <a:lnTo>
                    <a:pt x="9413748" y="635508"/>
                  </a:lnTo>
                  <a:lnTo>
                    <a:pt x="0" y="63550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46147" y="2415540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397002" y="0"/>
                  </a:moveTo>
                  <a:lnTo>
                    <a:pt x="350704" y="2670"/>
                  </a:lnTo>
                  <a:lnTo>
                    <a:pt x="305974" y="10485"/>
                  </a:lnTo>
                  <a:lnTo>
                    <a:pt x="263111" y="23145"/>
                  </a:lnTo>
                  <a:lnTo>
                    <a:pt x="222412" y="40352"/>
                  </a:lnTo>
                  <a:lnTo>
                    <a:pt x="184176" y="61809"/>
                  </a:lnTo>
                  <a:lnTo>
                    <a:pt x="148699" y="87218"/>
                  </a:lnTo>
                  <a:lnTo>
                    <a:pt x="116281" y="116281"/>
                  </a:lnTo>
                  <a:lnTo>
                    <a:pt x="87218" y="148699"/>
                  </a:lnTo>
                  <a:lnTo>
                    <a:pt x="61809" y="184176"/>
                  </a:lnTo>
                  <a:lnTo>
                    <a:pt x="40352" y="222412"/>
                  </a:lnTo>
                  <a:lnTo>
                    <a:pt x="23145" y="263111"/>
                  </a:lnTo>
                  <a:lnTo>
                    <a:pt x="10485" y="305974"/>
                  </a:lnTo>
                  <a:lnTo>
                    <a:pt x="2670" y="350704"/>
                  </a:lnTo>
                  <a:lnTo>
                    <a:pt x="0" y="397001"/>
                  </a:lnTo>
                  <a:lnTo>
                    <a:pt x="2670" y="443299"/>
                  </a:lnTo>
                  <a:lnTo>
                    <a:pt x="10485" y="488029"/>
                  </a:lnTo>
                  <a:lnTo>
                    <a:pt x="23145" y="530892"/>
                  </a:lnTo>
                  <a:lnTo>
                    <a:pt x="40352" y="571591"/>
                  </a:lnTo>
                  <a:lnTo>
                    <a:pt x="61809" y="609827"/>
                  </a:lnTo>
                  <a:lnTo>
                    <a:pt x="87218" y="645304"/>
                  </a:lnTo>
                  <a:lnTo>
                    <a:pt x="116281" y="677722"/>
                  </a:lnTo>
                  <a:lnTo>
                    <a:pt x="148699" y="706785"/>
                  </a:lnTo>
                  <a:lnTo>
                    <a:pt x="184176" y="732194"/>
                  </a:lnTo>
                  <a:lnTo>
                    <a:pt x="222412" y="753651"/>
                  </a:lnTo>
                  <a:lnTo>
                    <a:pt x="263111" y="770858"/>
                  </a:lnTo>
                  <a:lnTo>
                    <a:pt x="305974" y="783518"/>
                  </a:lnTo>
                  <a:lnTo>
                    <a:pt x="350704" y="791333"/>
                  </a:lnTo>
                  <a:lnTo>
                    <a:pt x="397002" y="794004"/>
                  </a:lnTo>
                  <a:lnTo>
                    <a:pt x="443299" y="791333"/>
                  </a:lnTo>
                  <a:lnTo>
                    <a:pt x="488029" y="783518"/>
                  </a:lnTo>
                  <a:lnTo>
                    <a:pt x="530892" y="770858"/>
                  </a:lnTo>
                  <a:lnTo>
                    <a:pt x="571591" y="753651"/>
                  </a:lnTo>
                  <a:lnTo>
                    <a:pt x="609827" y="732194"/>
                  </a:lnTo>
                  <a:lnTo>
                    <a:pt x="645304" y="706785"/>
                  </a:lnTo>
                  <a:lnTo>
                    <a:pt x="677722" y="677722"/>
                  </a:lnTo>
                  <a:lnTo>
                    <a:pt x="706785" y="645304"/>
                  </a:lnTo>
                  <a:lnTo>
                    <a:pt x="732194" y="609827"/>
                  </a:lnTo>
                  <a:lnTo>
                    <a:pt x="753651" y="571591"/>
                  </a:lnTo>
                  <a:lnTo>
                    <a:pt x="770858" y="530892"/>
                  </a:lnTo>
                  <a:lnTo>
                    <a:pt x="783518" y="488029"/>
                  </a:lnTo>
                  <a:lnTo>
                    <a:pt x="791333" y="443299"/>
                  </a:lnTo>
                  <a:lnTo>
                    <a:pt x="794004" y="397001"/>
                  </a:lnTo>
                  <a:lnTo>
                    <a:pt x="791333" y="350704"/>
                  </a:lnTo>
                  <a:lnTo>
                    <a:pt x="783518" y="305974"/>
                  </a:lnTo>
                  <a:lnTo>
                    <a:pt x="770858" y="263111"/>
                  </a:lnTo>
                  <a:lnTo>
                    <a:pt x="753651" y="222412"/>
                  </a:lnTo>
                  <a:lnTo>
                    <a:pt x="732194" y="184176"/>
                  </a:lnTo>
                  <a:lnTo>
                    <a:pt x="706785" y="148699"/>
                  </a:lnTo>
                  <a:lnTo>
                    <a:pt x="677722" y="116281"/>
                  </a:lnTo>
                  <a:lnTo>
                    <a:pt x="645304" y="87218"/>
                  </a:lnTo>
                  <a:lnTo>
                    <a:pt x="609827" y="61809"/>
                  </a:lnTo>
                  <a:lnTo>
                    <a:pt x="571591" y="40352"/>
                  </a:lnTo>
                  <a:lnTo>
                    <a:pt x="530892" y="23145"/>
                  </a:lnTo>
                  <a:lnTo>
                    <a:pt x="488029" y="10485"/>
                  </a:lnTo>
                  <a:lnTo>
                    <a:pt x="443299" y="2670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46147" y="2415540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0" y="397001"/>
                  </a:moveTo>
                  <a:lnTo>
                    <a:pt x="2670" y="350704"/>
                  </a:lnTo>
                  <a:lnTo>
                    <a:pt x="10485" y="305974"/>
                  </a:lnTo>
                  <a:lnTo>
                    <a:pt x="23145" y="263111"/>
                  </a:lnTo>
                  <a:lnTo>
                    <a:pt x="40352" y="222412"/>
                  </a:lnTo>
                  <a:lnTo>
                    <a:pt x="61809" y="184176"/>
                  </a:lnTo>
                  <a:lnTo>
                    <a:pt x="87218" y="148699"/>
                  </a:lnTo>
                  <a:lnTo>
                    <a:pt x="116281" y="116281"/>
                  </a:lnTo>
                  <a:lnTo>
                    <a:pt x="148699" y="87218"/>
                  </a:lnTo>
                  <a:lnTo>
                    <a:pt x="184176" y="61809"/>
                  </a:lnTo>
                  <a:lnTo>
                    <a:pt x="222412" y="40352"/>
                  </a:lnTo>
                  <a:lnTo>
                    <a:pt x="263111" y="23145"/>
                  </a:lnTo>
                  <a:lnTo>
                    <a:pt x="305974" y="10485"/>
                  </a:lnTo>
                  <a:lnTo>
                    <a:pt x="350704" y="2670"/>
                  </a:lnTo>
                  <a:lnTo>
                    <a:pt x="397002" y="0"/>
                  </a:lnTo>
                  <a:lnTo>
                    <a:pt x="443299" y="2670"/>
                  </a:lnTo>
                  <a:lnTo>
                    <a:pt x="488029" y="10485"/>
                  </a:lnTo>
                  <a:lnTo>
                    <a:pt x="530892" y="23145"/>
                  </a:lnTo>
                  <a:lnTo>
                    <a:pt x="571591" y="40352"/>
                  </a:lnTo>
                  <a:lnTo>
                    <a:pt x="609827" y="61809"/>
                  </a:lnTo>
                  <a:lnTo>
                    <a:pt x="645304" y="87218"/>
                  </a:lnTo>
                  <a:lnTo>
                    <a:pt x="677722" y="116281"/>
                  </a:lnTo>
                  <a:lnTo>
                    <a:pt x="706785" y="148699"/>
                  </a:lnTo>
                  <a:lnTo>
                    <a:pt x="732194" y="184176"/>
                  </a:lnTo>
                  <a:lnTo>
                    <a:pt x="753651" y="222412"/>
                  </a:lnTo>
                  <a:lnTo>
                    <a:pt x="770858" y="263111"/>
                  </a:lnTo>
                  <a:lnTo>
                    <a:pt x="783518" y="305974"/>
                  </a:lnTo>
                  <a:lnTo>
                    <a:pt x="791333" y="350704"/>
                  </a:lnTo>
                  <a:lnTo>
                    <a:pt x="794004" y="397001"/>
                  </a:lnTo>
                  <a:lnTo>
                    <a:pt x="791333" y="443299"/>
                  </a:lnTo>
                  <a:lnTo>
                    <a:pt x="783518" y="488029"/>
                  </a:lnTo>
                  <a:lnTo>
                    <a:pt x="770858" y="530892"/>
                  </a:lnTo>
                  <a:lnTo>
                    <a:pt x="753651" y="571591"/>
                  </a:lnTo>
                  <a:lnTo>
                    <a:pt x="732194" y="609827"/>
                  </a:lnTo>
                  <a:lnTo>
                    <a:pt x="706785" y="645304"/>
                  </a:lnTo>
                  <a:lnTo>
                    <a:pt x="677722" y="677722"/>
                  </a:lnTo>
                  <a:lnTo>
                    <a:pt x="645304" y="706785"/>
                  </a:lnTo>
                  <a:lnTo>
                    <a:pt x="609827" y="732194"/>
                  </a:lnTo>
                  <a:lnTo>
                    <a:pt x="571591" y="753651"/>
                  </a:lnTo>
                  <a:lnTo>
                    <a:pt x="530892" y="770858"/>
                  </a:lnTo>
                  <a:lnTo>
                    <a:pt x="488029" y="783518"/>
                  </a:lnTo>
                  <a:lnTo>
                    <a:pt x="443299" y="791333"/>
                  </a:lnTo>
                  <a:lnTo>
                    <a:pt x="397002" y="794004"/>
                  </a:lnTo>
                  <a:lnTo>
                    <a:pt x="350704" y="791333"/>
                  </a:lnTo>
                  <a:lnTo>
                    <a:pt x="305974" y="783518"/>
                  </a:lnTo>
                  <a:lnTo>
                    <a:pt x="263111" y="770858"/>
                  </a:lnTo>
                  <a:lnTo>
                    <a:pt x="222412" y="753651"/>
                  </a:lnTo>
                  <a:lnTo>
                    <a:pt x="184176" y="732194"/>
                  </a:lnTo>
                  <a:lnTo>
                    <a:pt x="148699" y="706785"/>
                  </a:lnTo>
                  <a:lnTo>
                    <a:pt x="116281" y="677722"/>
                  </a:lnTo>
                  <a:lnTo>
                    <a:pt x="87218" y="645304"/>
                  </a:lnTo>
                  <a:lnTo>
                    <a:pt x="61809" y="609827"/>
                  </a:lnTo>
                  <a:lnTo>
                    <a:pt x="40352" y="571591"/>
                  </a:lnTo>
                  <a:lnTo>
                    <a:pt x="23145" y="530892"/>
                  </a:lnTo>
                  <a:lnTo>
                    <a:pt x="10485" y="488029"/>
                  </a:lnTo>
                  <a:lnTo>
                    <a:pt x="2670" y="443299"/>
                  </a:lnTo>
                  <a:lnTo>
                    <a:pt x="0" y="397001"/>
                  </a:lnTo>
                  <a:close/>
                </a:path>
              </a:pathLst>
            </a:custGeom>
            <a:ln w="12192">
              <a:solidFill>
                <a:srgbClr val="88B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82595" y="3447288"/>
              <a:ext cx="9275445" cy="635635"/>
            </a:xfrm>
            <a:custGeom>
              <a:avLst/>
              <a:gdLst/>
              <a:ahLst/>
              <a:cxnLst/>
              <a:rect l="l" t="t" r="r" b="b"/>
              <a:pathLst>
                <a:path w="9275445" h="635635">
                  <a:moveTo>
                    <a:pt x="9275064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9275064" y="635507"/>
                  </a:lnTo>
                  <a:lnTo>
                    <a:pt x="9275064" y="0"/>
                  </a:lnTo>
                  <a:close/>
                </a:path>
              </a:pathLst>
            </a:custGeom>
            <a:solidFill>
              <a:srgbClr val="6CC7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82595" y="3447288"/>
              <a:ext cx="9275445" cy="635635"/>
            </a:xfrm>
            <a:custGeom>
              <a:avLst/>
              <a:gdLst/>
              <a:ahLst/>
              <a:cxnLst/>
              <a:rect l="l" t="t" r="r" b="b"/>
              <a:pathLst>
                <a:path w="9275445" h="635635">
                  <a:moveTo>
                    <a:pt x="0" y="0"/>
                  </a:moveTo>
                  <a:lnTo>
                    <a:pt x="9275064" y="0"/>
                  </a:lnTo>
                  <a:lnTo>
                    <a:pt x="9275064" y="635507"/>
                  </a:lnTo>
                  <a:lnTo>
                    <a:pt x="0" y="63550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86355" y="3368039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397002" y="0"/>
                  </a:moveTo>
                  <a:lnTo>
                    <a:pt x="350704" y="2670"/>
                  </a:lnTo>
                  <a:lnTo>
                    <a:pt x="305974" y="10485"/>
                  </a:lnTo>
                  <a:lnTo>
                    <a:pt x="263111" y="23145"/>
                  </a:lnTo>
                  <a:lnTo>
                    <a:pt x="222412" y="40352"/>
                  </a:lnTo>
                  <a:lnTo>
                    <a:pt x="184176" y="61809"/>
                  </a:lnTo>
                  <a:lnTo>
                    <a:pt x="148699" y="87218"/>
                  </a:lnTo>
                  <a:lnTo>
                    <a:pt x="116281" y="116281"/>
                  </a:lnTo>
                  <a:lnTo>
                    <a:pt x="87218" y="148699"/>
                  </a:lnTo>
                  <a:lnTo>
                    <a:pt x="61809" y="184176"/>
                  </a:lnTo>
                  <a:lnTo>
                    <a:pt x="40352" y="222412"/>
                  </a:lnTo>
                  <a:lnTo>
                    <a:pt x="23145" y="263111"/>
                  </a:lnTo>
                  <a:lnTo>
                    <a:pt x="10485" y="305974"/>
                  </a:lnTo>
                  <a:lnTo>
                    <a:pt x="2670" y="350704"/>
                  </a:lnTo>
                  <a:lnTo>
                    <a:pt x="0" y="397002"/>
                  </a:lnTo>
                  <a:lnTo>
                    <a:pt x="2670" y="443299"/>
                  </a:lnTo>
                  <a:lnTo>
                    <a:pt x="10485" y="488029"/>
                  </a:lnTo>
                  <a:lnTo>
                    <a:pt x="23145" y="530892"/>
                  </a:lnTo>
                  <a:lnTo>
                    <a:pt x="40352" y="571591"/>
                  </a:lnTo>
                  <a:lnTo>
                    <a:pt x="61809" y="609827"/>
                  </a:lnTo>
                  <a:lnTo>
                    <a:pt x="87218" y="645304"/>
                  </a:lnTo>
                  <a:lnTo>
                    <a:pt x="116281" y="677722"/>
                  </a:lnTo>
                  <a:lnTo>
                    <a:pt x="148699" y="706785"/>
                  </a:lnTo>
                  <a:lnTo>
                    <a:pt x="184176" y="732194"/>
                  </a:lnTo>
                  <a:lnTo>
                    <a:pt x="222412" y="753651"/>
                  </a:lnTo>
                  <a:lnTo>
                    <a:pt x="263111" y="770858"/>
                  </a:lnTo>
                  <a:lnTo>
                    <a:pt x="305974" y="783518"/>
                  </a:lnTo>
                  <a:lnTo>
                    <a:pt x="350704" y="791333"/>
                  </a:lnTo>
                  <a:lnTo>
                    <a:pt x="397002" y="794004"/>
                  </a:lnTo>
                  <a:lnTo>
                    <a:pt x="443299" y="791333"/>
                  </a:lnTo>
                  <a:lnTo>
                    <a:pt x="488029" y="783518"/>
                  </a:lnTo>
                  <a:lnTo>
                    <a:pt x="530892" y="770858"/>
                  </a:lnTo>
                  <a:lnTo>
                    <a:pt x="571591" y="753651"/>
                  </a:lnTo>
                  <a:lnTo>
                    <a:pt x="609827" y="732194"/>
                  </a:lnTo>
                  <a:lnTo>
                    <a:pt x="645304" y="706785"/>
                  </a:lnTo>
                  <a:lnTo>
                    <a:pt x="677722" y="677722"/>
                  </a:lnTo>
                  <a:lnTo>
                    <a:pt x="706785" y="645304"/>
                  </a:lnTo>
                  <a:lnTo>
                    <a:pt x="732194" y="609827"/>
                  </a:lnTo>
                  <a:lnTo>
                    <a:pt x="753651" y="571591"/>
                  </a:lnTo>
                  <a:lnTo>
                    <a:pt x="770858" y="530892"/>
                  </a:lnTo>
                  <a:lnTo>
                    <a:pt x="783518" y="488029"/>
                  </a:lnTo>
                  <a:lnTo>
                    <a:pt x="791333" y="443299"/>
                  </a:lnTo>
                  <a:lnTo>
                    <a:pt x="794004" y="397002"/>
                  </a:lnTo>
                  <a:lnTo>
                    <a:pt x="791333" y="350704"/>
                  </a:lnTo>
                  <a:lnTo>
                    <a:pt x="783518" y="305974"/>
                  </a:lnTo>
                  <a:lnTo>
                    <a:pt x="770858" y="263111"/>
                  </a:lnTo>
                  <a:lnTo>
                    <a:pt x="753651" y="222412"/>
                  </a:lnTo>
                  <a:lnTo>
                    <a:pt x="732194" y="184176"/>
                  </a:lnTo>
                  <a:lnTo>
                    <a:pt x="706785" y="148699"/>
                  </a:lnTo>
                  <a:lnTo>
                    <a:pt x="677722" y="116281"/>
                  </a:lnTo>
                  <a:lnTo>
                    <a:pt x="645304" y="87218"/>
                  </a:lnTo>
                  <a:lnTo>
                    <a:pt x="609827" y="61809"/>
                  </a:lnTo>
                  <a:lnTo>
                    <a:pt x="571591" y="40352"/>
                  </a:lnTo>
                  <a:lnTo>
                    <a:pt x="530892" y="23145"/>
                  </a:lnTo>
                  <a:lnTo>
                    <a:pt x="488029" y="10485"/>
                  </a:lnTo>
                  <a:lnTo>
                    <a:pt x="443299" y="2670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86355" y="3368039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0" y="397002"/>
                  </a:moveTo>
                  <a:lnTo>
                    <a:pt x="2670" y="350704"/>
                  </a:lnTo>
                  <a:lnTo>
                    <a:pt x="10485" y="305974"/>
                  </a:lnTo>
                  <a:lnTo>
                    <a:pt x="23145" y="263111"/>
                  </a:lnTo>
                  <a:lnTo>
                    <a:pt x="40352" y="222412"/>
                  </a:lnTo>
                  <a:lnTo>
                    <a:pt x="61809" y="184176"/>
                  </a:lnTo>
                  <a:lnTo>
                    <a:pt x="87218" y="148699"/>
                  </a:lnTo>
                  <a:lnTo>
                    <a:pt x="116281" y="116281"/>
                  </a:lnTo>
                  <a:lnTo>
                    <a:pt x="148699" y="87218"/>
                  </a:lnTo>
                  <a:lnTo>
                    <a:pt x="184176" y="61809"/>
                  </a:lnTo>
                  <a:lnTo>
                    <a:pt x="222412" y="40352"/>
                  </a:lnTo>
                  <a:lnTo>
                    <a:pt x="263111" y="23145"/>
                  </a:lnTo>
                  <a:lnTo>
                    <a:pt x="305974" y="10485"/>
                  </a:lnTo>
                  <a:lnTo>
                    <a:pt x="350704" y="2670"/>
                  </a:lnTo>
                  <a:lnTo>
                    <a:pt x="397002" y="0"/>
                  </a:lnTo>
                  <a:lnTo>
                    <a:pt x="443299" y="2670"/>
                  </a:lnTo>
                  <a:lnTo>
                    <a:pt x="488029" y="10485"/>
                  </a:lnTo>
                  <a:lnTo>
                    <a:pt x="530892" y="23145"/>
                  </a:lnTo>
                  <a:lnTo>
                    <a:pt x="571591" y="40352"/>
                  </a:lnTo>
                  <a:lnTo>
                    <a:pt x="609827" y="61809"/>
                  </a:lnTo>
                  <a:lnTo>
                    <a:pt x="645304" y="87218"/>
                  </a:lnTo>
                  <a:lnTo>
                    <a:pt x="677722" y="116281"/>
                  </a:lnTo>
                  <a:lnTo>
                    <a:pt x="706785" y="148699"/>
                  </a:lnTo>
                  <a:lnTo>
                    <a:pt x="732194" y="184176"/>
                  </a:lnTo>
                  <a:lnTo>
                    <a:pt x="753651" y="222412"/>
                  </a:lnTo>
                  <a:lnTo>
                    <a:pt x="770858" y="263111"/>
                  </a:lnTo>
                  <a:lnTo>
                    <a:pt x="783518" y="305974"/>
                  </a:lnTo>
                  <a:lnTo>
                    <a:pt x="791333" y="350704"/>
                  </a:lnTo>
                  <a:lnTo>
                    <a:pt x="794004" y="397002"/>
                  </a:lnTo>
                  <a:lnTo>
                    <a:pt x="791333" y="443299"/>
                  </a:lnTo>
                  <a:lnTo>
                    <a:pt x="783518" y="488029"/>
                  </a:lnTo>
                  <a:lnTo>
                    <a:pt x="770858" y="530892"/>
                  </a:lnTo>
                  <a:lnTo>
                    <a:pt x="753651" y="571591"/>
                  </a:lnTo>
                  <a:lnTo>
                    <a:pt x="732194" y="609827"/>
                  </a:lnTo>
                  <a:lnTo>
                    <a:pt x="706785" y="645304"/>
                  </a:lnTo>
                  <a:lnTo>
                    <a:pt x="677722" y="677722"/>
                  </a:lnTo>
                  <a:lnTo>
                    <a:pt x="645304" y="706785"/>
                  </a:lnTo>
                  <a:lnTo>
                    <a:pt x="609827" y="732194"/>
                  </a:lnTo>
                  <a:lnTo>
                    <a:pt x="571591" y="753651"/>
                  </a:lnTo>
                  <a:lnTo>
                    <a:pt x="530892" y="770858"/>
                  </a:lnTo>
                  <a:lnTo>
                    <a:pt x="488029" y="783518"/>
                  </a:lnTo>
                  <a:lnTo>
                    <a:pt x="443299" y="791333"/>
                  </a:lnTo>
                  <a:lnTo>
                    <a:pt x="397002" y="794004"/>
                  </a:lnTo>
                  <a:lnTo>
                    <a:pt x="350704" y="791333"/>
                  </a:lnTo>
                  <a:lnTo>
                    <a:pt x="305974" y="783518"/>
                  </a:lnTo>
                  <a:lnTo>
                    <a:pt x="263111" y="770858"/>
                  </a:lnTo>
                  <a:lnTo>
                    <a:pt x="222412" y="753651"/>
                  </a:lnTo>
                  <a:lnTo>
                    <a:pt x="184176" y="732194"/>
                  </a:lnTo>
                  <a:lnTo>
                    <a:pt x="148699" y="706785"/>
                  </a:lnTo>
                  <a:lnTo>
                    <a:pt x="116281" y="677722"/>
                  </a:lnTo>
                  <a:lnTo>
                    <a:pt x="87218" y="645304"/>
                  </a:lnTo>
                  <a:lnTo>
                    <a:pt x="61809" y="609827"/>
                  </a:lnTo>
                  <a:lnTo>
                    <a:pt x="40352" y="571591"/>
                  </a:lnTo>
                  <a:lnTo>
                    <a:pt x="23145" y="530892"/>
                  </a:lnTo>
                  <a:lnTo>
                    <a:pt x="10485" y="488029"/>
                  </a:lnTo>
                  <a:lnTo>
                    <a:pt x="2670" y="443299"/>
                  </a:lnTo>
                  <a:lnTo>
                    <a:pt x="0" y="397002"/>
                  </a:lnTo>
                  <a:close/>
                </a:path>
              </a:pathLst>
            </a:custGeom>
            <a:ln w="12192">
              <a:solidFill>
                <a:srgbClr val="6CC7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43911" y="4399788"/>
              <a:ext cx="9413875" cy="635635"/>
            </a:xfrm>
            <a:custGeom>
              <a:avLst/>
              <a:gdLst/>
              <a:ahLst/>
              <a:cxnLst/>
              <a:rect l="l" t="t" r="r" b="b"/>
              <a:pathLst>
                <a:path w="9413875" h="635635">
                  <a:moveTo>
                    <a:pt x="9413748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9413748" y="635507"/>
                  </a:lnTo>
                  <a:lnTo>
                    <a:pt x="9413748" y="0"/>
                  </a:lnTo>
                  <a:close/>
                </a:path>
              </a:pathLst>
            </a:custGeom>
            <a:solidFill>
              <a:srgbClr val="5ED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43911" y="4399788"/>
              <a:ext cx="9413875" cy="635635"/>
            </a:xfrm>
            <a:custGeom>
              <a:avLst/>
              <a:gdLst/>
              <a:ahLst/>
              <a:cxnLst/>
              <a:rect l="l" t="t" r="r" b="b"/>
              <a:pathLst>
                <a:path w="9413875" h="635635">
                  <a:moveTo>
                    <a:pt x="0" y="0"/>
                  </a:moveTo>
                  <a:lnTo>
                    <a:pt x="9413748" y="0"/>
                  </a:lnTo>
                  <a:lnTo>
                    <a:pt x="9413748" y="635507"/>
                  </a:lnTo>
                  <a:lnTo>
                    <a:pt x="0" y="63550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46147" y="4320539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397002" y="0"/>
                  </a:moveTo>
                  <a:lnTo>
                    <a:pt x="350704" y="2670"/>
                  </a:lnTo>
                  <a:lnTo>
                    <a:pt x="305974" y="10485"/>
                  </a:lnTo>
                  <a:lnTo>
                    <a:pt x="263111" y="23145"/>
                  </a:lnTo>
                  <a:lnTo>
                    <a:pt x="222412" y="40352"/>
                  </a:lnTo>
                  <a:lnTo>
                    <a:pt x="184176" y="61809"/>
                  </a:lnTo>
                  <a:lnTo>
                    <a:pt x="148699" y="87218"/>
                  </a:lnTo>
                  <a:lnTo>
                    <a:pt x="116281" y="116281"/>
                  </a:lnTo>
                  <a:lnTo>
                    <a:pt x="87218" y="148699"/>
                  </a:lnTo>
                  <a:lnTo>
                    <a:pt x="61809" y="184176"/>
                  </a:lnTo>
                  <a:lnTo>
                    <a:pt x="40352" y="222412"/>
                  </a:lnTo>
                  <a:lnTo>
                    <a:pt x="23145" y="263111"/>
                  </a:lnTo>
                  <a:lnTo>
                    <a:pt x="10485" y="305974"/>
                  </a:lnTo>
                  <a:lnTo>
                    <a:pt x="2670" y="350704"/>
                  </a:lnTo>
                  <a:lnTo>
                    <a:pt x="0" y="397001"/>
                  </a:lnTo>
                  <a:lnTo>
                    <a:pt x="2670" y="443299"/>
                  </a:lnTo>
                  <a:lnTo>
                    <a:pt x="10485" y="488029"/>
                  </a:lnTo>
                  <a:lnTo>
                    <a:pt x="23145" y="530892"/>
                  </a:lnTo>
                  <a:lnTo>
                    <a:pt x="40352" y="571591"/>
                  </a:lnTo>
                  <a:lnTo>
                    <a:pt x="61809" y="609827"/>
                  </a:lnTo>
                  <a:lnTo>
                    <a:pt x="87218" y="645304"/>
                  </a:lnTo>
                  <a:lnTo>
                    <a:pt x="116281" y="677722"/>
                  </a:lnTo>
                  <a:lnTo>
                    <a:pt x="148699" y="706785"/>
                  </a:lnTo>
                  <a:lnTo>
                    <a:pt x="184176" y="732194"/>
                  </a:lnTo>
                  <a:lnTo>
                    <a:pt x="222412" y="753651"/>
                  </a:lnTo>
                  <a:lnTo>
                    <a:pt x="263111" y="770858"/>
                  </a:lnTo>
                  <a:lnTo>
                    <a:pt x="305974" y="783518"/>
                  </a:lnTo>
                  <a:lnTo>
                    <a:pt x="350704" y="791333"/>
                  </a:lnTo>
                  <a:lnTo>
                    <a:pt x="397002" y="794003"/>
                  </a:lnTo>
                  <a:lnTo>
                    <a:pt x="443299" y="791333"/>
                  </a:lnTo>
                  <a:lnTo>
                    <a:pt x="488029" y="783518"/>
                  </a:lnTo>
                  <a:lnTo>
                    <a:pt x="530892" y="770858"/>
                  </a:lnTo>
                  <a:lnTo>
                    <a:pt x="571591" y="753651"/>
                  </a:lnTo>
                  <a:lnTo>
                    <a:pt x="609827" y="732194"/>
                  </a:lnTo>
                  <a:lnTo>
                    <a:pt x="645304" y="706785"/>
                  </a:lnTo>
                  <a:lnTo>
                    <a:pt x="677722" y="677722"/>
                  </a:lnTo>
                  <a:lnTo>
                    <a:pt x="706785" y="645304"/>
                  </a:lnTo>
                  <a:lnTo>
                    <a:pt x="732194" y="609827"/>
                  </a:lnTo>
                  <a:lnTo>
                    <a:pt x="753651" y="571591"/>
                  </a:lnTo>
                  <a:lnTo>
                    <a:pt x="770858" y="530892"/>
                  </a:lnTo>
                  <a:lnTo>
                    <a:pt x="783518" y="488029"/>
                  </a:lnTo>
                  <a:lnTo>
                    <a:pt x="791333" y="443299"/>
                  </a:lnTo>
                  <a:lnTo>
                    <a:pt x="794004" y="397001"/>
                  </a:lnTo>
                  <a:lnTo>
                    <a:pt x="791333" y="350704"/>
                  </a:lnTo>
                  <a:lnTo>
                    <a:pt x="783518" y="305974"/>
                  </a:lnTo>
                  <a:lnTo>
                    <a:pt x="770858" y="263111"/>
                  </a:lnTo>
                  <a:lnTo>
                    <a:pt x="753651" y="222412"/>
                  </a:lnTo>
                  <a:lnTo>
                    <a:pt x="732194" y="184176"/>
                  </a:lnTo>
                  <a:lnTo>
                    <a:pt x="706785" y="148699"/>
                  </a:lnTo>
                  <a:lnTo>
                    <a:pt x="677722" y="116281"/>
                  </a:lnTo>
                  <a:lnTo>
                    <a:pt x="645304" y="87218"/>
                  </a:lnTo>
                  <a:lnTo>
                    <a:pt x="609827" y="61809"/>
                  </a:lnTo>
                  <a:lnTo>
                    <a:pt x="571591" y="40352"/>
                  </a:lnTo>
                  <a:lnTo>
                    <a:pt x="530892" y="23145"/>
                  </a:lnTo>
                  <a:lnTo>
                    <a:pt x="488029" y="10485"/>
                  </a:lnTo>
                  <a:lnTo>
                    <a:pt x="443299" y="2670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46147" y="4320539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0" y="397001"/>
                  </a:moveTo>
                  <a:lnTo>
                    <a:pt x="2670" y="350704"/>
                  </a:lnTo>
                  <a:lnTo>
                    <a:pt x="10485" y="305974"/>
                  </a:lnTo>
                  <a:lnTo>
                    <a:pt x="23145" y="263111"/>
                  </a:lnTo>
                  <a:lnTo>
                    <a:pt x="40352" y="222412"/>
                  </a:lnTo>
                  <a:lnTo>
                    <a:pt x="61809" y="184176"/>
                  </a:lnTo>
                  <a:lnTo>
                    <a:pt x="87218" y="148699"/>
                  </a:lnTo>
                  <a:lnTo>
                    <a:pt x="116281" y="116281"/>
                  </a:lnTo>
                  <a:lnTo>
                    <a:pt x="148699" y="87218"/>
                  </a:lnTo>
                  <a:lnTo>
                    <a:pt x="184176" y="61809"/>
                  </a:lnTo>
                  <a:lnTo>
                    <a:pt x="222412" y="40352"/>
                  </a:lnTo>
                  <a:lnTo>
                    <a:pt x="263111" y="23145"/>
                  </a:lnTo>
                  <a:lnTo>
                    <a:pt x="305974" y="10485"/>
                  </a:lnTo>
                  <a:lnTo>
                    <a:pt x="350704" y="2670"/>
                  </a:lnTo>
                  <a:lnTo>
                    <a:pt x="397002" y="0"/>
                  </a:lnTo>
                  <a:lnTo>
                    <a:pt x="443299" y="2670"/>
                  </a:lnTo>
                  <a:lnTo>
                    <a:pt x="488029" y="10485"/>
                  </a:lnTo>
                  <a:lnTo>
                    <a:pt x="530892" y="23145"/>
                  </a:lnTo>
                  <a:lnTo>
                    <a:pt x="571591" y="40352"/>
                  </a:lnTo>
                  <a:lnTo>
                    <a:pt x="609827" y="61809"/>
                  </a:lnTo>
                  <a:lnTo>
                    <a:pt x="645304" y="87218"/>
                  </a:lnTo>
                  <a:lnTo>
                    <a:pt x="677722" y="116281"/>
                  </a:lnTo>
                  <a:lnTo>
                    <a:pt x="706785" y="148699"/>
                  </a:lnTo>
                  <a:lnTo>
                    <a:pt x="732194" y="184176"/>
                  </a:lnTo>
                  <a:lnTo>
                    <a:pt x="753651" y="222412"/>
                  </a:lnTo>
                  <a:lnTo>
                    <a:pt x="770858" y="263111"/>
                  </a:lnTo>
                  <a:lnTo>
                    <a:pt x="783518" y="305974"/>
                  </a:lnTo>
                  <a:lnTo>
                    <a:pt x="791333" y="350704"/>
                  </a:lnTo>
                  <a:lnTo>
                    <a:pt x="794004" y="397001"/>
                  </a:lnTo>
                  <a:lnTo>
                    <a:pt x="791333" y="443299"/>
                  </a:lnTo>
                  <a:lnTo>
                    <a:pt x="783518" y="488029"/>
                  </a:lnTo>
                  <a:lnTo>
                    <a:pt x="770858" y="530892"/>
                  </a:lnTo>
                  <a:lnTo>
                    <a:pt x="753651" y="571591"/>
                  </a:lnTo>
                  <a:lnTo>
                    <a:pt x="732194" y="609827"/>
                  </a:lnTo>
                  <a:lnTo>
                    <a:pt x="706785" y="645304"/>
                  </a:lnTo>
                  <a:lnTo>
                    <a:pt x="677722" y="677722"/>
                  </a:lnTo>
                  <a:lnTo>
                    <a:pt x="645304" y="706785"/>
                  </a:lnTo>
                  <a:lnTo>
                    <a:pt x="609827" y="732194"/>
                  </a:lnTo>
                  <a:lnTo>
                    <a:pt x="571591" y="753651"/>
                  </a:lnTo>
                  <a:lnTo>
                    <a:pt x="530892" y="770858"/>
                  </a:lnTo>
                  <a:lnTo>
                    <a:pt x="488029" y="783518"/>
                  </a:lnTo>
                  <a:lnTo>
                    <a:pt x="443299" y="791333"/>
                  </a:lnTo>
                  <a:lnTo>
                    <a:pt x="397002" y="794003"/>
                  </a:lnTo>
                  <a:lnTo>
                    <a:pt x="350704" y="791333"/>
                  </a:lnTo>
                  <a:lnTo>
                    <a:pt x="305974" y="783518"/>
                  </a:lnTo>
                  <a:lnTo>
                    <a:pt x="263111" y="770858"/>
                  </a:lnTo>
                  <a:lnTo>
                    <a:pt x="222412" y="753651"/>
                  </a:lnTo>
                  <a:lnTo>
                    <a:pt x="184176" y="732194"/>
                  </a:lnTo>
                  <a:lnTo>
                    <a:pt x="148699" y="706785"/>
                  </a:lnTo>
                  <a:lnTo>
                    <a:pt x="116281" y="677722"/>
                  </a:lnTo>
                  <a:lnTo>
                    <a:pt x="87218" y="645304"/>
                  </a:lnTo>
                  <a:lnTo>
                    <a:pt x="61809" y="609827"/>
                  </a:lnTo>
                  <a:lnTo>
                    <a:pt x="40352" y="571591"/>
                  </a:lnTo>
                  <a:lnTo>
                    <a:pt x="23145" y="530892"/>
                  </a:lnTo>
                  <a:lnTo>
                    <a:pt x="10485" y="488029"/>
                  </a:lnTo>
                  <a:lnTo>
                    <a:pt x="2670" y="443299"/>
                  </a:lnTo>
                  <a:lnTo>
                    <a:pt x="0" y="397001"/>
                  </a:lnTo>
                  <a:close/>
                </a:path>
              </a:pathLst>
            </a:custGeom>
            <a:ln w="12192">
              <a:solidFill>
                <a:srgbClr val="5EDE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88235" y="5352287"/>
              <a:ext cx="9869805" cy="635635"/>
            </a:xfrm>
            <a:custGeom>
              <a:avLst/>
              <a:gdLst/>
              <a:ahLst/>
              <a:cxnLst/>
              <a:rect l="l" t="t" r="r" b="b"/>
              <a:pathLst>
                <a:path w="9869805" h="635635">
                  <a:moveTo>
                    <a:pt x="9869423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9869423" y="635507"/>
                  </a:lnTo>
                  <a:lnTo>
                    <a:pt x="9869423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88235" y="5352287"/>
              <a:ext cx="9869805" cy="635635"/>
            </a:xfrm>
            <a:custGeom>
              <a:avLst/>
              <a:gdLst/>
              <a:ahLst/>
              <a:cxnLst/>
              <a:rect l="l" t="t" r="r" b="b"/>
              <a:pathLst>
                <a:path w="9869805" h="635635">
                  <a:moveTo>
                    <a:pt x="0" y="0"/>
                  </a:moveTo>
                  <a:lnTo>
                    <a:pt x="9869423" y="0"/>
                  </a:lnTo>
                  <a:lnTo>
                    <a:pt x="9869423" y="635507"/>
                  </a:lnTo>
                  <a:lnTo>
                    <a:pt x="0" y="63550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379662" y="1628419"/>
            <a:ext cx="8025130" cy="420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>
                <a:latin typeface="Georgia"/>
                <a:cs typeface="Georgia"/>
              </a:rPr>
              <a:t>Allows </a:t>
            </a:r>
            <a:r>
              <a:rPr dirty="0" sz="2400" spc="60">
                <a:latin typeface="Georgia"/>
                <a:cs typeface="Georgia"/>
              </a:rPr>
              <a:t>work </a:t>
            </a:r>
            <a:r>
              <a:rPr dirty="0" sz="2400" spc="-5">
                <a:latin typeface="Georgia"/>
                <a:cs typeface="Georgia"/>
              </a:rPr>
              <a:t>on </a:t>
            </a:r>
            <a:r>
              <a:rPr dirty="0" sz="2400" spc="30">
                <a:latin typeface="Georgia"/>
                <a:cs typeface="Georgia"/>
              </a:rPr>
              <a:t>individual </a:t>
            </a:r>
            <a:r>
              <a:rPr dirty="0" sz="2400" spc="-5">
                <a:latin typeface="Georgia"/>
                <a:cs typeface="Georgia"/>
              </a:rPr>
              <a:t>pieces </a:t>
            </a:r>
            <a:r>
              <a:rPr dirty="0" sz="2400" spc="15">
                <a:latin typeface="Georgia"/>
                <a:cs typeface="Georgia"/>
              </a:rPr>
              <a:t>of </a:t>
            </a:r>
            <a:r>
              <a:rPr dirty="0" sz="2400" spc="-25">
                <a:latin typeface="Georgia"/>
                <a:cs typeface="Georgia"/>
              </a:rPr>
              <a:t>the </a:t>
            </a:r>
            <a:r>
              <a:rPr dirty="0" sz="2400" spc="5">
                <a:latin typeface="Georgia"/>
                <a:cs typeface="Georgia"/>
              </a:rPr>
              <a:t>system </a:t>
            </a:r>
            <a:r>
              <a:rPr dirty="0" sz="2400" spc="-20">
                <a:latin typeface="Georgia"/>
                <a:cs typeface="Georgia"/>
              </a:rPr>
              <a:t>in</a:t>
            </a:r>
            <a:r>
              <a:rPr dirty="0" sz="2400" spc="100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isolation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Georgia"/>
              <a:cs typeface="Georgia"/>
            </a:endParaRPr>
          </a:p>
          <a:p>
            <a:pPr marL="467359">
              <a:lnSpc>
                <a:spcPct val="100000"/>
              </a:lnSpc>
            </a:pPr>
            <a:r>
              <a:rPr dirty="0" sz="2400" spc="-30">
                <a:latin typeface="Georgia"/>
                <a:cs typeface="Georgia"/>
              </a:rPr>
              <a:t>Facilitates</a:t>
            </a:r>
            <a:r>
              <a:rPr dirty="0" sz="2400" spc="30">
                <a:latin typeface="Georgia"/>
                <a:cs typeface="Georgia"/>
              </a:rPr>
              <a:t> </a:t>
            </a:r>
            <a:r>
              <a:rPr dirty="0" sz="2400" spc="5">
                <a:latin typeface="Georgia"/>
                <a:cs typeface="Georgia"/>
              </a:rPr>
              <a:t>reusability</a:t>
            </a:r>
            <a:endParaRPr sz="2400">
              <a:latin typeface="Georgia"/>
              <a:cs typeface="Georgia"/>
            </a:endParaRPr>
          </a:p>
          <a:p>
            <a:pPr marL="467359" marR="2108200" indent="139700">
              <a:lnSpc>
                <a:spcPct val="260400"/>
              </a:lnSpc>
              <a:spcBef>
                <a:spcPts val="5"/>
              </a:spcBef>
            </a:pPr>
            <a:r>
              <a:rPr dirty="0" sz="2400" spc="-25">
                <a:latin typeface="Georgia"/>
                <a:cs typeface="Georgia"/>
              </a:rPr>
              <a:t>Ensures the </a:t>
            </a:r>
            <a:r>
              <a:rPr dirty="0" sz="2400" spc="-5">
                <a:latin typeface="Georgia"/>
                <a:cs typeface="Georgia"/>
              </a:rPr>
              <a:t>maintainability </a:t>
            </a:r>
            <a:r>
              <a:rPr dirty="0" sz="2400" spc="15">
                <a:latin typeface="Georgia"/>
                <a:cs typeface="Georgia"/>
              </a:rPr>
              <a:t>of </a:t>
            </a:r>
            <a:r>
              <a:rPr dirty="0" sz="2400" spc="-10">
                <a:latin typeface="Georgia"/>
                <a:cs typeface="Georgia"/>
              </a:rPr>
              <a:t>a </a:t>
            </a:r>
            <a:r>
              <a:rPr dirty="0" sz="2400" spc="5">
                <a:latin typeface="Georgia"/>
                <a:cs typeface="Georgia"/>
              </a:rPr>
              <a:t>system  </a:t>
            </a:r>
            <a:r>
              <a:rPr dirty="0" sz="2400" spc="-25">
                <a:latin typeface="Georgia"/>
                <a:cs typeface="Georgia"/>
              </a:rPr>
              <a:t>Ensures</a:t>
            </a:r>
            <a:r>
              <a:rPr dirty="0" sz="2400" spc="5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extensibility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400" spc="-30">
                <a:latin typeface="Georgia"/>
                <a:cs typeface="Georgia"/>
              </a:rPr>
              <a:t>Enables </a:t>
            </a:r>
            <a:r>
              <a:rPr dirty="0" sz="2400" spc="-5">
                <a:latin typeface="Georgia"/>
                <a:cs typeface="Georgia"/>
              </a:rPr>
              <a:t>users </a:t>
            </a:r>
            <a:r>
              <a:rPr dirty="0" sz="2400" spc="-20">
                <a:latin typeface="Georgia"/>
                <a:cs typeface="Georgia"/>
              </a:rPr>
              <a:t>to </a:t>
            </a:r>
            <a:r>
              <a:rPr dirty="0" sz="2400" spc="-30">
                <a:latin typeface="Georgia"/>
                <a:cs typeface="Georgia"/>
              </a:rPr>
              <a:t>better </a:t>
            </a:r>
            <a:r>
              <a:rPr dirty="0" sz="2400" spc="5">
                <a:latin typeface="Georgia"/>
                <a:cs typeface="Georgia"/>
              </a:rPr>
              <a:t>understand </a:t>
            </a:r>
            <a:r>
              <a:rPr dirty="0" sz="2400" spc="-25">
                <a:latin typeface="Georgia"/>
                <a:cs typeface="Georgia"/>
              </a:rPr>
              <a:t>the</a:t>
            </a:r>
            <a:r>
              <a:rPr dirty="0" sz="2400" spc="190">
                <a:latin typeface="Georgia"/>
                <a:cs typeface="Georgia"/>
              </a:rPr>
              <a:t> </a:t>
            </a:r>
            <a:r>
              <a:rPr dirty="0" sz="2400" spc="5">
                <a:latin typeface="Georgia"/>
                <a:cs typeface="Georgia"/>
              </a:rPr>
              <a:t>system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84375" y="5266944"/>
            <a:ext cx="806450" cy="806450"/>
            <a:chOff x="1484375" y="5266944"/>
            <a:chExt cx="806450" cy="806450"/>
          </a:xfrm>
        </p:grpSpPr>
        <p:sp>
          <p:nvSpPr>
            <p:cNvPr id="25" name="object 25"/>
            <p:cNvSpPr/>
            <p:nvPr/>
          </p:nvSpPr>
          <p:spPr>
            <a:xfrm>
              <a:off x="1490471" y="5273040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397002" y="0"/>
                  </a:moveTo>
                  <a:lnTo>
                    <a:pt x="350704" y="2670"/>
                  </a:lnTo>
                  <a:lnTo>
                    <a:pt x="305974" y="10485"/>
                  </a:lnTo>
                  <a:lnTo>
                    <a:pt x="263111" y="23145"/>
                  </a:lnTo>
                  <a:lnTo>
                    <a:pt x="222412" y="40352"/>
                  </a:lnTo>
                  <a:lnTo>
                    <a:pt x="184176" y="61809"/>
                  </a:lnTo>
                  <a:lnTo>
                    <a:pt x="148699" y="87218"/>
                  </a:lnTo>
                  <a:lnTo>
                    <a:pt x="116281" y="116281"/>
                  </a:lnTo>
                  <a:lnTo>
                    <a:pt x="87218" y="148699"/>
                  </a:lnTo>
                  <a:lnTo>
                    <a:pt x="61809" y="184176"/>
                  </a:lnTo>
                  <a:lnTo>
                    <a:pt x="40352" y="222412"/>
                  </a:lnTo>
                  <a:lnTo>
                    <a:pt x="23145" y="263111"/>
                  </a:lnTo>
                  <a:lnTo>
                    <a:pt x="10485" y="305974"/>
                  </a:lnTo>
                  <a:lnTo>
                    <a:pt x="2670" y="350704"/>
                  </a:lnTo>
                  <a:lnTo>
                    <a:pt x="0" y="397002"/>
                  </a:lnTo>
                  <a:lnTo>
                    <a:pt x="2670" y="443299"/>
                  </a:lnTo>
                  <a:lnTo>
                    <a:pt x="10485" y="488029"/>
                  </a:lnTo>
                  <a:lnTo>
                    <a:pt x="23145" y="530892"/>
                  </a:lnTo>
                  <a:lnTo>
                    <a:pt x="40352" y="571591"/>
                  </a:lnTo>
                  <a:lnTo>
                    <a:pt x="61809" y="609827"/>
                  </a:lnTo>
                  <a:lnTo>
                    <a:pt x="87218" y="645304"/>
                  </a:lnTo>
                  <a:lnTo>
                    <a:pt x="116281" y="677722"/>
                  </a:lnTo>
                  <a:lnTo>
                    <a:pt x="148699" y="706785"/>
                  </a:lnTo>
                  <a:lnTo>
                    <a:pt x="184176" y="732194"/>
                  </a:lnTo>
                  <a:lnTo>
                    <a:pt x="222412" y="753651"/>
                  </a:lnTo>
                  <a:lnTo>
                    <a:pt x="263111" y="770858"/>
                  </a:lnTo>
                  <a:lnTo>
                    <a:pt x="305974" y="783518"/>
                  </a:lnTo>
                  <a:lnTo>
                    <a:pt x="350704" y="791333"/>
                  </a:lnTo>
                  <a:lnTo>
                    <a:pt x="397002" y="794004"/>
                  </a:lnTo>
                  <a:lnTo>
                    <a:pt x="443299" y="791333"/>
                  </a:lnTo>
                  <a:lnTo>
                    <a:pt x="488029" y="783518"/>
                  </a:lnTo>
                  <a:lnTo>
                    <a:pt x="530892" y="770858"/>
                  </a:lnTo>
                  <a:lnTo>
                    <a:pt x="571591" y="753651"/>
                  </a:lnTo>
                  <a:lnTo>
                    <a:pt x="609827" y="732194"/>
                  </a:lnTo>
                  <a:lnTo>
                    <a:pt x="645304" y="706785"/>
                  </a:lnTo>
                  <a:lnTo>
                    <a:pt x="677722" y="677722"/>
                  </a:lnTo>
                  <a:lnTo>
                    <a:pt x="706785" y="645304"/>
                  </a:lnTo>
                  <a:lnTo>
                    <a:pt x="732194" y="609827"/>
                  </a:lnTo>
                  <a:lnTo>
                    <a:pt x="753651" y="571591"/>
                  </a:lnTo>
                  <a:lnTo>
                    <a:pt x="770858" y="530892"/>
                  </a:lnTo>
                  <a:lnTo>
                    <a:pt x="783518" y="488029"/>
                  </a:lnTo>
                  <a:lnTo>
                    <a:pt x="791333" y="443299"/>
                  </a:lnTo>
                  <a:lnTo>
                    <a:pt x="794004" y="397002"/>
                  </a:lnTo>
                  <a:lnTo>
                    <a:pt x="791333" y="350704"/>
                  </a:lnTo>
                  <a:lnTo>
                    <a:pt x="783518" y="305974"/>
                  </a:lnTo>
                  <a:lnTo>
                    <a:pt x="770858" y="263111"/>
                  </a:lnTo>
                  <a:lnTo>
                    <a:pt x="753651" y="222412"/>
                  </a:lnTo>
                  <a:lnTo>
                    <a:pt x="732194" y="184176"/>
                  </a:lnTo>
                  <a:lnTo>
                    <a:pt x="706785" y="148699"/>
                  </a:lnTo>
                  <a:lnTo>
                    <a:pt x="677722" y="116281"/>
                  </a:lnTo>
                  <a:lnTo>
                    <a:pt x="645304" y="87218"/>
                  </a:lnTo>
                  <a:lnTo>
                    <a:pt x="609827" y="61809"/>
                  </a:lnTo>
                  <a:lnTo>
                    <a:pt x="571591" y="40352"/>
                  </a:lnTo>
                  <a:lnTo>
                    <a:pt x="530892" y="23145"/>
                  </a:lnTo>
                  <a:lnTo>
                    <a:pt x="488029" y="10485"/>
                  </a:lnTo>
                  <a:lnTo>
                    <a:pt x="443299" y="2670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90471" y="5273040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0" y="397002"/>
                  </a:moveTo>
                  <a:lnTo>
                    <a:pt x="2670" y="350704"/>
                  </a:lnTo>
                  <a:lnTo>
                    <a:pt x="10485" y="305974"/>
                  </a:lnTo>
                  <a:lnTo>
                    <a:pt x="23145" y="263111"/>
                  </a:lnTo>
                  <a:lnTo>
                    <a:pt x="40352" y="222412"/>
                  </a:lnTo>
                  <a:lnTo>
                    <a:pt x="61809" y="184176"/>
                  </a:lnTo>
                  <a:lnTo>
                    <a:pt x="87218" y="148699"/>
                  </a:lnTo>
                  <a:lnTo>
                    <a:pt x="116281" y="116281"/>
                  </a:lnTo>
                  <a:lnTo>
                    <a:pt x="148699" y="87218"/>
                  </a:lnTo>
                  <a:lnTo>
                    <a:pt x="184176" y="61809"/>
                  </a:lnTo>
                  <a:lnTo>
                    <a:pt x="222412" y="40352"/>
                  </a:lnTo>
                  <a:lnTo>
                    <a:pt x="263111" y="23145"/>
                  </a:lnTo>
                  <a:lnTo>
                    <a:pt x="305974" y="10485"/>
                  </a:lnTo>
                  <a:lnTo>
                    <a:pt x="350704" y="2670"/>
                  </a:lnTo>
                  <a:lnTo>
                    <a:pt x="397002" y="0"/>
                  </a:lnTo>
                  <a:lnTo>
                    <a:pt x="443299" y="2670"/>
                  </a:lnTo>
                  <a:lnTo>
                    <a:pt x="488029" y="10485"/>
                  </a:lnTo>
                  <a:lnTo>
                    <a:pt x="530892" y="23145"/>
                  </a:lnTo>
                  <a:lnTo>
                    <a:pt x="571591" y="40352"/>
                  </a:lnTo>
                  <a:lnTo>
                    <a:pt x="609827" y="61809"/>
                  </a:lnTo>
                  <a:lnTo>
                    <a:pt x="645304" y="87218"/>
                  </a:lnTo>
                  <a:lnTo>
                    <a:pt x="677722" y="116281"/>
                  </a:lnTo>
                  <a:lnTo>
                    <a:pt x="706785" y="148699"/>
                  </a:lnTo>
                  <a:lnTo>
                    <a:pt x="732194" y="184176"/>
                  </a:lnTo>
                  <a:lnTo>
                    <a:pt x="753651" y="222412"/>
                  </a:lnTo>
                  <a:lnTo>
                    <a:pt x="770858" y="263111"/>
                  </a:lnTo>
                  <a:lnTo>
                    <a:pt x="783518" y="305974"/>
                  </a:lnTo>
                  <a:lnTo>
                    <a:pt x="791333" y="350704"/>
                  </a:lnTo>
                  <a:lnTo>
                    <a:pt x="794004" y="397002"/>
                  </a:lnTo>
                  <a:lnTo>
                    <a:pt x="791333" y="443299"/>
                  </a:lnTo>
                  <a:lnTo>
                    <a:pt x="783518" y="488029"/>
                  </a:lnTo>
                  <a:lnTo>
                    <a:pt x="770858" y="530892"/>
                  </a:lnTo>
                  <a:lnTo>
                    <a:pt x="753651" y="571591"/>
                  </a:lnTo>
                  <a:lnTo>
                    <a:pt x="732194" y="609827"/>
                  </a:lnTo>
                  <a:lnTo>
                    <a:pt x="706785" y="645304"/>
                  </a:lnTo>
                  <a:lnTo>
                    <a:pt x="677722" y="677722"/>
                  </a:lnTo>
                  <a:lnTo>
                    <a:pt x="645304" y="706785"/>
                  </a:lnTo>
                  <a:lnTo>
                    <a:pt x="609827" y="732194"/>
                  </a:lnTo>
                  <a:lnTo>
                    <a:pt x="571591" y="753651"/>
                  </a:lnTo>
                  <a:lnTo>
                    <a:pt x="530892" y="770858"/>
                  </a:lnTo>
                  <a:lnTo>
                    <a:pt x="488029" y="783518"/>
                  </a:lnTo>
                  <a:lnTo>
                    <a:pt x="443299" y="791333"/>
                  </a:lnTo>
                  <a:lnTo>
                    <a:pt x="397002" y="794004"/>
                  </a:lnTo>
                  <a:lnTo>
                    <a:pt x="350704" y="791333"/>
                  </a:lnTo>
                  <a:lnTo>
                    <a:pt x="305974" y="783518"/>
                  </a:lnTo>
                  <a:lnTo>
                    <a:pt x="263111" y="770858"/>
                  </a:lnTo>
                  <a:lnTo>
                    <a:pt x="222412" y="753651"/>
                  </a:lnTo>
                  <a:lnTo>
                    <a:pt x="184176" y="732194"/>
                  </a:lnTo>
                  <a:lnTo>
                    <a:pt x="148699" y="706785"/>
                  </a:lnTo>
                  <a:lnTo>
                    <a:pt x="116281" y="677722"/>
                  </a:lnTo>
                  <a:lnTo>
                    <a:pt x="87218" y="645304"/>
                  </a:lnTo>
                  <a:lnTo>
                    <a:pt x="61809" y="609827"/>
                  </a:lnTo>
                  <a:lnTo>
                    <a:pt x="40352" y="571591"/>
                  </a:lnTo>
                  <a:lnTo>
                    <a:pt x="23145" y="530892"/>
                  </a:lnTo>
                  <a:lnTo>
                    <a:pt x="10485" y="488029"/>
                  </a:lnTo>
                  <a:lnTo>
                    <a:pt x="2670" y="443299"/>
                  </a:lnTo>
                  <a:lnTo>
                    <a:pt x="0" y="397002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2138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ASP.NET </a:t>
            </a:r>
            <a:r>
              <a:rPr dirty="0" spc="155"/>
              <a:t>MVC</a:t>
            </a:r>
            <a:r>
              <a:rPr dirty="0" spc="-55"/>
              <a:t> </a:t>
            </a:r>
            <a:r>
              <a:rPr dirty="0" spc="-40"/>
              <a:t>Pattern</a:t>
            </a:r>
          </a:p>
        </p:txBody>
      </p:sp>
      <p:sp>
        <p:nvSpPr>
          <p:cNvPr id="3" name="object 3"/>
          <p:cNvSpPr/>
          <p:nvPr/>
        </p:nvSpPr>
        <p:spPr>
          <a:xfrm>
            <a:off x="3101339" y="1682495"/>
            <a:ext cx="5943600" cy="3936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67566" y="5653713"/>
            <a:ext cx="161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ASP.NET MVC</a:t>
            </a:r>
            <a:r>
              <a:rPr dirty="0" sz="1200" spc="-2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Pattern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5072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ASP.NET </a:t>
            </a:r>
            <a:r>
              <a:rPr dirty="0" spc="150"/>
              <a:t>MVC</a:t>
            </a:r>
            <a:r>
              <a:rPr dirty="0" spc="-25"/>
              <a:t> </a:t>
            </a:r>
            <a:r>
              <a:rPr dirty="0" spc="15"/>
              <a:t>Lifecycle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3319271"/>
            <a:ext cx="3209925" cy="2139950"/>
          </a:xfrm>
          <a:custGeom>
            <a:avLst/>
            <a:gdLst/>
            <a:ahLst/>
            <a:cxnLst/>
            <a:rect l="l" t="t" r="r" b="b"/>
            <a:pathLst>
              <a:path w="3209925" h="2139950">
                <a:moveTo>
                  <a:pt x="3209544" y="0"/>
                </a:moveTo>
                <a:lnTo>
                  <a:pt x="0" y="0"/>
                </a:lnTo>
                <a:lnTo>
                  <a:pt x="0" y="2139696"/>
                </a:lnTo>
                <a:lnTo>
                  <a:pt x="3209544" y="2139696"/>
                </a:lnTo>
                <a:lnTo>
                  <a:pt x="3209544" y="0"/>
                </a:lnTo>
                <a:close/>
              </a:path>
            </a:pathLst>
          </a:custGeom>
          <a:solidFill>
            <a:srgbClr val="CCE6E9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81465" y="3268256"/>
            <a:ext cx="2558415" cy="21710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Involves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time 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process 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starts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execute  </a:t>
            </a:r>
            <a:r>
              <a:rPr dirty="0" sz="2200" spc="-40">
                <a:solidFill>
                  <a:srgbClr val="585858"/>
                </a:solidFill>
                <a:latin typeface="Georgia"/>
                <a:cs typeface="Georgia"/>
              </a:rPr>
              <a:t>Internet</a:t>
            </a:r>
            <a:r>
              <a:rPr dirty="0" sz="22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Information 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Services </a:t>
            </a:r>
            <a:r>
              <a:rPr dirty="0" sz="2200" spc="-105">
                <a:solidFill>
                  <a:srgbClr val="585858"/>
                </a:solidFill>
                <a:latin typeface="Georgia"/>
                <a:cs typeface="Georgia"/>
              </a:rPr>
              <a:t>(IIS)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up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 the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time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it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ceases.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1874" y="2456433"/>
            <a:ext cx="2152650" cy="2152650"/>
            <a:chOff x="261874" y="2456433"/>
            <a:chExt cx="2152650" cy="2152650"/>
          </a:xfrm>
        </p:grpSpPr>
        <p:sp>
          <p:nvSpPr>
            <p:cNvPr id="6" name="object 6"/>
            <p:cNvSpPr/>
            <p:nvPr/>
          </p:nvSpPr>
          <p:spPr>
            <a:xfrm>
              <a:off x="268224" y="2462783"/>
              <a:ext cx="2139950" cy="2139950"/>
            </a:xfrm>
            <a:custGeom>
              <a:avLst/>
              <a:gdLst/>
              <a:ahLst/>
              <a:cxnLst/>
              <a:rect l="l" t="t" r="r" b="b"/>
              <a:pathLst>
                <a:path w="2139950" h="2139950">
                  <a:moveTo>
                    <a:pt x="1069848" y="0"/>
                  </a:moveTo>
                  <a:lnTo>
                    <a:pt x="1022193" y="1042"/>
                  </a:lnTo>
                  <a:lnTo>
                    <a:pt x="975072" y="4140"/>
                  </a:lnTo>
                  <a:lnTo>
                    <a:pt x="928528" y="9251"/>
                  </a:lnTo>
                  <a:lnTo>
                    <a:pt x="882605" y="16330"/>
                  </a:lnTo>
                  <a:lnTo>
                    <a:pt x="837346" y="25335"/>
                  </a:lnTo>
                  <a:lnTo>
                    <a:pt x="792795" y="36222"/>
                  </a:lnTo>
                  <a:lnTo>
                    <a:pt x="748995" y="48947"/>
                  </a:lnTo>
                  <a:lnTo>
                    <a:pt x="705990" y="63467"/>
                  </a:lnTo>
                  <a:lnTo>
                    <a:pt x="663823" y="79738"/>
                  </a:lnTo>
                  <a:lnTo>
                    <a:pt x="622537" y="97717"/>
                  </a:lnTo>
                  <a:lnTo>
                    <a:pt x="582177" y="117361"/>
                  </a:lnTo>
                  <a:lnTo>
                    <a:pt x="542785" y="138626"/>
                  </a:lnTo>
                  <a:lnTo>
                    <a:pt x="504406" y="161468"/>
                  </a:lnTo>
                  <a:lnTo>
                    <a:pt x="467082" y="185844"/>
                  </a:lnTo>
                  <a:lnTo>
                    <a:pt x="430857" y="211710"/>
                  </a:lnTo>
                  <a:lnTo>
                    <a:pt x="395774" y="239024"/>
                  </a:lnTo>
                  <a:lnTo>
                    <a:pt x="361878" y="267741"/>
                  </a:lnTo>
                  <a:lnTo>
                    <a:pt x="329212" y="297818"/>
                  </a:lnTo>
                  <a:lnTo>
                    <a:pt x="297818" y="329212"/>
                  </a:lnTo>
                  <a:lnTo>
                    <a:pt x="267741" y="361878"/>
                  </a:lnTo>
                  <a:lnTo>
                    <a:pt x="239024" y="395774"/>
                  </a:lnTo>
                  <a:lnTo>
                    <a:pt x="211710" y="430857"/>
                  </a:lnTo>
                  <a:lnTo>
                    <a:pt x="185844" y="467082"/>
                  </a:lnTo>
                  <a:lnTo>
                    <a:pt x="161468" y="504406"/>
                  </a:lnTo>
                  <a:lnTo>
                    <a:pt x="138626" y="542785"/>
                  </a:lnTo>
                  <a:lnTo>
                    <a:pt x="117361" y="582177"/>
                  </a:lnTo>
                  <a:lnTo>
                    <a:pt x="97717" y="622537"/>
                  </a:lnTo>
                  <a:lnTo>
                    <a:pt x="79738" y="663823"/>
                  </a:lnTo>
                  <a:lnTo>
                    <a:pt x="63467" y="705990"/>
                  </a:lnTo>
                  <a:lnTo>
                    <a:pt x="48947" y="748995"/>
                  </a:lnTo>
                  <a:lnTo>
                    <a:pt x="36222" y="792795"/>
                  </a:lnTo>
                  <a:lnTo>
                    <a:pt x="25335" y="837346"/>
                  </a:lnTo>
                  <a:lnTo>
                    <a:pt x="16330" y="882605"/>
                  </a:lnTo>
                  <a:lnTo>
                    <a:pt x="9251" y="928528"/>
                  </a:lnTo>
                  <a:lnTo>
                    <a:pt x="4140" y="975072"/>
                  </a:lnTo>
                  <a:lnTo>
                    <a:pt x="1042" y="1022193"/>
                  </a:lnTo>
                  <a:lnTo>
                    <a:pt x="0" y="1069848"/>
                  </a:lnTo>
                  <a:lnTo>
                    <a:pt x="1042" y="1117502"/>
                  </a:lnTo>
                  <a:lnTo>
                    <a:pt x="4140" y="1164623"/>
                  </a:lnTo>
                  <a:lnTo>
                    <a:pt x="9251" y="1211167"/>
                  </a:lnTo>
                  <a:lnTo>
                    <a:pt x="16330" y="1257090"/>
                  </a:lnTo>
                  <a:lnTo>
                    <a:pt x="25335" y="1302349"/>
                  </a:lnTo>
                  <a:lnTo>
                    <a:pt x="36222" y="1346900"/>
                  </a:lnTo>
                  <a:lnTo>
                    <a:pt x="48947" y="1390700"/>
                  </a:lnTo>
                  <a:lnTo>
                    <a:pt x="63467" y="1433705"/>
                  </a:lnTo>
                  <a:lnTo>
                    <a:pt x="79738" y="1475872"/>
                  </a:lnTo>
                  <a:lnTo>
                    <a:pt x="97717" y="1517158"/>
                  </a:lnTo>
                  <a:lnTo>
                    <a:pt x="117361" y="1557518"/>
                  </a:lnTo>
                  <a:lnTo>
                    <a:pt x="138626" y="1596910"/>
                  </a:lnTo>
                  <a:lnTo>
                    <a:pt x="161468" y="1635289"/>
                  </a:lnTo>
                  <a:lnTo>
                    <a:pt x="185844" y="1672613"/>
                  </a:lnTo>
                  <a:lnTo>
                    <a:pt x="211710" y="1708838"/>
                  </a:lnTo>
                  <a:lnTo>
                    <a:pt x="239024" y="1743921"/>
                  </a:lnTo>
                  <a:lnTo>
                    <a:pt x="267741" y="1777817"/>
                  </a:lnTo>
                  <a:lnTo>
                    <a:pt x="297818" y="1810483"/>
                  </a:lnTo>
                  <a:lnTo>
                    <a:pt x="329212" y="1841877"/>
                  </a:lnTo>
                  <a:lnTo>
                    <a:pt x="361878" y="1871954"/>
                  </a:lnTo>
                  <a:lnTo>
                    <a:pt x="395774" y="1900671"/>
                  </a:lnTo>
                  <a:lnTo>
                    <a:pt x="430857" y="1927985"/>
                  </a:lnTo>
                  <a:lnTo>
                    <a:pt x="467082" y="1953851"/>
                  </a:lnTo>
                  <a:lnTo>
                    <a:pt x="504406" y="1978227"/>
                  </a:lnTo>
                  <a:lnTo>
                    <a:pt x="542785" y="2001069"/>
                  </a:lnTo>
                  <a:lnTo>
                    <a:pt x="582177" y="2022334"/>
                  </a:lnTo>
                  <a:lnTo>
                    <a:pt x="622537" y="2041978"/>
                  </a:lnTo>
                  <a:lnTo>
                    <a:pt x="663823" y="2059957"/>
                  </a:lnTo>
                  <a:lnTo>
                    <a:pt x="705990" y="2076228"/>
                  </a:lnTo>
                  <a:lnTo>
                    <a:pt x="748995" y="2090748"/>
                  </a:lnTo>
                  <a:lnTo>
                    <a:pt x="792795" y="2103473"/>
                  </a:lnTo>
                  <a:lnTo>
                    <a:pt x="837346" y="2114360"/>
                  </a:lnTo>
                  <a:lnTo>
                    <a:pt x="882605" y="2123365"/>
                  </a:lnTo>
                  <a:lnTo>
                    <a:pt x="928528" y="2130444"/>
                  </a:lnTo>
                  <a:lnTo>
                    <a:pt x="975072" y="2135555"/>
                  </a:lnTo>
                  <a:lnTo>
                    <a:pt x="1022193" y="2138653"/>
                  </a:lnTo>
                  <a:lnTo>
                    <a:pt x="1069848" y="2139696"/>
                  </a:lnTo>
                  <a:lnTo>
                    <a:pt x="1117502" y="2138653"/>
                  </a:lnTo>
                  <a:lnTo>
                    <a:pt x="1164623" y="2135555"/>
                  </a:lnTo>
                  <a:lnTo>
                    <a:pt x="1211167" y="2130444"/>
                  </a:lnTo>
                  <a:lnTo>
                    <a:pt x="1257090" y="2123365"/>
                  </a:lnTo>
                  <a:lnTo>
                    <a:pt x="1302349" y="2114360"/>
                  </a:lnTo>
                  <a:lnTo>
                    <a:pt x="1346900" y="2103473"/>
                  </a:lnTo>
                  <a:lnTo>
                    <a:pt x="1390700" y="2090748"/>
                  </a:lnTo>
                  <a:lnTo>
                    <a:pt x="1433705" y="2076228"/>
                  </a:lnTo>
                  <a:lnTo>
                    <a:pt x="1475872" y="2059957"/>
                  </a:lnTo>
                  <a:lnTo>
                    <a:pt x="1517158" y="2041978"/>
                  </a:lnTo>
                  <a:lnTo>
                    <a:pt x="1557518" y="2022334"/>
                  </a:lnTo>
                  <a:lnTo>
                    <a:pt x="1596910" y="2001069"/>
                  </a:lnTo>
                  <a:lnTo>
                    <a:pt x="1635289" y="1978227"/>
                  </a:lnTo>
                  <a:lnTo>
                    <a:pt x="1672613" y="1953851"/>
                  </a:lnTo>
                  <a:lnTo>
                    <a:pt x="1708838" y="1927985"/>
                  </a:lnTo>
                  <a:lnTo>
                    <a:pt x="1743921" y="1900671"/>
                  </a:lnTo>
                  <a:lnTo>
                    <a:pt x="1777817" y="1871954"/>
                  </a:lnTo>
                  <a:lnTo>
                    <a:pt x="1810483" y="1841877"/>
                  </a:lnTo>
                  <a:lnTo>
                    <a:pt x="1841877" y="1810483"/>
                  </a:lnTo>
                  <a:lnTo>
                    <a:pt x="1871954" y="1777817"/>
                  </a:lnTo>
                  <a:lnTo>
                    <a:pt x="1900671" y="1743921"/>
                  </a:lnTo>
                  <a:lnTo>
                    <a:pt x="1927985" y="1708838"/>
                  </a:lnTo>
                  <a:lnTo>
                    <a:pt x="1953851" y="1672613"/>
                  </a:lnTo>
                  <a:lnTo>
                    <a:pt x="1978227" y="1635289"/>
                  </a:lnTo>
                  <a:lnTo>
                    <a:pt x="2001069" y="1596910"/>
                  </a:lnTo>
                  <a:lnTo>
                    <a:pt x="2022334" y="1557518"/>
                  </a:lnTo>
                  <a:lnTo>
                    <a:pt x="2041978" y="1517158"/>
                  </a:lnTo>
                  <a:lnTo>
                    <a:pt x="2059957" y="1475872"/>
                  </a:lnTo>
                  <a:lnTo>
                    <a:pt x="2076228" y="1433705"/>
                  </a:lnTo>
                  <a:lnTo>
                    <a:pt x="2090748" y="1390700"/>
                  </a:lnTo>
                  <a:lnTo>
                    <a:pt x="2103473" y="1346900"/>
                  </a:lnTo>
                  <a:lnTo>
                    <a:pt x="2114360" y="1302349"/>
                  </a:lnTo>
                  <a:lnTo>
                    <a:pt x="2123365" y="1257090"/>
                  </a:lnTo>
                  <a:lnTo>
                    <a:pt x="2130444" y="1211167"/>
                  </a:lnTo>
                  <a:lnTo>
                    <a:pt x="2135555" y="1164623"/>
                  </a:lnTo>
                  <a:lnTo>
                    <a:pt x="2138653" y="1117502"/>
                  </a:lnTo>
                  <a:lnTo>
                    <a:pt x="2139696" y="1069848"/>
                  </a:lnTo>
                  <a:lnTo>
                    <a:pt x="2138653" y="1022193"/>
                  </a:lnTo>
                  <a:lnTo>
                    <a:pt x="2135555" y="975072"/>
                  </a:lnTo>
                  <a:lnTo>
                    <a:pt x="2130444" y="928528"/>
                  </a:lnTo>
                  <a:lnTo>
                    <a:pt x="2123365" y="882605"/>
                  </a:lnTo>
                  <a:lnTo>
                    <a:pt x="2114360" y="837346"/>
                  </a:lnTo>
                  <a:lnTo>
                    <a:pt x="2103473" y="792795"/>
                  </a:lnTo>
                  <a:lnTo>
                    <a:pt x="2090748" y="748995"/>
                  </a:lnTo>
                  <a:lnTo>
                    <a:pt x="2076228" y="705990"/>
                  </a:lnTo>
                  <a:lnTo>
                    <a:pt x="2059957" y="663823"/>
                  </a:lnTo>
                  <a:lnTo>
                    <a:pt x="2041978" y="622537"/>
                  </a:lnTo>
                  <a:lnTo>
                    <a:pt x="2022334" y="582177"/>
                  </a:lnTo>
                  <a:lnTo>
                    <a:pt x="2001069" y="542785"/>
                  </a:lnTo>
                  <a:lnTo>
                    <a:pt x="1978227" y="504406"/>
                  </a:lnTo>
                  <a:lnTo>
                    <a:pt x="1953851" y="467082"/>
                  </a:lnTo>
                  <a:lnTo>
                    <a:pt x="1927985" y="430857"/>
                  </a:lnTo>
                  <a:lnTo>
                    <a:pt x="1900671" y="395774"/>
                  </a:lnTo>
                  <a:lnTo>
                    <a:pt x="1871954" y="361878"/>
                  </a:lnTo>
                  <a:lnTo>
                    <a:pt x="1841877" y="329212"/>
                  </a:lnTo>
                  <a:lnTo>
                    <a:pt x="1810483" y="297818"/>
                  </a:lnTo>
                  <a:lnTo>
                    <a:pt x="1777817" y="267741"/>
                  </a:lnTo>
                  <a:lnTo>
                    <a:pt x="1743921" y="239024"/>
                  </a:lnTo>
                  <a:lnTo>
                    <a:pt x="1708838" y="211710"/>
                  </a:lnTo>
                  <a:lnTo>
                    <a:pt x="1672613" y="185844"/>
                  </a:lnTo>
                  <a:lnTo>
                    <a:pt x="1635289" y="161468"/>
                  </a:lnTo>
                  <a:lnTo>
                    <a:pt x="1596910" y="138626"/>
                  </a:lnTo>
                  <a:lnTo>
                    <a:pt x="1557518" y="117361"/>
                  </a:lnTo>
                  <a:lnTo>
                    <a:pt x="1517158" y="97717"/>
                  </a:lnTo>
                  <a:lnTo>
                    <a:pt x="1475872" y="79738"/>
                  </a:lnTo>
                  <a:lnTo>
                    <a:pt x="1433705" y="63467"/>
                  </a:lnTo>
                  <a:lnTo>
                    <a:pt x="1390700" y="48947"/>
                  </a:lnTo>
                  <a:lnTo>
                    <a:pt x="1346900" y="36222"/>
                  </a:lnTo>
                  <a:lnTo>
                    <a:pt x="1302349" y="25335"/>
                  </a:lnTo>
                  <a:lnTo>
                    <a:pt x="1257090" y="16330"/>
                  </a:lnTo>
                  <a:lnTo>
                    <a:pt x="1211167" y="9251"/>
                  </a:lnTo>
                  <a:lnTo>
                    <a:pt x="1164623" y="4140"/>
                  </a:lnTo>
                  <a:lnTo>
                    <a:pt x="1117502" y="1042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8224" y="2462783"/>
              <a:ext cx="2139950" cy="2139950"/>
            </a:xfrm>
            <a:custGeom>
              <a:avLst/>
              <a:gdLst/>
              <a:ahLst/>
              <a:cxnLst/>
              <a:rect l="l" t="t" r="r" b="b"/>
              <a:pathLst>
                <a:path w="2139950" h="2139950">
                  <a:moveTo>
                    <a:pt x="0" y="1069848"/>
                  </a:moveTo>
                  <a:lnTo>
                    <a:pt x="1042" y="1022193"/>
                  </a:lnTo>
                  <a:lnTo>
                    <a:pt x="4140" y="975072"/>
                  </a:lnTo>
                  <a:lnTo>
                    <a:pt x="9251" y="928528"/>
                  </a:lnTo>
                  <a:lnTo>
                    <a:pt x="16330" y="882605"/>
                  </a:lnTo>
                  <a:lnTo>
                    <a:pt x="25335" y="837346"/>
                  </a:lnTo>
                  <a:lnTo>
                    <a:pt x="36222" y="792795"/>
                  </a:lnTo>
                  <a:lnTo>
                    <a:pt x="48947" y="748995"/>
                  </a:lnTo>
                  <a:lnTo>
                    <a:pt x="63467" y="705990"/>
                  </a:lnTo>
                  <a:lnTo>
                    <a:pt x="79738" y="663823"/>
                  </a:lnTo>
                  <a:lnTo>
                    <a:pt x="97717" y="622537"/>
                  </a:lnTo>
                  <a:lnTo>
                    <a:pt x="117361" y="582177"/>
                  </a:lnTo>
                  <a:lnTo>
                    <a:pt x="138626" y="542785"/>
                  </a:lnTo>
                  <a:lnTo>
                    <a:pt x="161468" y="504406"/>
                  </a:lnTo>
                  <a:lnTo>
                    <a:pt x="185844" y="467082"/>
                  </a:lnTo>
                  <a:lnTo>
                    <a:pt x="211710" y="430857"/>
                  </a:lnTo>
                  <a:lnTo>
                    <a:pt x="239024" y="395774"/>
                  </a:lnTo>
                  <a:lnTo>
                    <a:pt x="267741" y="361878"/>
                  </a:lnTo>
                  <a:lnTo>
                    <a:pt x="297818" y="329212"/>
                  </a:lnTo>
                  <a:lnTo>
                    <a:pt x="329212" y="297818"/>
                  </a:lnTo>
                  <a:lnTo>
                    <a:pt x="361878" y="267741"/>
                  </a:lnTo>
                  <a:lnTo>
                    <a:pt x="395774" y="239024"/>
                  </a:lnTo>
                  <a:lnTo>
                    <a:pt x="430857" y="211710"/>
                  </a:lnTo>
                  <a:lnTo>
                    <a:pt x="467082" y="185844"/>
                  </a:lnTo>
                  <a:lnTo>
                    <a:pt x="504406" y="161468"/>
                  </a:lnTo>
                  <a:lnTo>
                    <a:pt x="542785" y="138626"/>
                  </a:lnTo>
                  <a:lnTo>
                    <a:pt x="582177" y="117361"/>
                  </a:lnTo>
                  <a:lnTo>
                    <a:pt x="622537" y="97717"/>
                  </a:lnTo>
                  <a:lnTo>
                    <a:pt x="663823" y="79738"/>
                  </a:lnTo>
                  <a:lnTo>
                    <a:pt x="705990" y="63467"/>
                  </a:lnTo>
                  <a:lnTo>
                    <a:pt x="748995" y="48947"/>
                  </a:lnTo>
                  <a:lnTo>
                    <a:pt x="792795" y="36222"/>
                  </a:lnTo>
                  <a:lnTo>
                    <a:pt x="837346" y="25335"/>
                  </a:lnTo>
                  <a:lnTo>
                    <a:pt x="882605" y="16330"/>
                  </a:lnTo>
                  <a:lnTo>
                    <a:pt x="928528" y="9251"/>
                  </a:lnTo>
                  <a:lnTo>
                    <a:pt x="975072" y="4140"/>
                  </a:lnTo>
                  <a:lnTo>
                    <a:pt x="1022193" y="1042"/>
                  </a:lnTo>
                  <a:lnTo>
                    <a:pt x="1069848" y="0"/>
                  </a:lnTo>
                  <a:lnTo>
                    <a:pt x="1117502" y="1042"/>
                  </a:lnTo>
                  <a:lnTo>
                    <a:pt x="1164623" y="4140"/>
                  </a:lnTo>
                  <a:lnTo>
                    <a:pt x="1211167" y="9251"/>
                  </a:lnTo>
                  <a:lnTo>
                    <a:pt x="1257090" y="16330"/>
                  </a:lnTo>
                  <a:lnTo>
                    <a:pt x="1302349" y="25335"/>
                  </a:lnTo>
                  <a:lnTo>
                    <a:pt x="1346900" y="36222"/>
                  </a:lnTo>
                  <a:lnTo>
                    <a:pt x="1390700" y="48947"/>
                  </a:lnTo>
                  <a:lnTo>
                    <a:pt x="1433705" y="63467"/>
                  </a:lnTo>
                  <a:lnTo>
                    <a:pt x="1475872" y="79738"/>
                  </a:lnTo>
                  <a:lnTo>
                    <a:pt x="1517158" y="97717"/>
                  </a:lnTo>
                  <a:lnTo>
                    <a:pt x="1557518" y="117361"/>
                  </a:lnTo>
                  <a:lnTo>
                    <a:pt x="1596910" y="138626"/>
                  </a:lnTo>
                  <a:lnTo>
                    <a:pt x="1635289" y="161468"/>
                  </a:lnTo>
                  <a:lnTo>
                    <a:pt x="1672613" y="185844"/>
                  </a:lnTo>
                  <a:lnTo>
                    <a:pt x="1708838" y="211710"/>
                  </a:lnTo>
                  <a:lnTo>
                    <a:pt x="1743921" y="239024"/>
                  </a:lnTo>
                  <a:lnTo>
                    <a:pt x="1777817" y="267741"/>
                  </a:lnTo>
                  <a:lnTo>
                    <a:pt x="1810483" y="297818"/>
                  </a:lnTo>
                  <a:lnTo>
                    <a:pt x="1841877" y="329212"/>
                  </a:lnTo>
                  <a:lnTo>
                    <a:pt x="1871954" y="361878"/>
                  </a:lnTo>
                  <a:lnTo>
                    <a:pt x="1900671" y="395774"/>
                  </a:lnTo>
                  <a:lnTo>
                    <a:pt x="1927985" y="430857"/>
                  </a:lnTo>
                  <a:lnTo>
                    <a:pt x="1953851" y="467082"/>
                  </a:lnTo>
                  <a:lnTo>
                    <a:pt x="1978227" y="504406"/>
                  </a:lnTo>
                  <a:lnTo>
                    <a:pt x="2001069" y="542785"/>
                  </a:lnTo>
                  <a:lnTo>
                    <a:pt x="2022334" y="582177"/>
                  </a:lnTo>
                  <a:lnTo>
                    <a:pt x="2041978" y="622537"/>
                  </a:lnTo>
                  <a:lnTo>
                    <a:pt x="2059957" y="663823"/>
                  </a:lnTo>
                  <a:lnTo>
                    <a:pt x="2076228" y="705990"/>
                  </a:lnTo>
                  <a:lnTo>
                    <a:pt x="2090748" y="748995"/>
                  </a:lnTo>
                  <a:lnTo>
                    <a:pt x="2103473" y="792795"/>
                  </a:lnTo>
                  <a:lnTo>
                    <a:pt x="2114360" y="837346"/>
                  </a:lnTo>
                  <a:lnTo>
                    <a:pt x="2123365" y="882605"/>
                  </a:lnTo>
                  <a:lnTo>
                    <a:pt x="2130444" y="928528"/>
                  </a:lnTo>
                  <a:lnTo>
                    <a:pt x="2135555" y="975072"/>
                  </a:lnTo>
                  <a:lnTo>
                    <a:pt x="2138653" y="1022193"/>
                  </a:lnTo>
                  <a:lnTo>
                    <a:pt x="2139696" y="1069848"/>
                  </a:lnTo>
                  <a:lnTo>
                    <a:pt x="2138653" y="1117502"/>
                  </a:lnTo>
                  <a:lnTo>
                    <a:pt x="2135555" y="1164623"/>
                  </a:lnTo>
                  <a:lnTo>
                    <a:pt x="2130444" y="1211167"/>
                  </a:lnTo>
                  <a:lnTo>
                    <a:pt x="2123365" y="1257090"/>
                  </a:lnTo>
                  <a:lnTo>
                    <a:pt x="2114360" y="1302349"/>
                  </a:lnTo>
                  <a:lnTo>
                    <a:pt x="2103473" y="1346900"/>
                  </a:lnTo>
                  <a:lnTo>
                    <a:pt x="2090748" y="1390700"/>
                  </a:lnTo>
                  <a:lnTo>
                    <a:pt x="2076228" y="1433705"/>
                  </a:lnTo>
                  <a:lnTo>
                    <a:pt x="2059957" y="1475872"/>
                  </a:lnTo>
                  <a:lnTo>
                    <a:pt x="2041978" y="1517158"/>
                  </a:lnTo>
                  <a:lnTo>
                    <a:pt x="2022334" y="1557518"/>
                  </a:lnTo>
                  <a:lnTo>
                    <a:pt x="2001069" y="1596910"/>
                  </a:lnTo>
                  <a:lnTo>
                    <a:pt x="1978227" y="1635289"/>
                  </a:lnTo>
                  <a:lnTo>
                    <a:pt x="1953851" y="1672613"/>
                  </a:lnTo>
                  <a:lnTo>
                    <a:pt x="1927985" y="1708838"/>
                  </a:lnTo>
                  <a:lnTo>
                    <a:pt x="1900671" y="1743921"/>
                  </a:lnTo>
                  <a:lnTo>
                    <a:pt x="1871954" y="1777817"/>
                  </a:lnTo>
                  <a:lnTo>
                    <a:pt x="1841877" y="1810483"/>
                  </a:lnTo>
                  <a:lnTo>
                    <a:pt x="1810483" y="1841877"/>
                  </a:lnTo>
                  <a:lnTo>
                    <a:pt x="1777817" y="1871954"/>
                  </a:lnTo>
                  <a:lnTo>
                    <a:pt x="1743921" y="1900671"/>
                  </a:lnTo>
                  <a:lnTo>
                    <a:pt x="1708838" y="1927985"/>
                  </a:lnTo>
                  <a:lnTo>
                    <a:pt x="1672613" y="1953851"/>
                  </a:lnTo>
                  <a:lnTo>
                    <a:pt x="1635289" y="1978227"/>
                  </a:lnTo>
                  <a:lnTo>
                    <a:pt x="1596910" y="2001069"/>
                  </a:lnTo>
                  <a:lnTo>
                    <a:pt x="1557518" y="2022334"/>
                  </a:lnTo>
                  <a:lnTo>
                    <a:pt x="1517158" y="2041978"/>
                  </a:lnTo>
                  <a:lnTo>
                    <a:pt x="1475872" y="2059957"/>
                  </a:lnTo>
                  <a:lnTo>
                    <a:pt x="1433705" y="2076228"/>
                  </a:lnTo>
                  <a:lnTo>
                    <a:pt x="1390700" y="2090748"/>
                  </a:lnTo>
                  <a:lnTo>
                    <a:pt x="1346900" y="2103473"/>
                  </a:lnTo>
                  <a:lnTo>
                    <a:pt x="1302349" y="2114360"/>
                  </a:lnTo>
                  <a:lnTo>
                    <a:pt x="1257090" y="2123365"/>
                  </a:lnTo>
                  <a:lnTo>
                    <a:pt x="1211167" y="2130444"/>
                  </a:lnTo>
                  <a:lnTo>
                    <a:pt x="1164623" y="2135555"/>
                  </a:lnTo>
                  <a:lnTo>
                    <a:pt x="1117502" y="2138653"/>
                  </a:lnTo>
                  <a:lnTo>
                    <a:pt x="1069848" y="2139696"/>
                  </a:lnTo>
                  <a:lnTo>
                    <a:pt x="1022193" y="2138653"/>
                  </a:lnTo>
                  <a:lnTo>
                    <a:pt x="975072" y="2135555"/>
                  </a:lnTo>
                  <a:lnTo>
                    <a:pt x="928528" y="2130444"/>
                  </a:lnTo>
                  <a:lnTo>
                    <a:pt x="882605" y="2123365"/>
                  </a:lnTo>
                  <a:lnTo>
                    <a:pt x="837346" y="2114360"/>
                  </a:lnTo>
                  <a:lnTo>
                    <a:pt x="792795" y="2103473"/>
                  </a:lnTo>
                  <a:lnTo>
                    <a:pt x="748995" y="2090748"/>
                  </a:lnTo>
                  <a:lnTo>
                    <a:pt x="705990" y="2076228"/>
                  </a:lnTo>
                  <a:lnTo>
                    <a:pt x="663823" y="2059957"/>
                  </a:lnTo>
                  <a:lnTo>
                    <a:pt x="622537" y="2041978"/>
                  </a:lnTo>
                  <a:lnTo>
                    <a:pt x="582177" y="2022334"/>
                  </a:lnTo>
                  <a:lnTo>
                    <a:pt x="542785" y="2001069"/>
                  </a:lnTo>
                  <a:lnTo>
                    <a:pt x="504406" y="1978227"/>
                  </a:lnTo>
                  <a:lnTo>
                    <a:pt x="467082" y="1953851"/>
                  </a:lnTo>
                  <a:lnTo>
                    <a:pt x="430857" y="1927985"/>
                  </a:lnTo>
                  <a:lnTo>
                    <a:pt x="395774" y="1900671"/>
                  </a:lnTo>
                  <a:lnTo>
                    <a:pt x="361878" y="1871954"/>
                  </a:lnTo>
                  <a:lnTo>
                    <a:pt x="329212" y="1841877"/>
                  </a:lnTo>
                  <a:lnTo>
                    <a:pt x="297818" y="1810483"/>
                  </a:lnTo>
                  <a:lnTo>
                    <a:pt x="267741" y="1777817"/>
                  </a:lnTo>
                  <a:lnTo>
                    <a:pt x="239024" y="1743921"/>
                  </a:lnTo>
                  <a:lnTo>
                    <a:pt x="211710" y="1708838"/>
                  </a:lnTo>
                  <a:lnTo>
                    <a:pt x="185844" y="1672613"/>
                  </a:lnTo>
                  <a:lnTo>
                    <a:pt x="161468" y="1635289"/>
                  </a:lnTo>
                  <a:lnTo>
                    <a:pt x="138626" y="1596910"/>
                  </a:lnTo>
                  <a:lnTo>
                    <a:pt x="117361" y="1557518"/>
                  </a:lnTo>
                  <a:lnTo>
                    <a:pt x="97717" y="1517158"/>
                  </a:lnTo>
                  <a:lnTo>
                    <a:pt x="79738" y="1475872"/>
                  </a:lnTo>
                  <a:lnTo>
                    <a:pt x="63467" y="1433705"/>
                  </a:lnTo>
                  <a:lnTo>
                    <a:pt x="48947" y="1390700"/>
                  </a:lnTo>
                  <a:lnTo>
                    <a:pt x="36222" y="1346900"/>
                  </a:lnTo>
                  <a:lnTo>
                    <a:pt x="25335" y="1302349"/>
                  </a:lnTo>
                  <a:lnTo>
                    <a:pt x="16330" y="1257090"/>
                  </a:lnTo>
                  <a:lnTo>
                    <a:pt x="9251" y="1211167"/>
                  </a:lnTo>
                  <a:lnTo>
                    <a:pt x="4140" y="1164623"/>
                  </a:lnTo>
                  <a:lnTo>
                    <a:pt x="1042" y="1117502"/>
                  </a:lnTo>
                  <a:lnTo>
                    <a:pt x="0" y="10698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58036" y="3196729"/>
            <a:ext cx="1362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0">
                <a:solidFill>
                  <a:srgbClr val="FFFFFF"/>
                </a:solidFill>
                <a:latin typeface="Georgia"/>
                <a:cs typeface="Georgia"/>
              </a:rPr>
              <a:t>Application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757" y="3471089"/>
            <a:ext cx="1027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>
                <a:solidFill>
                  <a:srgbClr val="FFFFFF"/>
                </a:solidFill>
                <a:latin typeface="Georgia"/>
                <a:cs typeface="Georgia"/>
              </a:rPr>
              <a:t>Lifecycle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58428" y="3532632"/>
            <a:ext cx="3209925" cy="2139950"/>
          </a:xfrm>
          <a:custGeom>
            <a:avLst/>
            <a:gdLst/>
            <a:ahLst/>
            <a:cxnLst/>
            <a:rect l="l" t="t" r="r" b="b"/>
            <a:pathLst>
              <a:path w="3209925" h="2139950">
                <a:moveTo>
                  <a:pt x="3209544" y="0"/>
                </a:moveTo>
                <a:lnTo>
                  <a:pt x="0" y="0"/>
                </a:lnTo>
                <a:lnTo>
                  <a:pt x="0" y="2139696"/>
                </a:lnTo>
                <a:lnTo>
                  <a:pt x="3209544" y="2139696"/>
                </a:lnTo>
                <a:lnTo>
                  <a:pt x="3209544" y="0"/>
                </a:lnTo>
                <a:close/>
              </a:path>
            </a:pathLst>
          </a:custGeom>
          <a:solidFill>
            <a:srgbClr val="CCE6E9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59316" y="3783444"/>
            <a:ext cx="2406015" cy="156718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Involves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200" spc="-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events 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occur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an 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HTTP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request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received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application.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40880" y="2670048"/>
            <a:ext cx="2152015" cy="2152015"/>
            <a:chOff x="7040880" y="2670048"/>
            <a:chExt cx="2152015" cy="2152015"/>
          </a:xfrm>
        </p:grpSpPr>
        <p:sp>
          <p:nvSpPr>
            <p:cNvPr id="13" name="object 13"/>
            <p:cNvSpPr/>
            <p:nvPr/>
          </p:nvSpPr>
          <p:spPr>
            <a:xfrm>
              <a:off x="7046976" y="2676144"/>
              <a:ext cx="2139950" cy="2139950"/>
            </a:xfrm>
            <a:custGeom>
              <a:avLst/>
              <a:gdLst/>
              <a:ahLst/>
              <a:cxnLst/>
              <a:rect l="l" t="t" r="r" b="b"/>
              <a:pathLst>
                <a:path w="2139950" h="2139950">
                  <a:moveTo>
                    <a:pt x="1069848" y="0"/>
                  </a:moveTo>
                  <a:lnTo>
                    <a:pt x="1022193" y="1042"/>
                  </a:lnTo>
                  <a:lnTo>
                    <a:pt x="975072" y="4140"/>
                  </a:lnTo>
                  <a:lnTo>
                    <a:pt x="928528" y="9251"/>
                  </a:lnTo>
                  <a:lnTo>
                    <a:pt x="882605" y="16330"/>
                  </a:lnTo>
                  <a:lnTo>
                    <a:pt x="837346" y="25335"/>
                  </a:lnTo>
                  <a:lnTo>
                    <a:pt x="792795" y="36222"/>
                  </a:lnTo>
                  <a:lnTo>
                    <a:pt x="748995" y="48947"/>
                  </a:lnTo>
                  <a:lnTo>
                    <a:pt x="705990" y="63467"/>
                  </a:lnTo>
                  <a:lnTo>
                    <a:pt x="663823" y="79738"/>
                  </a:lnTo>
                  <a:lnTo>
                    <a:pt x="622537" y="97717"/>
                  </a:lnTo>
                  <a:lnTo>
                    <a:pt x="582177" y="117361"/>
                  </a:lnTo>
                  <a:lnTo>
                    <a:pt x="542785" y="138626"/>
                  </a:lnTo>
                  <a:lnTo>
                    <a:pt x="504406" y="161468"/>
                  </a:lnTo>
                  <a:lnTo>
                    <a:pt x="467082" y="185844"/>
                  </a:lnTo>
                  <a:lnTo>
                    <a:pt x="430857" y="211710"/>
                  </a:lnTo>
                  <a:lnTo>
                    <a:pt x="395774" y="239024"/>
                  </a:lnTo>
                  <a:lnTo>
                    <a:pt x="361878" y="267741"/>
                  </a:lnTo>
                  <a:lnTo>
                    <a:pt x="329212" y="297818"/>
                  </a:lnTo>
                  <a:lnTo>
                    <a:pt x="297818" y="329212"/>
                  </a:lnTo>
                  <a:lnTo>
                    <a:pt x="267741" y="361878"/>
                  </a:lnTo>
                  <a:lnTo>
                    <a:pt x="239024" y="395774"/>
                  </a:lnTo>
                  <a:lnTo>
                    <a:pt x="211710" y="430857"/>
                  </a:lnTo>
                  <a:lnTo>
                    <a:pt x="185844" y="467082"/>
                  </a:lnTo>
                  <a:lnTo>
                    <a:pt x="161468" y="504406"/>
                  </a:lnTo>
                  <a:lnTo>
                    <a:pt x="138626" y="542785"/>
                  </a:lnTo>
                  <a:lnTo>
                    <a:pt x="117361" y="582177"/>
                  </a:lnTo>
                  <a:lnTo>
                    <a:pt x="97717" y="622537"/>
                  </a:lnTo>
                  <a:lnTo>
                    <a:pt x="79738" y="663823"/>
                  </a:lnTo>
                  <a:lnTo>
                    <a:pt x="63467" y="705990"/>
                  </a:lnTo>
                  <a:lnTo>
                    <a:pt x="48947" y="748995"/>
                  </a:lnTo>
                  <a:lnTo>
                    <a:pt x="36222" y="792795"/>
                  </a:lnTo>
                  <a:lnTo>
                    <a:pt x="25335" y="837346"/>
                  </a:lnTo>
                  <a:lnTo>
                    <a:pt x="16330" y="882605"/>
                  </a:lnTo>
                  <a:lnTo>
                    <a:pt x="9251" y="928528"/>
                  </a:lnTo>
                  <a:lnTo>
                    <a:pt x="4140" y="975072"/>
                  </a:lnTo>
                  <a:lnTo>
                    <a:pt x="1042" y="1022193"/>
                  </a:lnTo>
                  <a:lnTo>
                    <a:pt x="0" y="1069847"/>
                  </a:lnTo>
                  <a:lnTo>
                    <a:pt x="1042" y="1117502"/>
                  </a:lnTo>
                  <a:lnTo>
                    <a:pt x="4140" y="1164623"/>
                  </a:lnTo>
                  <a:lnTo>
                    <a:pt x="9251" y="1211167"/>
                  </a:lnTo>
                  <a:lnTo>
                    <a:pt x="16330" y="1257090"/>
                  </a:lnTo>
                  <a:lnTo>
                    <a:pt x="25335" y="1302349"/>
                  </a:lnTo>
                  <a:lnTo>
                    <a:pt x="36222" y="1346900"/>
                  </a:lnTo>
                  <a:lnTo>
                    <a:pt x="48947" y="1390700"/>
                  </a:lnTo>
                  <a:lnTo>
                    <a:pt x="63467" y="1433705"/>
                  </a:lnTo>
                  <a:lnTo>
                    <a:pt x="79738" y="1475872"/>
                  </a:lnTo>
                  <a:lnTo>
                    <a:pt x="97717" y="1517158"/>
                  </a:lnTo>
                  <a:lnTo>
                    <a:pt x="117361" y="1557518"/>
                  </a:lnTo>
                  <a:lnTo>
                    <a:pt x="138626" y="1596910"/>
                  </a:lnTo>
                  <a:lnTo>
                    <a:pt x="161468" y="1635289"/>
                  </a:lnTo>
                  <a:lnTo>
                    <a:pt x="185844" y="1672613"/>
                  </a:lnTo>
                  <a:lnTo>
                    <a:pt x="211710" y="1708838"/>
                  </a:lnTo>
                  <a:lnTo>
                    <a:pt x="239024" y="1743921"/>
                  </a:lnTo>
                  <a:lnTo>
                    <a:pt x="267741" y="1777817"/>
                  </a:lnTo>
                  <a:lnTo>
                    <a:pt x="297818" y="1810483"/>
                  </a:lnTo>
                  <a:lnTo>
                    <a:pt x="329212" y="1841877"/>
                  </a:lnTo>
                  <a:lnTo>
                    <a:pt x="361878" y="1871954"/>
                  </a:lnTo>
                  <a:lnTo>
                    <a:pt x="395774" y="1900671"/>
                  </a:lnTo>
                  <a:lnTo>
                    <a:pt x="430857" y="1927985"/>
                  </a:lnTo>
                  <a:lnTo>
                    <a:pt x="467082" y="1953851"/>
                  </a:lnTo>
                  <a:lnTo>
                    <a:pt x="504406" y="1978227"/>
                  </a:lnTo>
                  <a:lnTo>
                    <a:pt x="542785" y="2001069"/>
                  </a:lnTo>
                  <a:lnTo>
                    <a:pt x="582177" y="2022334"/>
                  </a:lnTo>
                  <a:lnTo>
                    <a:pt x="622537" y="2041978"/>
                  </a:lnTo>
                  <a:lnTo>
                    <a:pt x="663823" y="2059957"/>
                  </a:lnTo>
                  <a:lnTo>
                    <a:pt x="705990" y="2076228"/>
                  </a:lnTo>
                  <a:lnTo>
                    <a:pt x="748995" y="2090748"/>
                  </a:lnTo>
                  <a:lnTo>
                    <a:pt x="792795" y="2103473"/>
                  </a:lnTo>
                  <a:lnTo>
                    <a:pt x="837346" y="2114360"/>
                  </a:lnTo>
                  <a:lnTo>
                    <a:pt x="882605" y="2123365"/>
                  </a:lnTo>
                  <a:lnTo>
                    <a:pt x="928528" y="2130444"/>
                  </a:lnTo>
                  <a:lnTo>
                    <a:pt x="975072" y="2135555"/>
                  </a:lnTo>
                  <a:lnTo>
                    <a:pt x="1022193" y="2138653"/>
                  </a:lnTo>
                  <a:lnTo>
                    <a:pt x="1069848" y="2139695"/>
                  </a:lnTo>
                  <a:lnTo>
                    <a:pt x="1117503" y="2138653"/>
                  </a:lnTo>
                  <a:lnTo>
                    <a:pt x="1164625" y="2135555"/>
                  </a:lnTo>
                  <a:lnTo>
                    <a:pt x="1211170" y="2130444"/>
                  </a:lnTo>
                  <a:lnTo>
                    <a:pt x="1257093" y="2123365"/>
                  </a:lnTo>
                  <a:lnTo>
                    <a:pt x="1302353" y="2114360"/>
                  </a:lnTo>
                  <a:lnTo>
                    <a:pt x="1346904" y="2103473"/>
                  </a:lnTo>
                  <a:lnTo>
                    <a:pt x="1390705" y="2090748"/>
                  </a:lnTo>
                  <a:lnTo>
                    <a:pt x="1433710" y="2076228"/>
                  </a:lnTo>
                  <a:lnTo>
                    <a:pt x="1475878" y="2059957"/>
                  </a:lnTo>
                  <a:lnTo>
                    <a:pt x="1517163" y="2041978"/>
                  </a:lnTo>
                  <a:lnTo>
                    <a:pt x="1557524" y="2022334"/>
                  </a:lnTo>
                  <a:lnTo>
                    <a:pt x="1596915" y="2001069"/>
                  </a:lnTo>
                  <a:lnTo>
                    <a:pt x="1635295" y="1978227"/>
                  </a:lnTo>
                  <a:lnTo>
                    <a:pt x="1672619" y="1953851"/>
                  </a:lnTo>
                  <a:lnTo>
                    <a:pt x="1708844" y="1927985"/>
                  </a:lnTo>
                  <a:lnTo>
                    <a:pt x="1743926" y="1900671"/>
                  </a:lnTo>
                  <a:lnTo>
                    <a:pt x="1777822" y="1871954"/>
                  </a:lnTo>
                  <a:lnTo>
                    <a:pt x="1810488" y="1841877"/>
                  </a:lnTo>
                  <a:lnTo>
                    <a:pt x="1841882" y="1810483"/>
                  </a:lnTo>
                  <a:lnTo>
                    <a:pt x="1871958" y="1777817"/>
                  </a:lnTo>
                  <a:lnTo>
                    <a:pt x="1900675" y="1743921"/>
                  </a:lnTo>
                  <a:lnTo>
                    <a:pt x="1927988" y="1708838"/>
                  </a:lnTo>
                  <a:lnTo>
                    <a:pt x="1953855" y="1672613"/>
                  </a:lnTo>
                  <a:lnTo>
                    <a:pt x="1978230" y="1635289"/>
                  </a:lnTo>
                  <a:lnTo>
                    <a:pt x="2001072" y="1596910"/>
                  </a:lnTo>
                  <a:lnTo>
                    <a:pt x="2022336" y="1557518"/>
                  </a:lnTo>
                  <a:lnTo>
                    <a:pt x="2041980" y="1517158"/>
                  </a:lnTo>
                  <a:lnTo>
                    <a:pt x="2059959" y="1475872"/>
                  </a:lnTo>
                  <a:lnTo>
                    <a:pt x="2076230" y="1433705"/>
                  </a:lnTo>
                  <a:lnTo>
                    <a:pt x="2090749" y="1390700"/>
                  </a:lnTo>
                  <a:lnTo>
                    <a:pt x="2103474" y="1346900"/>
                  </a:lnTo>
                  <a:lnTo>
                    <a:pt x="2114361" y="1302349"/>
                  </a:lnTo>
                  <a:lnTo>
                    <a:pt x="2123365" y="1257090"/>
                  </a:lnTo>
                  <a:lnTo>
                    <a:pt x="2130445" y="1211167"/>
                  </a:lnTo>
                  <a:lnTo>
                    <a:pt x="2135555" y="1164623"/>
                  </a:lnTo>
                  <a:lnTo>
                    <a:pt x="2138653" y="1117502"/>
                  </a:lnTo>
                  <a:lnTo>
                    <a:pt x="2139696" y="1069847"/>
                  </a:lnTo>
                  <a:lnTo>
                    <a:pt x="2138653" y="1022193"/>
                  </a:lnTo>
                  <a:lnTo>
                    <a:pt x="2135555" y="975072"/>
                  </a:lnTo>
                  <a:lnTo>
                    <a:pt x="2130445" y="928528"/>
                  </a:lnTo>
                  <a:lnTo>
                    <a:pt x="2123365" y="882605"/>
                  </a:lnTo>
                  <a:lnTo>
                    <a:pt x="2114361" y="837346"/>
                  </a:lnTo>
                  <a:lnTo>
                    <a:pt x="2103474" y="792795"/>
                  </a:lnTo>
                  <a:lnTo>
                    <a:pt x="2090749" y="748995"/>
                  </a:lnTo>
                  <a:lnTo>
                    <a:pt x="2076230" y="705990"/>
                  </a:lnTo>
                  <a:lnTo>
                    <a:pt x="2059959" y="663823"/>
                  </a:lnTo>
                  <a:lnTo>
                    <a:pt x="2041980" y="622537"/>
                  </a:lnTo>
                  <a:lnTo>
                    <a:pt x="2022336" y="582177"/>
                  </a:lnTo>
                  <a:lnTo>
                    <a:pt x="2001072" y="542785"/>
                  </a:lnTo>
                  <a:lnTo>
                    <a:pt x="1978230" y="504406"/>
                  </a:lnTo>
                  <a:lnTo>
                    <a:pt x="1953855" y="467082"/>
                  </a:lnTo>
                  <a:lnTo>
                    <a:pt x="1927988" y="430857"/>
                  </a:lnTo>
                  <a:lnTo>
                    <a:pt x="1900675" y="395774"/>
                  </a:lnTo>
                  <a:lnTo>
                    <a:pt x="1871958" y="361878"/>
                  </a:lnTo>
                  <a:lnTo>
                    <a:pt x="1841882" y="329212"/>
                  </a:lnTo>
                  <a:lnTo>
                    <a:pt x="1810488" y="297818"/>
                  </a:lnTo>
                  <a:lnTo>
                    <a:pt x="1777822" y="267741"/>
                  </a:lnTo>
                  <a:lnTo>
                    <a:pt x="1743926" y="239024"/>
                  </a:lnTo>
                  <a:lnTo>
                    <a:pt x="1708844" y="211710"/>
                  </a:lnTo>
                  <a:lnTo>
                    <a:pt x="1672619" y="185844"/>
                  </a:lnTo>
                  <a:lnTo>
                    <a:pt x="1635295" y="161468"/>
                  </a:lnTo>
                  <a:lnTo>
                    <a:pt x="1596915" y="138626"/>
                  </a:lnTo>
                  <a:lnTo>
                    <a:pt x="1557524" y="117361"/>
                  </a:lnTo>
                  <a:lnTo>
                    <a:pt x="1517163" y="97717"/>
                  </a:lnTo>
                  <a:lnTo>
                    <a:pt x="1475878" y="79738"/>
                  </a:lnTo>
                  <a:lnTo>
                    <a:pt x="1433710" y="63467"/>
                  </a:lnTo>
                  <a:lnTo>
                    <a:pt x="1390705" y="48947"/>
                  </a:lnTo>
                  <a:lnTo>
                    <a:pt x="1346904" y="36222"/>
                  </a:lnTo>
                  <a:lnTo>
                    <a:pt x="1302353" y="25335"/>
                  </a:lnTo>
                  <a:lnTo>
                    <a:pt x="1257093" y="16330"/>
                  </a:lnTo>
                  <a:lnTo>
                    <a:pt x="1211170" y="9251"/>
                  </a:lnTo>
                  <a:lnTo>
                    <a:pt x="1164625" y="4140"/>
                  </a:lnTo>
                  <a:lnTo>
                    <a:pt x="1117503" y="1042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46976" y="2676144"/>
              <a:ext cx="2139950" cy="2139950"/>
            </a:xfrm>
            <a:custGeom>
              <a:avLst/>
              <a:gdLst/>
              <a:ahLst/>
              <a:cxnLst/>
              <a:rect l="l" t="t" r="r" b="b"/>
              <a:pathLst>
                <a:path w="2139950" h="2139950">
                  <a:moveTo>
                    <a:pt x="0" y="1069847"/>
                  </a:moveTo>
                  <a:lnTo>
                    <a:pt x="1042" y="1022193"/>
                  </a:lnTo>
                  <a:lnTo>
                    <a:pt x="4140" y="975072"/>
                  </a:lnTo>
                  <a:lnTo>
                    <a:pt x="9251" y="928528"/>
                  </a:lnTo>
                  <a:lnTo>
                    <a:pt x="16330" y="882605"/>
                  </a:lnTo>
                  <a:lnTo>
                    <a:pt x="25335" y="837346"/>
                  </a:lnTo>
                  <a:lnTo>
                    <a:pt x="36222" y="792795"/>
                  </a:lnTo>
                  <a:lnTo>
                    <a:pt x="48947" y="748995"/>
                  </a:lnTo>
                  <a:lnTo>
                    <a:pt x="63467" y="705990"/>
                  </a:lnTo>
                  <a:lnTo>
                    <a:pt x="79738" y="663823"/>
                  </a:lnTo>
                  <a:lnTo>
                    <a:pt x="97717" y="622537"/>
                  </a:lnTo>
                  <a:lnTo>
                    <a:pt x="117361" y="582177"/>
                  </a:lnTo>
                  <a:lnTo>
                    <a:pt x="138626" y="542785"/>
                  </a:lnTo>
                  <a:lnTo>
                    <a:pt x="161468" y="504406"/>
                  </a:lnTo>
                  <a:lnTo>
                    <a:pt x="185844" y="467082"/>
                  </a:lnTo>
                  <a:lnTo>
                    <a:pt x="211710" y="430857"/>
                  </a:lnTo>
                  <a:lnTo>
                    <a:pt x="239024" y="395774"/>
                  </a:lnTo>
                  <a:lnTo>
                    <a:pt x="267741" y="361878"/>
                  </a:lnTo>
                  <a:lnTo>
                    <a:pt x="297818" y="329212"/>
                  </a:lnTo>
                  <a:lnTo>
                    <a:pt x="329212" y="297818"/>
                  </a:lnTo>
                  <a:lnTo>
                    <a:pt x="361878" y="267741"/>
                  </a:lnTo>
                  <a:lnTo>
                    <a:pt x="395774" y="239024"/>
                  </a:lnTo>
                  <a:lnTo>
                    <a:pt x="430857" y="211710"/>
                  </a:lnTo>
                  <a:lnTo>
                    <a:pt x="467082" y="185844"/>
                  </a:lnTo>
                  <a:lnTo>
                    <a:pt x="504406" y="161468"/>
                  </a:lnTo>
                  <a:lnTo>
                    <a:pt x="542785" y="138626"/>
                  </a:lnTo>
                  <a:lnTo>
                    <a:pt x="582177" y="117361"/>
                  </a:lnTo>
                  <a:lnTo>
                    <a:pt x="622537" y="97717"/>
                  </a:lnTo>
                  <a:lnTo>
                    <a:pt x="663823" y="79738"/>
                  </a:lnTo>
                  <a:lnTo>
                    <a:pt x="705990" y="63467"/>
                  </a:lnTo>
                  <a:lnTo>
                    <a:pt x="748995" y="48947"/>
                  </a:lnTo>
                  <a:lnTo>
                    <a:pt x="792795" y="36222"/>
                  </a:lnTo>
                  <a:lnTo>
                    <a:pt x="837346" y="25335"/>
                  </a:lnTo>
                  <a:lnTo>
                    <a:pt x="882605" y="16330"/>
                  </a:lnTo>
                  <a:lnTo>
                    <a:pt x="928528" y="9251"/>
                  </a:lnTo>
                  <a:lnTo>
                    <a:pt x="975072" y="4140"/>
                  </a:lnTo>
                  <a:lnTo>
                    <a:pt x="1022193" y="1042"/>
                  </a:lnTo>
                  <a:lnTo>
                    <a:pt x="1069848" y="0"/>
                  </a:lnTo>
                  <a:lnTo>
                    <a:pt x="1117503" y="1042"/>
                  </a:lnTo>
                  <a:lnTo>
                    <a:pt x="1164625" y="4140"/>
                  </a:lnTo>
                  <a:lnTo>
                    <a:pt x="1211170" y="9251"/>
                  </a:lnTo>
                  <a:lnTo>
                    <a:pt x="1257093" y="16330"/>
                  </a:lnTo>
                  <a:lnTo>
                    <a:pt x="1302353" y="25335"/>
                  </a:lnTo>
                  <a:lnTo>
                    <a:pt x="1346904" y="36222"/>
                  </a:lnTo>
                  <a:lnTo>
                    <a:pt x="1390705" y="48947"/>
                  </a:lnTo>
                  <a:lnTo>
                    <a:pt x="1433710" y="63467"/>
                  </a:lnTo>
                  <a:lnTo>
                    <a:pt x="1475878" y="79738"/>
                  </a:lnTo>
                  <a:lnTo>
                    <a:pt x="1517163" y="97717"/>
                  </a:lnTo>
                  <a:lnTo>
                    <a:pt x="1557524" y="117361"/>
                  </a:lnTo>
                  <a:lnTo>
                    <a:pt x="1596915" y="138626"/>
                  </a:lnTo>
                  <a:lnTo>
                    <a:pt x="1635295" y="161468"/>
                  </a:lnTo>
                  <a:lnTo>
                    <a:pt x="1672619" y="185844"/>
                  </a:lnTo>
                  <a:lnTo>
                    <a:pt x="1708844" y="211710"/>
                  </a:lnTo>
                  <a:lnTo>
                    <a:pt x="1743926" y="239024"/>
                  </a:lnTo>
                  <a:lnTo>
                    <a:pt x="1777822" y="267741"/>
                  </a:lnTo>
                  <a:lnTo>
                    <a:pt x="1810488" y="297818"/>
                  </a:lnTo>
                  <a:lnTo>
                    <a:pt x="1841882" y="329212"/>
                  </a:lnTo>
                  <a:lnTo>
                    <a:pt x="1871958" y="361878"/>
                  </a:lnTo>
                  <a:lnTo>
                    <a:pt x="1900675" y="395774"/>
                  </a:lnTo>
                  <a:lnTo>
                    <a:pt x="1927988" y="430857"/>
                  </a:lnTo>
                  <a:lnTo>
                    <a:pt x="1953855" y="467082"/>
                  </a:lnTo>
                  <a:lnTo>
                    <a:pt x="1978230" y="504406"/>
                  </a:lnTo>
                  <a:lnTo>
                    <a:pt x="2001072" y="542785"/>
                  </a:lnTo>
                  <a:lnTo>
                    <a:pt x="2022336" y="582177"/>
                  </a:lnTo>
                  <a:lnTo>
                    <a:pt x="2041980" y="622537"/>
                  </a:lnTo>
                  <a:lnTo>
                    <a:pt x="2059959" y="663823"/>
                  </a:lnTo>
                  <a:lnTo>
                    <a:pt x="2076230" y="705990"/>
                  </a:lnTo>
                  <a:lnTo>
                    <a:pt x="2090749" y="748995"/>
                  </a:lnTo>
                  <a:lnTo>
                    <a:pt x="2103474" y="792795"/>
                  </a:lnTo>
                  <a:lnTo>
                    <a:pt x="2114361" y="837346"/>
                  </a:lnTo>
                  <a:lnTo>
                    <a:pt x="2123365" y="882605"/>
                  </a:lnTo>
                  <a:lnTo>
                    <a:pt x="2130445" y="928528"/>
                  </a:lnTo>
                  <a:lnTo>
                    <a:pt x="2135555" y="975072"/>
                  </a:lnTo>
                  <a:lnTo>
                    <a:pt x="2138653" y="1022193"/>
                  </a:lnTo>
                  <a:lnTo>
                    <a:pt x="2139696" y="1069847"/>
                  </a:lnTo>
                  <a:lnTo>
                    <a:pt x="2138653" y="1117502"/>
                  </a:lnTo>
                  <a:lnTo>
                    <a:pt x="2135555" y="1164623"/>
                  </a:lnTo>
                  <a:lnTo>
                    <a:pt x="2130445" y="1211167"/>
                  </a:lnTo>
                  <a:lnTo>
                    <a:pt x="2123365" y="1257090"/>
                  </a:lnTo>
                  <a:lnTo>
                    <a:pt x="2114361" y="1302349"/>
                  </a:lnTo>
                  <a:lnTo>
                    <a:pt x="2103474" y="1346900"/>
                  </a:lnTo>
                  <a:lnTo>
                    <a:pt x="2090749" y="1390700"/>
                  </a:lnTo>
                  <a:lnTo>
                    <a:pt x="2076230" y="1433705"/>
                  </a:lnTo>
                  <a:lnTo>
                    <a:pt x="2059959" y="1475872"/>
                  </a:lnTo>
                  <a:lnTo>
                    <a:pt x="2041980" y="1517158"/>
                  </a:lnTo>
                  <a:lnTo>
                    <a:pt x="2022336" y="1557518"/>
                  </a:lnTo>
                  <a:lnTo>
                    <a:pt x="2001072" y="1596910"/>
                  </a:lnTo>
                  <a:lnTo>
                    <a:pt x="1978230" y="1635289"/>
                  </a:lnTo>
                  <a:lnTo>
                    <a:pt x="1953855" y="1672613"/>
                  </a:lnTo>
                  <a:lnTo>
                    <a:pt x="1927988" y="1708838"/>
                  </a:lnTo>
                  <a:lnTo>
                    <a:pt x="1900675" y="1743921"/>
                  </a:lnTo>
                  <a:lnTo>
                    <a:pt x="1871958" y="1777817"/>
                  </a:lnTo>
                  <a:lnTo>
                    <a:pt x="1841882" y="1810483"/>
                  </a:lnTo>
                  <a:lnTo>
                    <a:pt x="1810488" y="1841877"/>
                  </a:lnTo>
                  <a:lnTo>
                    <a:pt x="1777822" y="1871954"/>
                  </a:lnTo>
                  <a:lnTo>
                    <a:pt x="1743926" y="1900671"/>
                  </a:lnTo>
                  <a:lnTo>
                    <a:pt x="1708844" y="1927985"/>
                  </a:lnTo>
                  <a:lnTo>
                    <a:pt x="1672619" y="1953851"/>
                  </a:lnTo>
                  <a:lnTo>
                    <a:pt x="1635295" y="1978227"/>
                  </a:lnTo>
                  <a:lnTo>
                    <a:pt x="1596915" y="2001069"/>
                  </a:lnTo>
                  <a:lnTo>
                    <a:pt x="1557524" y="2022334"/>
                  </a:lnTo>
                  <a:lnTo>
                    <a:pt x="1517163" y="2041978"/>
                  </a:lnTo>
                  <a:lnTo>
                    <a:pt x="1475878" y="2059957"/>
                  </a:lnTo>
                  <a:lnTo>
                    <a:pt x="1433710" y="2076228"/>
                  </a:lnTo>
                  <a:lnTo>
                    <a:pt x="1390705" y="2090748"/>
                  </a:lnTo>
                  <a:lnTo>
                    <a:pt x="1346904" y="2103473"/>
                  </a:lnTo>
                  <a:lnTo>
                    <a:pt x="1302353" y="2114360"/>
                  </a:lnTo>
                  <a:lnTo>
                    <a:pt x="1257093" y="2123365"/>
                  </a:lnTo>
                  <a:lnTo>
                    <a:pt x="1211170" y="2130444"/>
                  </a:lnTo>
                  <a:lnTo>
                    <a:pt x="1164625" y="2135555"/>
                  </a:lnTo>
                  <a:lnTo>
                    <a:pt x="1117503" y="2138653"/>
                  </a:lnTo>
                  <a:lnTo>
                    <a:pt x="1069848" y="2139695"/>
                  </a:lnTo>
                  <a:lnTo>
                    <a:pt x="1022193" y="2138653"/>
                  </a:lnTo>
                  <a:lnTo>
                    <a:pt x="975072" y="2135555"/>
                  </a:lnTo>
                  <a:lnTo>
                    <a:pt x="928528" y="2130444"/>
                  </a:lnTo>
                  <a:lnTo>
                    <a:pt x="882605" y="2123365"/>
                  </a:lnTo>
                  <a:lnTo>
                    <a:pt x="837346" y="2114360"/>
                  </a:lnTo>
                  <a:lnTo>
                    <a:pt x="792795" y="2103473"/>
                  </a:lnTo>
                  <a:lnTo>
                    <a:pt x="748995" y="2090748"/>
                  </a:lnTo>
                  <a:lnTo>
                    <a:pt x="705990" y="2076228"/>
                  </a:lnTo>
                  <a:lnTo>
                    <a:pt x="663823" y="2059957"/>
                  </a:lnTo>
                  <a:lnTo>
                    <a:pt x="622537" y="2041978"/>
                  </a:lnTo>
                  <a:lnTo>
                    <a:pt x="582177" y="2022334"/>
                  </a:lnTo>
                  <a:lnTo>
                    <a:pt x="542785" y="2001069"/>
                  </a:lnTo>
                  <a:lnTo>
                    <a:pt x="504406" y="1978227"/>
                  </a:lnTo>
                  <a:lnTo>
                    <a:pt x="467082" y="1953851"/>
                  </a:lnTo>
                  <a:lnTo>
                    <a:pt x="430857" y="1927985"/>
                  </a:lnTo>
                  <a:lnTo>
                    <a:pt x="395774" y="1900671"/>
                  </a:lnTo>
                  <a:lnTo>
                    <a:pt x="361878" y="1871954"/>
                  </a:lnTo>
                  <a:lnTo>
                    <a:pt x="329212" y="1841877"/>
                  </a:lnTo>
                  <a:lnTo>
                    <a:pt x="297818" y="1810483"/>
                  </a:lnTo>
                  <a:lnTo>
                    <a:pt x="267741" y="1777817"/>
                  </a:lnTo>
                  <a:lnTo>
                    <a:pt x="239024" y="1743921"/>
                  </a:lnTo>
                  <a:lnTo>
                    <a:pt x="211710" y="1708838"/>
                  </a:lnTo>
                  <a:lnTo>
                    <a:pt x="185844" y="1672613"/>
                  </a:lnTo>
                  <a:lnTo>
                    <a:pt x="161468" y="1635289"/>
                  </a:lnTo>
                  <a:lnTo>
                    <a:pt x="138626" y="1596910"/>
                  </a:lnTo>
                  <a:lnTo>
                    <a:pt x="117361" y="1557518"/>
                  </a:lnTo>
                  <a:lnTo>
                    <a:pt x="97717" y="1517158"/>
                  </a:lnTo>
                  <a:lnTo>
                    <a:pt x="79738" y="1475872"/>
                  </a:lnTo>
                  <a:lnTo>
                    <a:pt x="63467" y="1433705"/>
                  </a:lnTo>
                  <a:lnTo>
                    <a:pt x="48947" y="1390700"/>
                  </a:lnTo>
                  <a:lnTo>
                    <a:pt x="36222" y="1346900"/>
                  </a:lnTo>
                  <a:lnTo>
                    <a:pt x="25335" y="1302349"/>
                  </a:lnTo>
                  <a:lnTo>
                    <a:pt x="16330" y="1257090"/>
                  </a:lnTo>
                  <a:lnTo>
                    <a:pt x="9251" y="1211167"/>
                  </a:lnTo>
                  <a:lnTo>
                    <a:pt x="4140" y="1164623"/>
                  </a:lnTo>
                  <a:lnTo>
                    <a:pt x="1042" y="1117502"/>
                  </a:lnTo>
                  <a:lnTo>
                    <a:pt x="0" y="106984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603430" y="3410153"/>
            <a:ext cx="1027430" cy="605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 indent="48260">
              <a:lnSpc>
                <a:spcPts val="2160"/>
              </a:lnSpc>
              <a:spcBef>
                <a:spcPts val="375"/>
              </a:spcBef>
            </a:pPr>
            <a:r>
              <a:rPr dirty="0" sz="2000" spc="-10">
                <a:solidFill>
                  <a:srgbClr val="FFFFFF"/>
                </a:solidFill>
                <a:latin typeface="Georgia"/>
                <a:cs typeface="Georgia"/>
              </a:rPr>
              <a:t>Request  </a:t>
            </a:r>
            <a:r>
              <a:rPr dirty="0" sz="2000" spc="1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ife</a:t>
            </a:r>
            <a:r>
              <a:rPr dirty="0" sz="2000" spc="-25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2000" spc="13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dirty="0" sz="2000" spc="-25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le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5487" y="2300312"/>
            <a:ext cx="1457031" cy="3291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06947" y="2641180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0">
                <a:solidFill>
                  <a:srgbClr val="585858"/>
                </a:solidFill>
                <a:latin typeface="Georgia"/>
                <a:cs typeface="Georgia"/>
              </a:rPr>
              <a:t>1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52680" y="3372434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5">
                <a:solidFill>
                  <a:srgbClr val="585858"/>
                </a:solidFill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6947" y="4103674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2680" y="4834915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5">
                <a:solidFill>
                  <a:srgbClr val="585858"/>
                </a:solidFill>
                <a:latin typeface="Georgia"/>
                <a:cs typeface="Georgia"/>
              </a:rPr>
              <a:t>4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047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ASP.NET </a:t>
            </a:r>
            <a:r>
              <a:rPr dirty="0" spc="155"/>
              <a:t>MVC </a:t>
            </a:r>
            <a:r>
              <a:rPr dirty="0" spc="-20"/>
              <a:t>Request</a:t>
            </a:r>
            <a:r>
              <a:rPr dirty="0" spc="-165"/>
              <a:t> </a:t>
            </a:r>
            <a:r>
              <a:rPr dirty="0" spc="15"/>
              <a:t>Lifecycle</a:t>
            </a:r>
          </a:p>
        </p:txBody>
      </p:sp>
      <p:sp>
        <p:nvSpPr>
          <p:cNvPr id="3" name="object 3"/>
          <p:cNvSpPr/>
          <p:nvPr/>
        </p:nvSpPr>
        <p:spPr>
          <a:xfrm>
            <a:off x="2871216" y="1562100"/>
            <a:ext cx="6896087" cy="408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78576" y="5676953"/>
            <a:ext cx="1280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Request Life</a:t>
            </a:r>
            <a:r>
              <a:rPr dirty="0" sz="1200" spc="-2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Cycle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531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Advantages </a:t>
            </a:r>
            <a:r>
              <a:rPr dirty="0" spc="25"/>
              <a:t>of ASP.NET</a:t>
            </a:r>
            <a:r>
              <a:rPr dirty="0" spc="-90"/>
              <a:t> </a:t>
            </a:r>
            <a:r>
              <a:rPr dirty="0" spc="150"/>
              <a:t>MVC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0096" y="1466088"/>
            <a:ext cx="9610725" cy="1050290"/>
            <a:chOff x="1530096" y="1466088"/>
            <a:chExt cx="9610725" cy="1050290"/>
          </a:xfrm>
        </p:grpSpPr>
        <p:sp>
          <p:nvSpPr>
            <p:cNvPr id="4" name="object 4"/>
            <p:cNvSpPr/>
            <p:nvPr/>
          </p:nvSpPr>
          <p:spPr>
            <a:xfrm>
              <a:off x="1536192" y="1856232"/>
              <a:ext cx="9598660" cy="654050"/>
            </a:xfrm>
            <a:custGeom>
              <a:avLst/>
              <a:gdLst/>
              <a:ahLst/>
              <a:cxnLst/>
              <a:rect l="l" t="t" r="r" b="b"/>
              <a:pathLst>
                <a:path w="9598660" h="654050">
                  <a:moveTo>
                    <a:pt x="9598152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9598152" y="653796"/>
                  </a:lnTo>
                  <a:lnTo>
                    <a:pt x="9598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6192" y="1856232"/>
              <a:ext cx="9598660" cy="654050"/>
            </a:xfrm>
            <a:custGeom>
              <a:avLst/>
              <a:gdLst/>
              <a:ahLst/>
              <a:cxnLst/>
              <a:rect l="l" t="t" r="r" b="b"/>
              <a:pathLst>
                <a:path w="9598660" h="654050">
                  <a:moveTo>
                    <a:pt x="0" y="0"/>
                  </a:moveTo>
                  <a:lnTo>
                    <a:pt x="9598152" y="0"/>
                  </a:lnTo>
                  <a:lnTo>
                    <a:pt x="9598152" y="653796"/>
                  </a:lnTo>
                  <a:lnTo>
                    <a:pt x="0" y="65379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6252" y="1472184"/>
              <a:ext cx="6718300" cy="767080"/>
            </a:xfrm>
            <a:custGeom>
              <a:avLst/>
              <a:gdLst/>
              <a:ahLst/>
              <a:cxnLst/>
              <a:rect l="l" t="t" r="r" b="b"/>
              <a:pathLst>
                <a:path w="6718300" h="767080">
                  <a:moveTo>
                    <a:pt x="6590030" y="0"/>
                  </a:moveTo>
                  <a:lnTo>
                    <a:pt x="127762" y="0"/>
                  </a:lnTo>
                  <a:lnTo>
                    <a:pt x="78031" y="10040"/>
                  </a:lnTo>
                  <a:lnTo>
                    <a:pt x="37420" y="37420"/>
                  </a:lnTo>
                  <a:lnTo>
                    <a:pt x="10040" y="78031"/>
                  </a:lnTo>
                  <a:lnTo>
                    <a:pt x="0" y="127762"/>
                  </a:lnTo>
                  <a:lnTo>
                    <a:pt x="0" y="638797"/>
                  </a:lnTo>
                  <a:lnTo>
                    <a:pt x="10040" y="688530"/>
                  </a:lnTo>
                  <a:lnTo>
                    <a:pt x="37420" y="729145"/>
                  </a:lnTo>
                  <a:lnTo>
                    <a:pt x="78031" y="756529"/>
                  </a:lnTo>
                  <a:lnTo>
                    <a:pt x="127762" y="766572"/>
                  </a:lnTo>
                  <a:lnTo>
                    <a:pt x="6590030" y="766572"/>
                  </a:lnTo>
                  <a:lnTo>
                    <a:pt x="6639760" y="756529"/>
                  </a:lnTo>
                  <a:lnTo>
                    <a:pt x="6680371" y="729145"/>
                  </a:lnTo>
                  <a:lnTo>
                    <a:pt x="6707751" y="688530"/>
                  </a:lnTo>
                  <a:lnTo>
                    <a:pt x="6717792" y="638797"/>
                  </a:lnTo>
                  <a:lnTo>
                    <a:pt x="6717792" y="127762"/>
                  </a:lnTo>
                  <a:lnTo>
                    <a:pt x="6707751" y="78031"/>
                  </a:lnTo>
                  <a:lnTo>
                    <a:pt x="6680371" y="37420"/>
                  </a:lnTo>
                  <a:lnTo>
                    <a:pt x="6639760" y="10040"/>
                  </a:lnTo>
                  <a:lnTo>
                    <a:pt x="6590030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16252" y="1472184"/>
              <a:ext cx="6718300" cy="767080"/>
            </a:xfrm>
            <a:custGeom>
              <a:avLst/>
              <a:gdLst/>
              <a:ahLst/>
              <a:cxnLst/>
              <a:rect l="l" t="t" r="r" b="b"/>
              <a:pathLst>
                <a:path w="6718300" h="767080">
                  <a:moveTo>
                    <a:pt x="0" y="127762"/>
                  </a:moveTo>
                  <a:lnTo>
                    <a:pt x="10040" y="78031"/>
                  </a:lnTo>
                  <a:lnTo>
                    <a:pt x="37420" y="37420"/>
                  </a:lnTo>
                  <a:lnTo>
                    <a:pt x="78031" y="10040"/>
                  </a:lnTo>
                  <a:lnTo>
                    <a:pt x="127762" y="0"/>
                  </a:lnTo>
                  <a:lnTo>
                    <a:pt x="6590030" y="0"/>
                  </a:lnTo>
                  <a:lnTo>
                    <a:pt x="6639760" y="10040"/>
                  </a:lnTo>
                  <a:lnTo>
                    <a:pt x="6680371" y="37420"/>
                  </a:lnTo>
                  <a:lnTo>
                    <a:pt x="6707751" y="78031"/>
                  </a:lnTo>
                  <a:lnTo>
                    <a:pt x="6717792" y="127762"/>
                  </a:lnTo>
                  <a:lnTo>
                    <a:pt x="6717792" y="638797"/>
                  </a:lnTo>
                  <a:lnTo>
                    <a:pt x="6707751" y="688530"/>
                  </a:lnTo>
                  <a:lnTo>
                    <a:pt x="6680371" y="729145"/>
                  </a:lnTo>
                  <a:lnTo>
                    <a:pt x="6639760" y="756529"/>
                  </a:lnTo>
                  <a:lnTo>
                    <a:pt x="6590030" y="766572"/>
                  </a:lnTo>
                  <a:lnTo>
                    <a:pt x="127762" y="766572"/>
                  </a:lnTo>
                  <a:lnTo>
                    <a:pt x="78031" y="756529"/>
                  </a:lnTo>
                  <a:lnTo>
                    <a:pt x="37420" y="729145"/>
                  </a:lnTo>
                  <a:lnTo>
                    <a:pt x="10040" y="688530"/>
                  </a:lnTo>
                  <a:lnTo>
                    <a:pt x="0" y="638797"/>
                  </a:lnTo>
                  <a:lnTo>
                    <a:pt x="0" y="12776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295270" y="1642363"/>
            <a:ext cx="41998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>
                <a:latin typeface="Georgia"/>
                <a:cs typeface="Georgia"/>
              </a:rPr>
              <a:t>Provides </a:t>
            </a:r>
            <a:r>
              <a:rPr dirty="0" sz="2200" spc="5">
                <a:latin typeface="Georgia"/>
                <a:cs typeface="Georgia"/>
              </a:rPr>
              <a:t>asynchronous</a:t>
            </a:r>
            <a:r>
              <a:rPr dirty="0" sz="2200" spc="-10">
                <a:latin typeface="Georgia"/>
                <a:cs typeface="Georgia"/>
              </a:rPr>
              <a:t> technique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30096" y="2645664"/>
            <a:ext cx="9610725" cy="1050290"/>
            <a:chOff x="1530096" y="2645664"/>
            <a:chExt cx="9610725" cy="1050290"/>
          </a:xfrm>
        </p:grpSpPr>
        <p:sp>
          <p:nvSpPr>
            <p:cNvPr id="10" name="object 10"/>
            <p:cNvSpPr/>
            <p:nvPr/>
          </p:nvSpPr>
          <p:spPr>
            <a:xfrm>
              <a:off x="1536192" y="3034284"/>
              <a:ext cx="9598660" cy="655320"/>
            </a:xfrm>
            <a:custGeom>
              <a:avLst/>
              <a:gdLst/>
              <a:ahLst/>
              <a:cxnLst/>
              <a:rect l="l" t="t" r="r" b="b"/>
              <a:pathLst>
                <a:path w="9598660" h="655320">
                  <a:moveTo>
                    <a:pt x="959815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9598152" y="655319"/>
                  </a:lnTo>
                  <a:lnTo>
                    <a:pt x="9598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6192" y="3034284"/>
              <a:ext cx="9598660" cy="655320"/>
            </a:xfrm>
            <a:custGeom>
              <a:avLst/>
              <a:gdLst/>
              <a:ahLst/>
              <a:cxnLst/>
              <a:rect l="l" t="t" r="r" b="b"/>
              <a:pathLst>
                <a:path w="9598660" h="655320">
                  <a:moveTo>
                    <a:pt x="0" y="0"/>
                  </a:moveTo>
                  <a:lnTo>
                    <a:pt x="9598152" y="0"/>
                  </a:lnTo>
                  <a:lnTo>
                    <a:pt x="9598152" y="655319"/>
                  </a:lnTo>
                  <a:lnTo>
                    <a:pt x="0" y="65531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7AB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6252" y="2651760"/>
              <a:ext cx="6718300" cy="767080"/>
            </a:xfrm>
            <a:custGeom>
              <a:avLst/>
              <a:gdLst/>
              <a:ahLst/>
              <a:cxnLst/>
              <a:rect l="l" t="t" r="r" b="b"/>
              <a:pathLst>
                <a:path w="6718300" h="767079">
                  <a:moveTo>
                    <a:pt x="6590030" y="0"/>
                  </a:moveTo>
                  <a:lnTo>
                    <a:pt x="127762" y="0"/>
                  </a:lnTo>
                  <a:lnTo>
                    <a:pt x="78031" y="10040"/>
                  </a:lnTo>
                  <a:lnTo>
                    <a:pt x="37420" y="37420"/>
                  </a:lnTo>
                  <a:lnTo>
                    <a:pt x="10040" y="78031"/>
                  </a:lnTo>
                  <a:lnTo>
                    <a:pt x="0" y="127762"/>
                  </a:lnTo>
                  <a:lnTo>
                    <a:pt x="0" y="638797"/>
                  </a:lnTo>
                  <a:lnTo>
                    <a:pt x="10040" y="688530"/>
                  </a:lnTo>
                  <a:lnTo>
                    <a:pt x="37420" y="729145"/>
                  </a:lnTo>
                  <a:lnTo>
                    <a:pt x="78031" y="756529"/>
                  </a:lnTo>
                  <a:lnTo>
                    <a:pt x="127762" y="766572"/>
                  </a:lnTo>
                  <a:lnTo>
                    <a:pt x="6590030" y="766572"/>
                  </a:lnTo>
                  <a:lnTo>
                    <a:pt x="6639760" y="756529"/>
                  </a:lnTo>
                  <a:lnTo>
                    <a:pt x="6680371" y="729145"/>
                  </a:lnTo>
                  <a:lnTo>
                    <a:pt x="6707751" y="688530"/>
                  </a:lnTo>
                  <a:lnTo>
                    <a:pt x="6717792" y="638797"/>
                  </a:lnTo>
                  <a:lnTo>
                    <a:pt x="6717792" y="127762"/>
                  </a:lnTo>
                  <a:lnTo>
                    <a:pt x="6707751" y="78031"/>
                  </a:lnTo>
                  <a:lnTo>
                    <a:pt x="6680371" y="37420"/>
                  </a:lnTo>
                  <a:lnTo>
                    <a:pt x="6639760" y="10040"/>
                  </a:lnTo>
                  <a:lnTo>
                    <a:pt x="6590030" y="0"/>
                  </a:lnTo>
                  <a:close/>
                </a:path>
              </a:pathLst>
            </a:custGeom>
            <a:solidFill>
              <a:srgbClr val="7AB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16252" y="2651760"/>
              <a:ext cx="6718300" cy="767080"/>
            </a:xfrm>
            <a:custGeom>
              <a:avLst/>
              <a:gdLst/>
              <a:ahLst/>
              <a:cxnLst/>
              <a:rect l="l" t="t" r="r" b="b"/>
              <a:pathLst>
                <a:path w="6718300" h="767079">
                  <a:moveTo>
                    <a:pt x="0" y="127762"/>
                  </a:moveTo>
                  <a:lnTo>
                    <a:pt x="10040" y="78031"/>
                  </a:lnTo>
                  <a:lnTo>
                    <a:pt x="37420" y="37420"/>
                  </a:lnTo>
                  <a:lnTo>
                    <a:pt x="78031" y="10040"/>
                  </a:lnTo>
                  <a:lnTo>
                    <a:pt x="127762" y="0"/>
                  </a:lnTo>
                  <a:lnTo>
                    <a:pt x="6590030" y="0"/>
                  </a:lnTo>
                  <a:lnTo>
                    <a:pt x="6639760" y="10040"/>
                  </a:lnTo>
                  <a:lnTo>
                    <a:pt x="6680371" y="37420"/>
                  </a:lnTo>
                  <a:lnTo>
                    <a:pt x="6707751" y="78031"/>
                  </a:lnTo>
                  <a:lnTo>
                    <a:pt x="6717792" y="127762"/>
                  </a:lnTo>
                  <a:lnTo>
                    <a:pt x="6717792" y="638797"/>
                  </a:lnTo>
                  <a:lnTo>
                    <a:pt x="6707751" y="688530"/>
                  </a:lnTo>
                  <a:lnTo>
                    <a:pt x="6680371" y="729145"/>
                  </a:lnTo>
                  <a:lnTo>
                    <a:pt x="6639760" y="756529"/>
                  </a:lnTo>
                  <a:lnTo>
                    <a:pt x="6590030" y="766572"/>
                  </a:lnTo>
                  <a:lnTo>
                    <a:pt x="127762" y="766572"/>
                  </a:lnTo>
                  <a:lnTo>
                    <a:pt x="78031" y="756529"/>
                  </a:lnTo>
                  <a:lnTo>
                    <a:pt x="37420" y="729145"/>
                  </a:lnTo>
                  <a:lnTo>
                    <a:pt x="10040" y="688530"/>
                  </a:lnTo>
                  <a:lnTo>
                    <a:pt x="0" y="638797"/>
                  </a:lnTo>
                  <a:lnTo>
                    <a:pt x="0" y="12776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530096" y="3823715"/>
            <a:ext cx="9610725" cy="1051560"/>
            <a:chOff x="1530096" y="3823715"/>
            <a:chExt cx="9610725" cy="1051560"/>
          </a:xfrm>
        </p:grpSpPr>
        <p:sp>
          <p:nvSpPr>
            <p:cNvPr id="15" name="object 15"/>
            <p:cNvSpPr/>
            <p:nvPr/>
          </p:nvSpPr>
          <p:spPr>
            <a:xfrm>
              <a:off x="1536192" y="4213859"/>
              <a:ext cx="9598660" cy="655320"/>
            </a:xfrm>
            <a:custGeom>
              <a:avLst/>
              <a:gdLst/>
              <a:ahLst/>
              <a:cxnLst/>
              <a:rect l="l" t="t" r="r" b="b"/>
              <a:pathLst>
                <a:path w="9598660" h="655320">
                  <a:moveTo>
                    <a:pt x="959815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9598152" y="655319"/>
                  </a:lnTo>
                  <a:lnTo>
                    <a:pt x="9598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6192" y="4213859"/>
              <a:ext cx="9598660" cy="655320"/>
            </a:xfrm>
            <a:custGeom>
              <a:avLst/>
              <a:gdLst/>
              <a:ahLst/>
              <a:cxnLst/>
              <a:rect l="l" t="t" r="r" b="b"/>
              <a:pathLst>
                <a:path w="9598660" h="655320">
                  <a:moveTo>
                    <a:pt x="0" y="0"/>
                  </a:moveTo>
                  <a:lnTo>
                    <a:pt x="9598152" y="0"/>
                  </a:lnTo>
                  <a:lnTo>
                    <a:pt x="9598152" y="655319"/>
                  </a:lnTo>
                  <a:lnTo>
                    <a:pt x="0" y="65531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62D5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16252" y="3829811"/>
              <a:ext cx="6718300" cy="768350"/>
            </a:xfrm>
            <a:custGeom>
              <a:avLst/>
              <a:gdLst/>
              <a:ahLst/>
              <a:cxnLst/>
              <a:rect l="l" t="t" r="r" b="b"/>
              <a:pathLst>
                <a:path w="6718300" h="768350">
                  <a:moveTo>
                    <a:pt x="6589776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6"/>
                  </a:lnTo>
                  <a:lnTo>
                    <a:pt x="6589776" y="768096"/>
                  </a:lnTo>
                  <a:lnTo>
                    <a:pt x="6639605" y="758035"/>
                  </a:lnTo>
                  <a:lnTo>
                    <a:pt x="6680296" y="730600"/>
                  </a:lnTo>
                  <a:lnTo>
                    <a:pt x="6707731" y="689909"/>
                  </a:lnTo>
                  <a:lnTo>
                    <a:pt x="6717792" y="640080"/>
                  </a:lnTo>
                  <a:lnTo>
                    <a:pt x="6717792" y="128016"/>
                  </a:lnTo>
                  <a:lnTo>
                    <a:pt x="6707731" y="78186"/>
                  </a:lnTo>
                  <a:lnTo>
                    <a:pt x="6680296" y="37495"/>
                  </a:lnTo>
                  <a:lnTo>
                    <a:pt x="6639605" y="10060"/>
                  </a:lnTo>
                  <a:lnTo>
                    <a:pt x="6589776" y="0"/>
                  </a:lnTo>
                  <a:close/>
                </a:path>
              </a:pathLst>
            </a:custGeom>
            <a:solidFill>
              <a:srgbClr val="62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16252" y="3829811"/>
              <a:ext cx="6718300" cy="768350"/>
            </a:xfrm>
            <a:custGeom>
              <a:avLst/>
              <a:gdLst/>
              <a:ahLst/>
              <a:cxnLst/>
              <a:rect l="l" t="t" r="r" b="b"/>
              <a:pathLst>
                <a:path w="6718300" h="768350">
                  <a:moveTo>
                    <a:pt x="0" y="128016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6589776" y="0"/>
                  </a:lnTo>
                  <a:lnTo>
                    <a:pt x="6639605" y="10060"/>
                  </a:lnTo>
                  <a:lnTo>
                    <a:pt x="6680296" y="37495"/>
                  </a:lnTo>
                  <a:lnTo>
                    <a:pt x="6707731" y="78186"/>
                  </a:lnTo>
                  <a:lnTo>
                    <a:pt x="6717792" y="128016"/>
                  </a:lnTo>
                  <a:lnTo>
                    <a:pt x="6717792" y="640080"/>
                  </a:lnTo>
                  <a:lnTo>
                    <a:pt x="6707731" y="689909"/>
                  </a:lnTo>
                  <a:lnTo>
                    <a:pt x="6680296" y="730600"/>
                  </a:lnTo>
                  <a:lnTo>
                    <a:pt x="6639605" y="758035"/>
                  </a:lnTo>
                  <a:lnTo>
                    <a:pt x="6589776" y="768096"/>
                  </a:lnTo>
                  <a:lnTo>
                    <a:pt x="128016" y="768096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530096" y="5003291"/>
            <a:ext cx="9610725" cy="1051560"/>
            <a:chOff x="1530096" y="5003291"/>
            <a:chExt cx="9610725" cy="1051560"/>
          </a:xfrm>
        </p:grpSpPr>
        <p:sp>
          <p:nvSpPr>
            <p:cNvPr id="20" name="object 20"/>
            <p:cNvSpPr/>
            <p:nvPr/>
          </p:nvSpPr>
          <p:spPr>
            <a:xfrm>
              <a:off x="1536192" y="5393435"/>
              <a:ext cx="9598660" cy="655320"/>
            </a:xfrm>
            <a:custGeom>
              <a:avLst/>
              <a:gdLst/>
              <a:ahLst/>
              <a:cxnLst/>
              <a:rect l="l" t="t" r="r" b="b"/>
              <a:pathLst>
                <a:path w="9598660" h="655320">
                  <a:moveTo>
                    <a:pt x="9598152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9598152" y="655320"/>
                  </a:lnTo>
                  <a:lnTo>
                    <a:pt x="9598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6192" y="5393435"/>
              <a:ext cx="9598660" cy="655320"/>
            </a:xfrm>
            <a:custGeom>
              <a:avLst/>
              <a:gdLst/>
              <a:ahLst/>
              <a:cxnLst/>
              <a:rect l="l" t="t" r="r" b="b"/>
              <a:pathLst>
                <a:path w="9598660" h="655320">
                  <a:moveTo>
                    <a:pt x="0" y="0"/>
                  </a:moveTo>
                  <a:lnTo>
                    <a:pt x="9598152" y="0"/>
                  </a:lnTo>
                  <a:lnTo>
                    <a:pt x="9598152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16252" y="5009387"/>
              <a:ext cx="6718300" cy="768350"/>
            </a:xfrm>
            <a:custGeom>
              <a:avLst/>
              <a:gdLst/>
              <a:ahLst/>
              <a:cxnLst/>
              <a:rect l="l" t="t" r="r" b="b"/>
              <a:pathLst>
                <a:path w="6718300" h="768350">
                  <a:moveTo>
                    <a:pt x="6589776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6"/>
                  </a:lnTo>
                  <a:lnTo>
                    <a:pt x="6589776" y="768096"/>
                  </a:lnTo>
                  <a:lnTo>
                    <a:pt x="6639605" y="758035"/>
                  </a:lnTo>
                  <a:lnTo>
                    <a:pt x="6680296" y="730600"/>
                  </a:lnTo>
                  <a:lnTo>
                    <a:pt x="6707731" y="689909"/>
                  </a:lnTo>
                  <a:lnTo>
                    <a:pt x="6717792" y="640080"/>
                  </a:lnTo>
                  <a:lnTo>
                    <a:pt x="6717792" y="128016"/>
                  </a:lnTo>
                  <a:lnTo>
                    <a:pt x="6707731" y="78186"/>
                  </a:lnTo>
                  <a:lnTo>
                    <a:pt x="6680296" y="37495"/>
                  </a:lnTo>
                  <a:lnTo>
                    <a:pt x="6639605" y="10060"/>
                  </a:lnTo>
                  <a:lnTo>
                    <a:pt x="6589776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16252" y="5009387"/>
              <a:ext cx="6718300" cy="768350"/>
            </a:xfrm>
            <a:custGeom>
              <a:avLst/>
              <a:gdLst/>
              <a:ahLst/>
              <a:cxnLst/>
              <a:rect l="l" t="t" r="r" b="b"/>
              <a:pathLst>
                <a:path w="6718300" h="768350">
                  <a:moveTo>
                    <a:pt x="0" y="128016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6589776" y="0"/>
                  </a:lnTo>
                  <a:lnTo>
                    <a:pt x="6639605" y="10060"/>
                  </a:lnTo>
                  <a:lnTo>
                    <a:pt x="6680296" y="37495"/>
                  </a:lnTo>
                  <a:lnTo>
                    <a:pt x="6707731" y="78186"/>
                  </a:lnTo>
                  <a:lnTo>
                    <a:pt x="6717792" y="128016"/>
                  </a:lnTo>
                  <a:lnTo>
                    <a:pt x="6717792" y="640080"/>
                  </a:lnTo>
                  <a:lnTo>
                    <a:pt x="6707731" y="689909"/>
                  </a:lnTo>
                  <a:lnTo>
                    <a:pt x="6680296" y="730600"/>
                  </a:lnTo>
                  <a:lnTo>
                    <a:pt x="6639605" y="758035"/>
                  </a:lnTo>
                  <a:lnTo>
                    <a:pt x="6589776" y="768096"/>
                  </a:lnTo>
                  <a:lnTo>
                    <a:pt x="128016" y="768096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295270" y="2821724"/>
            <a:ext cx="5643245" cy="2719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>
                <a:latin typeface="Georgia"/>
                <a:cs typeface="Georgia"/>
              </a:rPr>
              <a:t>Changes </a:t>
            </a:r>
            <a:r>
              <a:rPr dirty="0" sz="2200" spc="45">
                <a:latin typeface="Georgia"/>
                <a:cs typeface="Georgia"/>
              </a:rPr>
              <a:t>do </a:t>
            </a:r>
            <a:r>
              <a:rPr dirty="0" sz="2200" spc="-20">
                <a:latin typeface="Georgia"/>
                <a:cs typeface="Georgia"/>
              </a:rPr>
              <a:t>not </a:t>
            </a:r>
            <a:r>
              <a:rPr dirty="0" sz="2200" spc="-5">
                <a:latin typeface="Georgia"/>
                <a:cs typeface="Georgia"/>
              </a:rPr>
              <a:t>impact </a:t>
            </a:r>
            <a:r>
              <a:rPr dirty="0" sz="2200" spc="-20">
                <a:latin typeface="Georgia"/>
                <a:cs typeface="Georgia"/>
              </a:rPr>
              <a:t>the </a:t>
            </a:r>
            <a:r>
              <a:rPr dirty="0" sz="2200" spc="-5">
                <a:latin typeface="Georgia"/>
                <a:cs typeface="Georgia"/>
              </a:rPr>
              <a:t>complete</a:t>
            </a:r>
            <a:r>
              <a:rPr dirty="0" sz="2200" spc="55">
                <a:latin typeface="Georgia"/>
                <a:cs typeface="Georgia"/>
              </a:rPr>
              <a:t> </a:t>
            </a:r>
            <a:r>
              <a:rPr dirty="0" sz="2200" spc="15">
                <a:latin typeface="Georgia"/>
                <a:cs typeface="Georgia"/>
              </a:rPr>
              <a:t>model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Georgia"/>
              <a:cs typeface="Georgia"/>
            </a:endParaRPr>
          </a:p>
          <a:p>
            <a:pPr marL="12700" marR="5080">
              <a:lnSpc>
                <a:spcPts val="2460"/>
              </a:lnSpc>
              <a:spcBef>
                <a:spcPts val="5"/>
              </a:spcBef>
            </a:pPr>
            <a:r>
              <a:rPr dirty="0" sz="2200">
                <a:latin typeface="Georgia"/>
                <a:cs typeface="Georgia"/>
              </a:rPr>
              <a:t>Easy </a:t>
            </a:r>
            <a:r>
              <a:rPr dirty="0" sz="2200" spc="-20">
                <a:latin typeface="Georgia"/>
                <a:cs typeface="Georgia"/>
              </a:rPr>
              <a:t>to </a:t>
            </a:r>
            <a:r>
              <a:rPr dirty="0" sz="2200" spc="-30">
                <a:latin typeface="Georgia"/>
                <a:cs typeface="Georgia"/>
              </a:rPr>
              <a:t>Test, </a:t>
            </a:r>
            <a:r>
              <a:rPr dirty="0" sz="2200" spc="5">
                <a:latin typeface="Georgia"/>
                <a:cs typeface="Georgia"/>
              </a:rPr>
              <a:t>called </a:t>
            </a:r>
            <a:r>
              <a:rPr dirty="0" sz="2200" spc="-25">
                <a:latin typeface="Georgia"/>
                <a:cs typeface="Georgia"/>
              </a:rPr>
              <a:t>Test </a:t>
            </a:r>
            <a:r>
              <a:rPr dirty="0" sz="2200" spc="15">
                <a:latin typeface="Georgia"/>
                <a:cs typeface="Georgia"/>
              </a:rPr>
              <a:t>Driven Development  </a:t>
            </a:r>
            <a:r>
              <a:rPr dirty="0" sz="2200" spc="-25">
                <a:latin typeface="Georgia"/>
                <a:cs typeface="Georgia"/>
              </a:rPr>
              <a:t>(TDD)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200" spc="-35">
                <a:latin typeface="Georgia"/>
                <a:cs typeface="Georgia"/>
              </a:rPr>
              <a:t>SEO </a:t>
            </a:r>
            <a:r>
              <a:rPr dirty="0" sz="2200" spc="15">
                <a:latin typeface="Georgia"/>
                <a:cs typeface="Georgia"/>
              </a:rPr>
              <a:t>friendly development</a:t>
            </a:r>
            <a:r>
              <a:rPr dirty="0" sz="2200" spc="90">
                <a:latin typeface="Georgia"/>
                <a:cs typeface="Georgia"/>
              </a:rPr>
              <a:t> </a:t>
            </a:r>
            <a:r>
              <a:rPr dirty="0" sz="2200">
                <a:latin typeface="Georgia"/>
                <a:cs typeface="Georgia"/>
              </a:rPr>
              <a:t>platform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25" name="object 2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74695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Creating </a:t>
            </a:r>
            <a:r>
              <a:rPr dirty="0" spc="-15"/>
              <a:t>a </a:t>
            </a:r>
            <a:r>
              <a:rPr dirty="0" spc="-5"/>
              <a:t>Simple </a:t>
            </a:r>
            <a:r>
              <a:rPr dirty="0" spc="150"/>
              <a:t>MVC </a:t>
            </a:r>
            <a:r>
              <a:rPr dirty="0" spc="35"/>
              <a:t>Application</a:t>
            </a:r>
            <a:r>
              <a:rPr dirty="0" spc="-15"/>
              <a:t> </a:t>
            </a:r>
            <a:r>
              <a:rPr dirty="0" spc="-70"/>
              <a:t>(1-2)</a:t>
            </a:r>
          </a:p>
        </p:txBody>
      </p:sp>
      <p:sp>
        <p:nvSpPr>
          <p:cNvPr id="3" name="object 3"/>
          <p:cNvSpPr/>
          <p:nvPr/>
        </p:nvSpPr>
        <p:spPr>
          <a:xfrm>
            <a:off x="3020567" y="1208532"/>
            <a:ext cx="5754624" cy="431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95354" y="5627134"/>
            <a:ext cx="1492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New Project</a:t>
            </a:r>
            <a:r>
              <a:rPr dirty="0" sz="1200" spc="-3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Window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14"/>
              <a:t> </a:t>
            </a:r>
            <a:r>
              <a:rPr dirty="0" spc="-75"/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Aptech</dc:creator>
  <dc:title>Title with Picture Layout</dc:title>
  <dcterms:created xsi:type="dcterms:W3CDTF">2020-10-03T03:08:31Z</dcterms:created>
  <dcterms:modified xsi:type="dcterms:W3CDTF">2020-10-03T03:08:31Z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2020-10-03T00:00:00Z</vt:filetime>
  </property>
</Properties>
</file>