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A4D46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7450" y="1339714"/>
            <a:ext cx="2732404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631" y="1518829"/>
            <a:ext cx="9795510" cy="4479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A4D46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82346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41011" y="0"/>
              <a:ext cx="5651500" cy="6858000"/>
            </a:xfrm>
            <a:custGeom>
              <a:avLst/>
              <a:gdLst/>
              <a:ahLst/>
              <a:cxnLst/>
              <a:rect l="l" t="t" r="r" b="b"/>
              <a:pathLst>
                <a:path w="5651500" h="6858000">
                  <a:moveTo>
                    <a:pt x="5650992" y="0"/>
                  </a:moveTo>
                  <a:lnTo>
                    <a:pt x="0" y="0"/>
                  </a:lnTo>
                  <a:lnTo>
                    <a:pt x="1189456" y="4337050"/>
                  </a:lnTo>
                  <a:lnTo>
                    <a:pt x="338632" y="6858000"/>
                  </a:lnTo>
                  <a:lnTo>
                    <a:pt x="5650992" y="6858000"/>
                  </a:lnTo>
                  <a:lnTo>
                    <a:pt x="56509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56019" y="0"/>
              <a:ext cx="1674875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60947" y="0"/>
              <a:ext cx="1531619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100"/>
              <a:t> </a:t>
            </a:r>
            <a:r>
              <a:rPr dirty="0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07450" y="2098665"/>
            <a:ext cx="3435350" cy="22802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Advanced  </a:t>
            </a: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Features of 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ASP.NET</a:t>
            </a:r>
            <a:r>
              <a:rPr dirty="0" sz="4000" spc="-5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  <a:p>
            <a:pPr marL="12700">
              <a:lnSpc>
                <a:spcPts val="4255"/>
              </a:lnSpc>
            </a:pPr>
            <a:r>
              <a:rPr dirty="0" sz="4000" spc="-5" i="1">
                <a:solidFill>
                  <a:srgbClr val="FFFFFF"/>
                </a:solidFill>
                <a:latin typeface="Book Antiqua"/>
                <a:cs typeface="Book Antiqua"/>
              </a:rPr>
              <a:t>and Core</a:t>
            </a:r>
            <a:r>
              <a:rPr dirty="0" sz="4000" spc="-30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4000" spc="-10" i="1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107962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</a:t>
            </a:r>
            <a:r>
              <a:rPr dirty="0" sz="3200"/>
              <a:t>mm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219488"/>
            <a:ext cx="11784965" cy="478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576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Data annotations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attribute class that is applied (decorated) to classes or  properties to enforce pre-defined validation</a:t>
            </a:r>
            <a:r>
              <a:rPr dirty="0" sz="2400" spc="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rules.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355600" marR="3987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Some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primary keys consist of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more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than one property.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These 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called composite  keys and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supported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EF.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200">
              <a:latin typeface="Book Antiqua"/>
              <a:cs typeface="Book Antiqua"/>
            </a:endParaRPr>
          </a:p>
          <a:p>
            <a:pPr algn="just" marL="355600" marR="30480" indent="-342900">
              <a:lnSpc>
                <a:spcPct val="101499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All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registered routes in the application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contained in the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RouteCollection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,  which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collection of routes.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registered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RegisterRoutes</a:t>
            </a:r>
            <a:r>
              <a:rPr dirty="0" sz="2400" spc="-75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 this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collection.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design pattern where one object provides the dependencies of another object is</a:t>
            </a:r>
            <a:r>
              <a:rPr dirty="0" sz="2400" spc="17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 that fits on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single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page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Single Page Application</a:t>
            </a:r>
            <a:r>
              <a:rPr dirty="0" sz="2400" spc="10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(SPA).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6786245" cy="225679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data</a:t>
            </a:r>
            <a:r>
              <a:rPr dirty="0" sz="24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annotations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 dependency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injection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how to create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single page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application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130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Annotations</a:t>
            </a:r>
            <a:r>
              <a:rPr dirty="0" sz="3200" spc="-80"/>
              <a:t> </a:t>
            </a:r>
            <a:r>
              <a:rPr dirty="0" sz="3200"/>
              <a:t>(1-3)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-6095" y="1932435"/>
            <a:ext cx="7663180" cy="1210310"/>
            <a:chOff x="-6095" y="1932435"/>
            <a:chExt cx="7663180" cy="1210310"/>
          </a:xfrm>
        </p:grpSpPr>
        <p:sp>
          <p:nvSpPr>
            <p:cNvPr id="4" name="object 4"/>
            <p:cNvSpPr/>
            <p:nvPr/>
          </p:nvSpPr>
          <p:spPr>
            <a:xfrm>
              <a:off x="0" y="1938531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7391222" y="0"/>
                  </a:moveTo>
                  <a:lnTo>
                    <a:pt x="259257" y="0"/>
                  </a:lnTo>
                  <a:lnTo>
                    <a:pt x="207009" y="4056"/>
                  </a:lnTo>
                  <a:lnTo>
                    <a:pt x="158344" y="15688"/>
                  </a:lnTo>
                  <a:lnTo>
                    <a:pt x="114306" y="34095"/>
                  </a:lnTo>
                  <a:lnTo>
                    <a:pt x="75936" y="58473"/>
                  </a:lnTo>
                  <a:lnTo>
                    <a:pt x="44278" y="88020"/>
                  </a:lnTo>
                  <a:lnTo>
                    <a:pt x="20374" y="121933"/>
                  </a:lnTo>
                  <a:lnTo>
                    <a:pt x="5267" y="159408"/>
                  </a:lnTo>
                  <a:lnTo>
                    <a:pt x="0" y="199644"/>
                  </a:lnTo>
                  <a:lnTo>
                    <a:pt x="0" y="998207"/>
                  </a:lnTo>
                  <a:lnTo>
                    <a:pt x="5267" y="1038443"/>
                  </a:lnTo>
                  <a:lnTo>
                    <a:pt x="20374" y="1075920"/>
                  </a:lnTo>
                  <a:lnTo>
                    <a:pt x="44278" y="1109834"/>
                  </a:lnTo>
                  <a:lnTo>
                    <a:pt x="75936" y="1139383"/>
                  </a:lnTo>
                  <a:lnTo>
                    <a:pt x="114306" y="1163764"/>
                  </a:lnTo>
                  <a:lnTo>
                    <a:pt x="158344" y="1182173"/>
                  </a:lnTo>
                  <a:lnTo>
                    <a:pt x="207009" y="1193807"/>
                  </a:lnTo>
                  <a:lnTo>
                    <a:pt x="259257" y="1197864"/>
                  </a:lnTo>
                  <a:lnTo>
                    <a:pt x="7391222" y="1197864"/>
                  </a:lnTo>
                  <a:lnTo>
                    <a:pt x="7443470" y="1193807"/>
                  </a:lnTo>
                  <a:lnTo>
                    <a:pt x="7492135" y="1182173"/>
                  </a:lnTo>
                  <a:lnTo>
                    <a:pt x="7536173" y="1163764"/>
                  </a:lnTo>
                  <a:lnTo>
                    <a:pt x="7574543" y="1139383"/>
                  </a:lnTo>
                  <a:lnTo>
                    <a:pt x="7606201" y="1109834"/>
                  </a:lnTo>
                  <a:lnTo>
                    <a:pt x="7630105" y="1075920"/>
                  </a:lnTo>
                  <a:lnTo>
                    <a:pt x="7645212" y="1038443"/>
                  </a:lnTo>
                  <a:lnTo>
                    <a:pt x="7650480" y="998207"/>
                  </a:lnTo>
                  <a:lnTo>
                    <a:pt x="7650480" y="199644"/>
                  </a:lnTo>
                  <a:lnTo>
                    <a:pt x="7645212" y="159408"/>
                  </a:lnTo>
                  <a:lnTo>
                    <a:pt x="7630105" y="121933"/>
                  </a:lnTo>
                  <a:lnTo>
                    <a:pt x="7606201" y="88020"/>
                  </a:lnTo>
                  <a:lnTo>
                    <a:pt x="7574543" y="58473"/>
                  </a:lnTo>
                  <a:lnTo>
                    <a:pt x="7536173" y="34095"/>
                  </a:lnTo>
                  <a:lnTo>
                    <a:pt x="7492135" y="15688"/>
                  </a:lnTo>
                  <a:lnTo>
                    <a:pt x="7443470" y="4056"/>
                  </a:lnTo>
                  <a:lnTo>
                    <a:pt x="7391222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938531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0" y="199644"/>
                  </a:moveTo>
                  <a:lnTo>
                    <a:pt x="5267" y="159408"/>
                  </a:lnTo>
                  <a:lnTo>
                    <a:pt x="20374" y="121933"/>
                  </a:lnTo>
                  <a:lnTo>
                    <a:pt x="44278" y="88020"/>
                  </a:lnTo>
                  <a:lnTo>
                    <a:pt x="75936" y="58473"/>
                  </a:lnTo>
                  <a:lnTo>
                    <a:pt x="114306" y="34095"/>
                  </a:lnTo>
                  <a:lnTo>
                    <a:pt x="158344" y="15688"/>
                  </a:lnTo>
                  <a:lnTo>
                    <a:pt x="207009" y="4056"/>
                  </a:lnTo>
                  <a:lnTo>
                    <a:pt x="259257" y="0"/>
                  </a:lnTo>
                  <a:lnTo>
                    <a:pt x="7391222" y="0"/>
                  </a:lnTo>
                  <a:lnTo>
                    <a:pt x="7443470" y="4056"/>
                  </a:lnTo>
                  <a:lnTo>
                    <a:pt x="7492135" y="15688"/>
                  </a:lnTo>
                  <a:lnTo>
                    <a:pt x="7536173" y="34095"/>
                  </a:lnTo>
                  <a:lnTo>
                    <a:pt x="7574543" y="58473"/>
                  </a:lnTo>
                  <a:lnTo>
                    <a:pt x="7606201" y="88020"/>
                  </a:lnTo>
                  <a:lnTo>
                    <a:pt x="7630105" y="121933"/>
                  </a:lnTo>
                  <a:lnTo>
                    <a:pt x="7645212" y="159408"/>
                  </a:lnTo>
                  <a:lnTo>
                    <a:pt x="7650480" y="199644"/>
                  </a:lnTo>
                  <a:lnTo>
                    <a:pt x="7650480" y="998207"/>
                  </a:lnTo>
                  <a:lnTo>
                    <a:pt x="7645212" y="1038443"/>
                  </a:lnTo>
                  <a:lnTo>
                    <a:pt x="7630105" y="1075920"/>
                  </a:lnTo>
                  <a:lnTo>
                    <a:pt x="7606201" y="1109834"/>
                  </a:lnTo>
                  <a:lnTo>
                    <a:pt x="7574543" y="1139383"/>
                  </a:lnTo>
                  <a:lnTo>
                    <a:pt x="7536173" y="1163764"/>
                  </a:lnTo>
                  <a:lnTo>
                    <a:pt x="7492135" y="1182173"/>
                  </a:lnTo>
                  <a:lnTo>
                    <a:pt x="7443470" y="1193807"/>
                  </a:lnTo>
                  <a:lnTo>
                    <a:pt x="7391222" y="1197864"/>
                  </a:lnTo>
                  <a:lnTo>
                    <a:pt x="259257" y="1197864"/>
                  </a:lnTo>
                  <a:lnTo>
                    <a:pt x="207009" y="1193807"/>
                  </a:lnTo>
                  <a:lnTo>
                    <a:pt x="158344" y="1182173"/>
                  </a:lnTo>
                  <a:lnTo>
                    <a:pt x="114306" y="1163764"/>
                  </a:lnTo>
                  <a:lnTo>
                    <a:pt x="75936" y="1139383"/>
                  </a:lnTo>
                  <a:lnTo>
                    <a:pt x="44278" y="1109834"/>
                  </a:lnTo>
                  <a:lnTo>
                    <a:pt x="20374" y="1075920"/>
                  </a:lnTo>
                  <a:lnTo>
                    <a:pt x="5267" y="1038443"/>
                  </a:lnTo>
                  <a:lnTo>
                    <a:pt x="0" y="998207"/>
                  </a:lnTo>
                  <a:lnTo>
                    <a:pt x="0" y="1996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1984" y="2201787"/>
            <a:ext cx="6844665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Help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developers can describe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rules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they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want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apply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to  model</a:t>
            </a:r>
            <a:r>
              <a:rPr dirty="0" sz="2000" spc="-1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properties</a:t>
            </a:r>
            <a:endParaRPr sz="200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095" y="3314703"/>
            <a:ext cx="7663180" cy="1210310"/>
            <a:chOff x="-6095" y="3314703"/>
            <a:chExt cx="7663180" cy="1210310"/>
          </a:xfrm>
        </p:grpSpPr>
        <p:sp>
          <p:nvSpPr>
            <p:cNvPr id="8" name="object 8"/>
            <p:cNvSpPr/>
            <p:nvPr/>
          </p:nvSpPr>
          <p:spPr>
            <a:xfrm>
              <a:off x="0" y="3320799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7391222" y="0"/>
                  </a:moveTo>
                  <a:lnTo>
                    <a:pt x="259257" y="0"/>
                  </a:lnTo>
                  <a:lnTo>
                    <a:pt x="207009" y="4056"/>
                  </a:lnTo>
                  <a:lnTo>
                    <a:pt x="158344" y="15688"/>
                  </a:lnTo>
                  <a:lnTo>
                    <a:pt x="114306" y="34095"/>
                  </a:lnTo>
                  <a:lnTo>
                    <a:pt x="75936" y="58473"/>
                  </a:lnTo>
                  <a:lnTo>
                    <a:pt x="44278" y="88020"/>
                  </a:lnTo>
                  <a:lnTo>
                    <a:pt x="20374" y="121933"/>
                  </a:lnTo>
                  <a:lnTo>
                    <a:pt x="5267" y="159408"/>
                  </a:lnTo>
                  <a:lnTo>
                    <a:pt x="0" y="199644"/>
                  </a:lnTo>
                  <a:lnTo>
                    <a:pt x="0" y="998207"/>
                  </a:lnTo>
                  <a:lnTo>
                    <a:pt x="5267" y="1038443"/>
                  </a:lnTo>
                  <a:lnTo>
                    <a:pt x="20374" y="1075920"/>
                  </a:lnTo>
                  <a:lnTo>
                    <a:pt x="44278" y="1109834"/>
                  </a:lnTo>
                  <a:lnTo>
                    <a:pt x="75936" y="1139383"/>
                  </a:lnTo>
                  <a:lnTo>
                    <a:pt x="114306" y="1163764"/>
                  </a:lnTo>
                  <a:lnTo>
                    <a:pt x="158344" y="1182173"/>
                  </a:lnTo>
                  <a:lnTo>
                    <a:pt x="207009" y="1193807"/>
                  </a:lnTo>
                  <a:lnTo>
                    <a:pt x="259257" y="1197864"/>
                  </a:lnTo>
                  <a:lnTo>
                    <a:pt x="7391222" y="1197864"/>
                  </a:lnTo>
                  <a:lnTo>
                    <a:pt x="7443470" y="1193807"/>
                  </a:lnTo>
                  <a:lnTo>
                    <a:pt x="7492135" y="1182173"/>
                  </a:lnTo>
                  <a:lnTo>
                    <a:pt x="7536173" y="1163764"/>
                  </a:lnTo>
                  <a:lnTo>
                    <a:pt x="7574543" y="1139383"/>
                  </a:lnTo>
                  <a:lnTo>
                    <a:pt x="7606201" y="1109834"/>
                  </a:lnTo>
                  <a:lnTo>
                    <a:pt x="7630105" y="1075920"/>
                  </a:lnTo>
                  <a:lnTo>
                    <a:pt x="7645212" y="1038443"/>
                  </a:lnTo>
                  <a:lnTo>
                    <a:pt x="7650480" y="998207"/>
                  </a:lnTo>
                  <a:lnTo>
                    <a:pt x="7650480" y="199644"/>
                  </a:lnTo>
                  <a:lnTo>
                    <a:pt x="7645212" y="159408"/>
                  </a:lnTo>
                  <a:lnTo>
                    <a:pt x="7630105" y="121933"/>
                  </a:lnTo>
                  <a:lnTo>
                    <a:pt x="7606201" y="88020"/>
                  </a:lnTo>
                  <a:lnTo>
                    <a:pt x="7574543" y="58473"/>
                  </a:lnTo>
                  <a:lnTo>
                    <a:pt x="7536173" y="34095"/>
                  </a:lnTo>
                  <a:lnTo>
                    <a:pt x="7492135" y="15688"/>
                  </a:lnTo>
                  <a:lnTo>
                    <a:pt x="7443470" y="4056"/>
                  </a:lnTo>
                  <a:lnTo>
                    <a:pt x="7391222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320799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0" y="199644"/>
                  </a:moveTo>
                  <a:lnTo>
                    <a:pt x="5267" y="159408"/>
                  </a:lnTo>
                  <a:lnTo>
                    <a:pt x="20374" y="121933"/>
                  </a:lnTo>
                  <a:lnTo>
                    <a:pt x="44278" y="88020"/>
                  </a:lnTo>
                  <a:lnTo>
                    <a:pt x="75936" y="58473"/>
                  </a:lnTo>
                  <a:lnTo>
                    <a:pt x="114306" y="34095"/>
                  </a:lnTo>
                  <a:lnTo>
                    <a:pt x="158344" y="15688"/>
                  </a:lnTo>
                  <a:lnTo>
                    <a:pt x="207009" y="4056"/>
                  </a:lnTo>
                  <a:lnTo>
                    <a:pt x="259257" y="0"/>
                  </a:lnTo>
                  <a:lnTo>
                    <a:pt x="7391222" y="0"/>
                  </a:lnTo>
                  <a:lnTo>
                    <a:pt x="7443470" y="4056"/>
                  </a:lnTo>
                  <a:lnTo>
                    <a:pt x="7492135" y="15688"/>
                  </a:lnTo>
                  <a:lnTo>
                    <a:pt x="7536173" y="34095"/>
                  </a:lnTo>
                  <a:lnTo>
                    <a:pt x="7574543" y="58473"/>
                  </a:lnTo>
                  <a:lnTo>
                    <a:pt x="7606201" y="88020"/>
                  </a:lnTo>
                  <a:lnTo>
                    <a:pt x="7630105" y="121933"/>
                  </a:lnTo>
                  <a:lnTo>
                    <a:pt x="7645212" y="159408"/>
                  </a:lnTo>
                  <a:lnTo>
                    <a:pt x="7650480" y="199644"/>
                  </a:lnTo>
                  <a:lnTo>
                    <a:pt x="7650480" y="998207"/>
                  </a:lnTo>
                  <a:lnTo>
                    <a:pt x="7645212" y="1038443"/>
                  </a:lnTo>
                  <a:lnTo>
                    <a:pt x="7630105" y="1075920"/>
                  </a:lnTo>
                  <a:lnTo>
                    <a:pt x="7606201" y="1109834"/>
                  </a:lnTo>
                  <a:lnTo>
                    <a:pt x="7574543" y="1139383"/>
                  </a:lnTo>
                  <a:lnTo>
                    <a:pt x="7536173" y="1163764"/>
                  </a:lnTo>
                  <a:lnTo>
                    <a:pt x="7492135" y="1182173"/>
                  </a:lnTo>
                  <a:lnTo>
                    <a:pt x="7443470" y="1193807"/>
                  </a:lnTo>
                  <a:lnTo>
                    <a:pt x="7391222" y="1197864"/>
                  </a:lnTo>
                  <a:lnTo>
                    <a:pt x="259257" y="1197864"/>
                  </a:lnTo>
                  <a:lnTo>
                    <a:pt x="207009" y="1193807"/>
                  </a:lnTo>
                  <a:lnTo>
                    <a:pt x="158344" y="1182173"/>
                  </a:lnTo>
                  <a:lnTo>
                    <a:pt x="114306" y="1163764"/>
                  </a:lnTo>
                  <a:lnTo>
                    <a:pt x="75936" y="1139383"/>
                  </a:lnTo>
                  <a:lnTo>
                    <a:pt x="44278" y="1109834"/>
                  </a:lnTo>
                  <a:lnTo>
                    <a:pt x="20374" y="1075920"/>
                  </a:lnTo>
                  <a:lnTo>
                    <a:pt x="5267" y="1038443"/>
                  </a:lnTo>
                  <a:lnTo>
                    <a:pt x="0" y="998207"/>
                  </a:lnTo>
                  <a:lnTo>
                    <a:pt x="0" y="1996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1730" y="3582662"/>
            <a:ext cx="7358380" cy="607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Are defined in</a:t>
            </a:r>
            <a:r>
              <a:rPr dirty="0" sz="2000" spc="-2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4A4D46"/>
                </a:solidFill>
                <a:latin typeface="Courier New"/>
                <a:cs typeface="Courier New"/>
              </a:rPr>
              <a:t>System.ComponentModel.DataAnnotations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5"/>
              </a:lnSpc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namespace and are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attribute</a:t>
            </a:r>
            <a:r>
              <a:rPr dirty="0" sz="2000" spc="-60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classes</a:t>
            </a:r>
            <a:endParaRPr sz="2000">
              <a:latin typeface="Book Antiqua"/>
              <a:cs typeface="Book Antiqu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6095" y="4696971"/>
            <a:ext cx="7663180" cy="1210310"/>
            <a:chOff x="-6095" y="4696971"/>
            <a:chExt cx="7663180" cy="1210310"/>
          </a:xfrm>
        </p:grpSpPr>
        <p:sp>
          <p:nvSpPr>
            <p:cNvPr id="12" name="object 12"/>
            <p:cNvSpPr/>
            <p:nvPr/>
          </p:nvSpPr>
          <p:spPr>
            <a:xfrm>
              <a:off x="0" y="4703067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7391222" y="0"/>
                  </a:moveTo>
                  <a:lnTo>
                    <a:pt x="259257" y="0"/>
                  </a:lnTo>
                  <a:lnTo>
                    <a:pt x="207009" y="4056"/>
                  </a:lnTo>
                  <a:lnTo>
                    <a:pt x="158344" y="15688"/>
                  </a:lnTo>
                  <a:lnTo>
                    <a:pt x="114306" y="34095"/>
                  </a:lnTo>
                  <a:lnTo>
                    <a:pt x="75936" y="58473"/>
                  </a:lnTo>
                  <a:lnTo>
                    <a:pt x="44278" y="88020"/>
                  </a:lnTo>
                  <a:lnTo>
                    <a:pt x="20374" y="121933"/>
                  </a:lnTo>
                  <a:lnTo>
                    <a:pt x="5267" y="159408"/>
                  </a:lnTo>
                  <a:lnTo>
                    <a:pt x="0" y="199644"/>
                  </a:lnTo>
                  <a:lnTo>
                    <a:pt x="0" y="998207"/>
                  </a:lnTo>
                  <a:lnTo>
                    <a:pt x="5267" y="1038443"/>
                  </a:lnTo>
                  <a:lnTo>
                    <a:pt x="20374" y="1075920"/>
                  </a:lnTo>
                  <a:lnTo>
                    <a:pt x="44278" y="1109834"/>
                  </a:lnTo>
                  <a:lnTo>
                    <a:pt x="75936" y="1139383"/>
                  </a:lnTo>
                  <a:lnTo>
                    <a:pt x="114306" y="1163764"/>
                  </a:lnTo>
                  <a:lnTo>
                    <a:pt x="158344" y="1182173"/>
                  </a:lnTo>
                  <a:lnTo>
                    <a:pt x="207009" y="1193807"/>
                  </a:lnTo>
                  <a:lnTo>
                    <a:pt x="259257" y="1197864"/>
                  </a:lnTo>
                  <a:lnTo>
                    <a:pt x="7391222" y="1197864"/>
                  </a:lnTo>
                  <a:lnTo>
                    <a:pt x="7443470" y="1193807"/>
                  </a:lnTo>
                  <a:lnTo>
                    <a:pt x="7492135" y="1182173"/>
                  </a:lnTo>
                  <a:lnTo>
                    <a:pt x="7536173" y="1163764"/>
                  </a:lnTo>
                  <a:lnTo>
                    <a:pt x="7574543" y="1139383"/>
                  </a:lnTo>
                  <a:lnTo>
                    <a:pt x="7606201" y="1109834"/>
                  </a:lnTo>
                  <a:lnTo>
                    <a:pt x="7630105" y="1075920"/>
                  </a:lnTo>
                  <a:lnTo>
                    <a:pt x="7645212" y="1038443"/>
                  </a:lnTo>
                  <a:lnTo>
                    <a:pt x="7650480" y="998207"/>
                  </a:lnTo>
                  <a:lnTo>
                    <a:pt x="7650480" y="199644"/>
                  </a:lnTo>
                  <a:lnTo>
                    <a:pt x="7645212" y="159408"/>
                  </a:lnTo>
                  <a:lnTo>
                    <a:pt x="7630105" y="121933"/>
                  </a:lnTo>
                  <a:lnTo>
                    <a:pt x="7606201" y="88020"/>
                  </a:lnTo>
                  <a:lnTo>
                    <a:pt x="7574543" y="58473"/>
                  </a:lnTo>
                  <a:lnTo>
                    <a:pt x="7536173" y="34095"/>
                  </a:lnTo>
                  <a:lnTo>
                    <a:pt x="7492135" y="15688"/>
                  </a:lnTo>
                  <a:lnTo>
                    <a:pt x="7443470" y="4056"/>
                  </a:lnTo>
                  <a:lnTo>
                    <a:pt x="7391222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4703067"/>
              <a:ext cx="7650480" cy="1198245"/>
            </a:xfrm>
            <a:custGeom>
              <a:avLst/>
              <a:gdLst/>
              <a:ahLst/>
              <a:cxnLst/>
              <a:rect l="l" t="t" r="r" b="b"/>
              <a:pathLst>
                <a:path w="7650480" h="1198245">
                  <a:moveTo>
                    <a:pt x="0" y="199644"/>
                  </a:moveTo>
                  <a:lnTo>
                    <a:pt x="5267" y="159408"/>
                  </a:lnTo>
                  <a:lnTo>
                    <a:pt x="20374" y="121933"/>
                  </a:lnTo>
                  <a:lnTo>
                    <a:pt x="44278" y="88020"/>
                  </a:lnTo>
                  <a:lnTo>
                    <a:pt x="75936" y="58473"/>
                  </a:lnTo>
                  <a:lnTo>
                    <a:pt x="114306" y="34095"/>
                  </a:lnTo>
                  <a:lnTo>
                    <a:pt x="158344" y="15688"/>
                  </a:lnTo>
                  <a:lnTo>
                    <a:pt x="207009" y="4056"/>
                  </a:lnTo>
                  <a:lnTo>
                    <a:pt x="259257" y="0"/>
                  </a:lnTo>
                  <a:lnTo>
                    <a:pt x="7391222" y="0"/>
                  </a:lnTo>
                  <a:lnTo>
                    <a:pt x="7443470" y="4056"/>
                  </a:lnTo>
                  <a:lnTo>
                    <a:pt x="7492135" y="15688"/>
                  </a:lnTo>
                  <a:lnTo>
                    <a:pt x="7536173" y="34095"/>
                  </a:lnTo>
                  <a:lnTo>
                    <a:pt x="7574543" y="58473"/>
                  </a:lnTo>
                  <a:lnTo>
                    <a:pt x="7606201" y="88020"/>
                  </a:lnTo>
                  <a:lnTo>
                    <a:pt x="7630105" y="121933"/>
                  </a:lnTo>
                  <a:lnTo>
                    <a:pt x="7645212" y="159408"/>
                  </a:lnTo>
                  <a:lnTo>
                    <a:pt x="7650480" y="199644"/>
                  </a:lnTo>
                  <a:lnTo>
                    <a:pt x="7650480" y="998207"/>
                  </a:lnTo>
                  <a:lnTo>
                    <a:pt x="7645212" y="1038443"/>
                  </a:lnTo>
                  <a:lnTo>
                    <a:pt x="7630105" y="1075920"/>
                  </a:lnTo>
                  <a:lnTo>
                    <a:pt x="7606201" y="1109834"/>
                  </a:lnTo>
                  <a:lnTo>
                    <a:pt x="7574543" y="1139383"/>
                  </a:lnTo>
                  <a:lnTo>
                    <a:pt x="7536173" y="1163764"/>
                  </a:lnTo>
                  <a:lnTo>
                    <a:pt x="7492135" y="1182173"/>
                  </a:lnTo>
                  <a:lnTo>
                    <a:pt x="7443470" y="1193807"/>
                  </a:lnTo>
                  <a:lnTo>
                    <a:pt x="7391222" y="1197864"/>
                  </a:lnTo>
                  <a:lnTo>
                    <a:pt x="259257" y="1197864"/>
                  </a:lnTo>
                  <a:lnTo>
                    <a:pt x="207009" y="1193807"/>
                  </a:lnTo>
                  <a:lnTo>
                    <a:pt x="158344" y="1182173"/>
                  </a:lnTo>
                  <a:lnTo>
                    <a:pt x="114306" y="1163764"/>
                  </a:lnTo>
                  <a:lnTo>
                    <a:pt x="75936" y="1139383"/>
                  </a:lnTo>
                  <a:lnTo>
                    <a:pt x="44278" y="1109834"/>
                  </a:lnTo>
                  <a:lnTo>
                    <a:pt x="20374" y="1075920"/>
                  </a:lnTo>
                  <a:lnTo>
                    <a:pt x="5267" y="1038443"/>
                  </a:lnTo>
                  <a:lnTo>
                    <a:pt x="0" y="998207"/>
                  </a:lnTo>
                  <a:lnTo>
                    <a:pt x="0" y="1996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1984" y="4966586"/>
            <a:ext cx="6976109" cy="605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Used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together with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MVC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pattern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makes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writing,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maintaining,  and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testing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validation </a:t>
            </a:r>
            <a:r>
              <a:rPr dirty="0" sz="2000" spc="-5">
                <a:solidFill>
                  <a:srgbClr val="4A4D46"/>
                </a:solidFill>
                <a:latin typeface="Book Antiqua"/>
                <a:cs typeface="Book Antiqua"/>
              </a:rPr>
              <a:t>code become</a:t>
            </a:r>
            <a:r>
              <a:rPr dirty="0" sz="2000" spc="-35">
                <a:solidFill>
                  <a:srgbClr val="4A4D4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A4D46"/>
                </a:solidFill>
                <a:latin typeface="Book Antiqua"/>
                <a:cs typeface="Book Antiqua"/>
              </a:rPr>
              <a:t>simpler</a:t>
            </a:r>
            <a:endParaRPr sz="2000">
              <a:latin typeface="Book Antiqua"/>
              <a:cs typeface="Book Antiqu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21468" y="3172714"/>
            <a:ext cx="1677035" cy="1348105"/>
            <a:chOff x="9221468" y="3172714"/>
            <a:chExt cx="1677035" cy="1348105"/>
          </a:xfrm>
        </p:grpSpPr>
        <p:sp>
          <p:nvSpPr>
            <p:cNvPr id="16" name="object 16"/>
            <p:cNvSpPr/>
            <p:nvPr/>
          </p:nvSpPr>
          <p:spPr>
            <a:xfrm>
              <a:off x="9227820" y="3179064"/>
              <a:ext cx="1664335" cy="1335405"/>
            </a:xfrm>
            <a:custGeom>
              <a:avLst/>
              <a:gdLst/>
              <a:ahLst/>
              <a:cxnLst/>
              <a:rect l="l" t="t" r="r" b="b"/>
              <a:pathLst>
                <a:path w="1664334" h="1335404">
                  <a:moveTo>
                    <a:pt x="832104" y="0"/>
                  </a:moveTo>
                  <a:lnTo>
                    <a:pt x="779480" y="1313"/>
                  </a:lnTo>
                  <a:lnTo>
                    <a:pt x="727725" y="5200"/>
                  </a:lnTo>
                  <a:lnTo>
                    <a:pt x="676939" y="11584"/>
                  </a:lnTo>
                  <a:lnTo>
                    <a:pt x="627217" y="20386"/>
                  </a:lnTo>
                  <a:lnTo>
                    <a:pt x="578657" y="31528"/>
                  </a:lnTo>
                  <a:lnTo>
                    <a:pt x="531357" y="44931"/>
                  </a:lnTo>
                  <a:lnTo>
                    <a:pt x="485414" y="60517"/>
                  </a:lnTo>
                  <a:lnTo>
                    <a:pt x="440926" y="78209"/>
                  </a:lnTo>
                  <a:lnTo>
                    <a:pt x="397989" y="97928"/>
                  </a:lnTo>
                  <a:lnTo>
                    <a:pt x="356703" y="119596"/>
                  </a:lnTo>
                  <a:lnTo>
                    <a:pt x="317163" y="143134"/>
                  </a:lnTo>
                  <a:lnTo>
                    <a:pt x="279469" y="168465"/>
                  </a:lnTo>
                  <a:lnTo>
                    <a:pt x="243716" y="195510"/>
                  </a:lnTo>
                  <a:lnTo>
                    <a:pt x="210002" y="224191"/>
                  </a:lnTo>
                  <a:lnTo>
                    <a:pt x="178426" y="254430"/>
                  </a:lnTo>
                  <a:lnTo>
                    <a:pt x="149084" y="286148"/>
                  </a:lnTo>
                  <a:lnTo>
                    <a:pt x="122074" y="319268"/>
                  </a:lnTo>
                  <a:lnTo>
                    <a:pt x="97493" y="353711"/>
                  </a:lnTo>
                  <a:lnTo>
                    <a:pt x="75439" y="389400"/>
                  </a:lnTo>
                  <a:lnTo>
                    <a:pt x="56009" y="426255"/>
                  </a:lnTo>
                  <a:lnTo>
                    <a:pt x="39301" y="464199"/>
                  </a:lnTo>
                  <a:lnTo>
                    <a:pt x="25412" y="503153"/>
                  </a:lnTo>
                  <a:lnTo>
                    <a:pt x="14441" y="543040"/>
                  </a:lnTo>
                  <a:lnTo>
                    <a:pt x="6483" y="583780"/>
                  </a:lnTo>
                  <a:lnTo>
                    <a:pt x="1637" y="625297"/>
                  </a:lnTo>
                  <a:lnTo>
                    <a:pt x="0" y="667512"/>
                  </a:lnTo>
                  <a:lnTo>
                    <a:pt x="1637" y="709726"/>
                  </a:lnTo>
                  <a:lnTo>
                    <a:pt x="6483" y="751243"/>
                  </a:lnTo>
                  <a:lnTo>
                    <a:pt x="14441" y="791983"/>
                  </a:lnTo>
                  <a:lnTo>
                    <a:pt x="25412" y="831870"/>
                  </a:lnTo>
                  <a:lnTo>
                    <a:pt x="39301" y="870824"/>
                  </a:lnTo>
                  <a:lnTo>
                    <a:pt x="56009" y="908768"/>
                  </a:lnTo>
                  <a:lnTo>
                    <a:pt x="75439" y="945623"/>
                  </a:lnTo>
                  <a:lnTo>
                    <a:pt x="97493" y="981312"/>
                  </a:lnTo>
                  <a:lnTo>
                    <a:pt x="122074" y="1015755"/>
                  </a:lnTo>
                  <a:lnTo>
                    <a:pt x="149084" y="1048875"/>
                  </a:lnTo>
                  <a:lnTo>
                    <a:pt x="178426" y="1080593"/>
                  </a:lnTo>
                  <a:lnTo>
                    <a:pt x="210002" y="1110832"/>
                  </a:lnTo>
                  <a:lnTo>
                    <a:pt x="243716" y="1139513"/>
                  </a:lnTo>
                  <a:lnTo>
                    <a:pt x="279469" y="1166558"/>
                  </a:lnTo>
                  <a:lnTo>
                    <a:pt x="317163" y="1191889"/>
                  </a:lnTo>
                  <a:lnTo>
                    <a:pt x="356703" y="1215427"/>
                  </a:lnTo>
                  <a:lnTo>
                    <a:pt x="397989" y="1237095"/>
                  </a:lnTo>
                  <a:lnTo>
                    <a:pt x="440926" y="1256814"/>
                  </a:lnTo>
                  <a:lnTo>
                    <a:pt x="485414" y="1274506"/>
                  </a:lnTo>
                  <a:lnTo>
                    <a:pt x="531357" y="1290092"/>
                  </a:lnTo>
                  <a:lnTo>
                    <a:pt x="578657" y="1303495"/>
                  </a:lnTo>
                  <a:lnTo>
                    <a:pt x="627217" y="1314637"/>
                  </a:lnTo>
                  <a:lnTo>
                    <a:pt x="676939" y="1323439"/>
                  </a:lnTo>
                  <a:lnTo>
                    <a:pt x="727725" y="1329823"/>
                  </a:lnTo>
                  <a:lnTo>
                    <a:pt x="779480" y="1333710"/>
                  </a:lnTo>
                  <a:lnTo>
                    <a:pt x="832104" y="1335024"/>
                  </a:lnTo>
                  <a:lnTo>
                    <a:pt x="884727" y="1333710"/>
                  </a:lnTo>
                  <a:lnTo>
                    <a:pt x="936482" y="1329823"/>
                  </a:lnTo>
                  <a:lnTo>
                    <a:pt x="987268" y="1323439"/>
                  </a:lnTo>
                  <a:lnTo>
                    <a:pt x="1036990" y="1314637"/>
                  </a:lnTo>
                  <a:lnTo>
                    <a:pt x="1085550" y="1303495"/>
                  </a:lnTo>
                  <a:lnTo>
                    <a:pt x="1132850" y="1290092"/>
                  </a:lnTo>
                  <a:lnTo>
                    <a:pt x="1178793" y="1274506"/>
                  </a:lnTo>
                  <a:lnTo>
                    <a:pt x="1223281" y="1256814"/>
                  </a:lnTo>
                  <a:lnTo>
                    <a:pt x="1266218" y="1237095"/>
                  </a:lnTo>
                  <a:lnTo>
                    <a:pt x="1307504" y="1215427"/>
                  </a:lnTo>
                  <a:lnTo>
                    <a:pt x="1347044" y="1191889"/>
                  </a:lnTo>
                  <a:lnTo>
                    <a:pt x="1384738" y="1166558"/>
                  </a:lnTo>
                  <a:lnTo>
                    <a:pt x="1420491" y="1139513"/>
                  </a:lnTo>
                  <a:lnTo>
                    <a:pt x="1454205" y="1110832"/>
                  </a:lnTo>
                  <a:lnTo>
                    <a:pt x="1485781" y="1080593"/>
                  </a:lnTo>
                  <a:lnTo>
                    <a:pt x="1515123" y="1048875"/>
                  </a:lnTo>
                  <a:lnTo>
                    <a:pt x="1542133" y="1015755"/>
                  </a:lnTo>
                  <a:lnTo>
                    <a:pt x="1566714" y="981312"/>
                  </a:lnTo>
                  <a:lnTo>
                    <a:pt x="1588768" y="945623"/>
                  </a:lnTo>
                  <a:lnTo>
                    <a:pt x="1608198" y="908768"/>
                  </a:lnTo>
                  <a:lnTo>
                    <a:pt x="1624906" y="870824"/>
                  </a:lnTo>
                  <a:lnTo>
                    <a:pt x="1638795" y="831870"/>
                  </a:lnTo>
                  <a:lnTo>
                    <a:pt x="1649766" y="791983"/>
                  </a:lnTo>
                  <a:lnTo>
                    <a:pt x="1657724" y="751243"/>
                  </a:lnTo>
                  <a:lnTo>
                    <a:pt x="1662570" y="709726"/>
                  </a:lnTo>
                  <a:lnTo>
                    <a:pt x="1664208" y="667512"/>
                  </a:lnTo>
                  <a:lnTo>
                    <a:pt x="1662570" y="625297"/>
                  </a:lnTo>
                  <a:lnTo>
                    <a:pt x="1657724" y="583780"/>
                  </a:lnTo>
                  <a:lnTo>
                    <a:pt x="1649766" y="543040"/>
                  </a:lnTo>
                  <a:lnTo>
                    <a:pt x="1638795" y="503153"/>
                  </a:lnTo>
                  <a:lnTo>
                    <a:pt x="1624906" y="464199"/>
                  </a:lnTo>
                  <a:lnTo>
                    <a:pt x="1608198" y="426255"/>
                  </a:lnTo>
                  <a:lnTo>
                    <a:pt x="1588768" y="389400"/>
                  </a:lnTo>
                  <a:lnTo>
                    <a:pt x="1566714" y="353711"/>
                  </a:lnTo>
                  <a:lnTo>
                    <a:pt x="1542133" y="319268"/>
                  </a:lnTo>
                  <a:lnTo>
                    <a:pt x="1515123" y="286148"/>
                  </a:lnTo>
                  <a:lnTo>
                    <a:pt x="1485781" y="254430"/>
                  </a:lnTo>
                  <a:lnTo>
                    <a:pt x="1454205" y="224191"/>
                  </a:lnTo>
                  <a:lnTo>
                    <a:pt x="1420491" y="195510"/>
                  </a:lnTo>
                  <a:lnTo>
                    <a:pt x="1384738" y="168465"/>
                  </a:lnTo>
                  <a:lnTo>
                    <a:pt x="1347044" y="143134"/>
                  </a:lnTo>
                  <a:lnTo>
                    <a:pt x="1307504" y="119596"/>
                  </a:lnTo>
                  <a:lnTo>
                    <a:pt x="1266218" y="97928"/>
                  </a:lnTo>
                  <a:lnTo>
                    <a:pt x="1223281" y="78209"/>
                  </a:lnTo>
                  <a:lnTo>
                    <a:pt x="1178793" y="60517"/>
                  </a:lnTo>
                  <a:lnTo>
                    <a:pt x="1132850" y="44931"/>
                  </a:lnTo>
                  <a:lnTo>
                    <a:pt x="1085550" y="31528"/>
                  </a:lnTo>
                  <a:lnTo>
                    <a:pt x="1036990" y="20386"/>
                  </a:lnTo>
                  <a:lnTo>
                    <a:pt x="987268" y="11584"/>
                  </a:lnTo>
                  <a:lnTo>
                    <a:pt x="936482" y="5200"/>
                  </a:lnTo>
                  <a:lnTo>
                    <a:pt x="884727" y="1313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7D3B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227818" y="3179064"/>
              <a:ext cx="1664335" cy="1335405"/>
            </a:xfrm>
            <a:custGeom>
              <a:avLst/>
              <a:gdLst/>
              <a:ahLst/>
              <a:cxnLst/>
              <a:rect l="l" t="t" r="r" b="b"/>
              <a:pathLst>
                <a:path w="1664334" h="1335404">
                  <a:moveTo>
                    <a:pt x="0" y="667512"/>
                  </a:moveTo>
                  <a:lnTo>
                    <a:pt x="1637" y="625297"/>
                  </a:lnTo>
                  <a:lnTo>
                    <a:pt x="6483" y="583780"/>
                  </a:lnTo>
                  <a:lnTo>
                    <a:pt x="14441" y="543040"/>
                  </a:lnTo>
                  <a:lnTo>
                    <a:pt x="25412" y="503153"/>
                  </a:lnTo>
                  <a:lnTo>
                    <a:pt x="39301" y="464199"/>
                  </a:lnTo>
                  <a:lnTo>
                    <a:pt x="56009" y="426255"/>
                  </a:lnTo>
                  <a:lnTo>
                    <a:pt x="75439" y="389400"/>
                  </a:lnTo>
                  <a:lnTo>
                    <a:pt x="97493" y="353711"/>
                  </a:lnTo>
                  <a:lnTo>
                    <a:pt x="122074" y="319268"/>
                  </a:lnTo>
                  <a:lnTo>
                    <a:pt x="149084" y="286148"/>
                  </a:lnTo>
                  <a:lnTo>
                    <a:pt x="178426" y="254430"/>
                  </a:lnTo>
                  <a:lnTo>
                    <a:pt x="210002" y="224191"/>
                  </a:lnTo>
                  <a:lnTo>
                    <a:pt x="243716" y="195510"/>
                  </a:lnTo>
                  <a:lnTo>
                    <a:pt x="279469" y="168465"/>
                  </a:lnTo>
                  <a:lnTo>
                    <a:pt x="317163" y="143134"/>
                  </a:lnTo>
                  <a:lnTo>
                    <a:pt x="356703" y="119596"/>
                  </a:lnTo>
                  <a:lnTo>
                    <a:pt x="397989" y="97928"/>
                  </a:lnTo>
                  <a:lnTo>
                    <a:pt x="440926" y="78209"/>
                  </a:lnTo>
                  <a:lnTo>
                    <a:pt x="485414" y="60517"/>
                  </a:lnTo>
                  <a:lnTo>
                    <a:pt x="531357" y="44931"/>
                  </a:lnTo>
                  <a:lnTo>
                    <a:pt x="578657" y="31528"/>
                  </a:lnTo>
                  <a:lnTo>
                    <a:pt x="627217" y="20386"/>
                  </a:lnTo>
                  <a:lnTo>
                    <a:pt x="676939" y="11584"/>
                  </a:lnTo>
                  <a:lnTo>
                    <a:pt x="727725" y="5200"/>
                  </a:lnTo>
                  <a:lnTo>
                    <a:pt x="779480" y="1313"/>
                  </a:lnTo>
                  <a:lnTo>
                    <a:pt x="832104" y="0"/>
                  </a:lnTo>
                  <a:lnTo>
                    <a:pt x="884727" y="1313"/>
                  </a:lnTo>
                  <a:lnTo>
                    <a:pt x="936482" y="5200"/>
                  </a:lnTo>
                  <a:lnTo>
                    <a:pt x="987268" y="11584"/>
                  </a:lnTo>
                  <a:lnTo>
                    <a:pt x="1036990" y="20386"/>
                  </a:lnTo>
                  <a:lnTo>
                    <a:pt x="1085550" y="31528"/>
                  </a:lnTo>
                  <a:lnTo>
                    <a:pt x="1132850" y="44931"/>
                  </a:lnTo>
                  <a:lnTo>
                    <a:pt x="1178793" y="60517"/>
                  </a:lnTo>
                  <a:lnTo>
                    <a:pt x="1223281" y="78209"/>
                  </a:lnTo>
                  <a:lnTo>
                    <a:pt x="1266218" y="97928"/>
                  </a:lnTo>
                  <a:lnTo>
                    <a:pt x="1307504" y="119596"/>
                  </a:lnTo>
                  <a:lnTo>
                    <a:pt x="1347044" y="143134"/>
                  </a:lnTo>
                  <a:lnTo>
                    <a:pt x="1384738" y="168465"/>
                  </a:lnTo>
                  <a:lnTo>
                    <a:pt x="1420491" y="195510"/>
                  </a:lnTo>
                  <a:lnTo>
                    <a:pt x="1454205" y="224191"/>
                  </a:lnTo>
                  <a:lnTo>
                    <a:pt x="1485781" y="254430"/>
                  </a:lnTo>
                  <a:lnTo>
                    <a:pt x="1515123" y="286148"/>
                  </a:lnTo>
                  <a:lnTo>
                    <a:pt x="1542133" y="319268"/>
                  </a:lnTo>
                  <a:lnTo>
                    <a:pt x="1566714" y="353711"/>
                  </a:lnTo>
                  <a:lnTo>
                    <a:pt x="1588768" y="389400"/>
                  </a:lnTo>
                  <a:lnTo>
                    <a:pt x="1608198" y="426255"/>
                  </a:lnTo>
                  <a:lnTo>
                    <a:pt x="1624906" y="464199"/>
                  </a:lnTo>
                  <a:lnTo>
                    <a:pt x="1638795" y="503153"/>
                  </a:lnTo>
                  <a:lnTo>
                    <a:pt x="1649766" y="543040"/>
                  </a:lnTo>
                  <a:lnTo>
                    <a:pt x="1657724" y="583780"/>
                  </a:lnTo>
                  <a:lnTo>
                    <a:pt x="1662570" y="625297"/>
                  </a:lnTo>
                  <a:lnTo>
                    <a:pt x="1664208" y="667512"/>
                  </a:lnTo>
                  <a:lnTo>
                    <a:pt x="1662570" y="709726"/>
                  </a:lnTo>
                  <a:lnTo>
                    <a:pt x="1657724" y="751243"/>
                  </a:lnTo>
                  <a:lnTo>
                    <a:pt x="1649766" y="791983"/>
                  </a:lnTo>
                  <a:lnTo>
                    <a:pt x="1638795" y="831870"/>
                  </a:lnTo>
                  <a:lnTo>
                    <a:pt x="1624906" y="870824"/>
                  </a:lnTo>
                  <a:lnTo>
                    <a:pt x="1608198" y="908768"/>
                  </a:lnTo>
                  <a:lnTo>
                    <a:pt x="1588768" y="945623"/>
                  </a:lnTo>
                  <a:lnTo>
                    <a:pt x="1566714" y="981312"/>
                  </a:lnTo>
                  <a:lnTo>
                    <a:pt x="1542133" y="1015755"/>
                  </a:lnTo>
                  <a:lnTo>
                    <a:pt x="1515123" y="1048875"/>
                  </a:lnTo>
                  <a:lnTo>
                    <a:pt x="1485781" y="1080593"/>
                  </a:lnTo>
                  <a:lnTo>
                    <a:pt x="1454205" y="1110832"/>
                  </a:lnTo>
                  <a:lnTo>
                    <a:pt x="1420491" y="1139513"/>
                  </a:lnTo>
                  <a:lnTo>
                    <a:pt x="1384738" y="1166558"/>
                  </a:lnTo>
                  <a:lnTo>
                    <a:pt x="1347044" y="1191889"/>
                  </a:lnTo>
                  <a:lnTo>
                    <a:pt x="1307504" y="1215427"/>
                  </a:lnTo>
                  <a:lnTo>
                    <a:pt x="1266218" y="1237095"/>
                  </a:lnTo>
                  <a:lnTo>
                    <a:pt x="1223281" y="1256814"/>
                  </a:lnTo>
                  <a:lnTo>
                    <a:pt x="1178793" y="1274506"/>
                  </a:lnTo>
                  <a:lnTo>
                    <a:pt x="1132850" y="1290092"/>
                  </a:lnTo>
                  <a:lnTo>
                    <a:pt x="1085550" y="1303495"/>
                  </a:lnTo>
                  <a:lnTo>
                    <a:pt x="1036990" y="1314637"/>
                  </a:lnTo>
                  <a:lnTo>
                    <a:pt x="987268" y="1323439"/>
                  </a:lnTo>
                  <a:lnTo>
                    <a:pt x="936482" y="1329823"/>
                  </a:lnTo>
                  <a:lnTo>
                    <a:pt x="884727" y="1333710"/>
                  </a:lnTo>
                  <a:lnTo>
                    <a:pt x="832104" y="1335024"/>
                  </a:lnTo>
                  <a:lnTo>
                    <a:pt x="779480" y="1333710"/>
                  </a:lnTo>
                  <a:lnTo>
                    <a:pt x="727725" y="1329823"/>
                  </a:lnTo>
                  <a:lnTo>
                    <a:pt x="676939" y="1323439"/>
                  </a:lnTo>
                  <a:lnTo>
                    <a:pt x="627217" y="1314637"/>
                  </a:lnTo>
                  <a:lnTo>
                    <a:pt x="578657" y="1303495"/>
                  </a:lnTo>
                  <a:lnTo>
                    <a:pt x="531357" y="1290092"/>
                  </a:lnTo>
                  <a:lnTo>
                    <a:pt x="485414" y="1274506"/>
                  </a:lnTo>
                  <a:lnTo>
                    <a:pt x="440926" y="1256814"/>
                  </a:lnTo>
                  <a:lnTo>
                    <a:pt x="397989" y="1237095"/>
                  </a:lnTo>
                  <a:lnTo>
                    <a:pt x="356703" y="1215427"/>
                  </a:lnTo>
                  <a:lnTo>
                    <a:pt x="317163" y="1191889"/>
                  </a:lnTo>
                  <a:lnTo>
                    <a:pt x="279469" y="1166558"/>
                  </a:lnTo>
                  <a:lnTo>
                    <a:pt x="243716" y="1139513"/>
                  </a:lnTo>
                  <a:lnTo>
                    <a:pt x="210002" y="1110832"/>
                  </a:lnTo>
                  <a:lnTo>
                    <a:pt x="178426" y="1080593"/>
                  </a:lnTo>
                  <a:lnTo>
                    <a:pt x="149084" y="1048875"/>
                  </a:lnTo>
                  <a:lnTo>
                    <a:pt x="122074" y="1015755"/>
                  </a:lnTo>
                  <a:lnTo>
                    <a:pt x="97493" y="981312"/>
                  </a:lnTo>
                  <a:lnTo>
                    <a:pt x="75439" y="945623"/>
                  </a:lnTo>
                  <a:lnTo>
                    <a:pt x="56009" y="908768"/>
                  </a:lnTo>
                  <a:lnTo>
                    <a:pt x="39301" y="870824"/>
                  </a:lnTo>
                  <a:lnTo>
                    <a:pt x="25412" y="831870"/>
                  </a:lnTo>
                  <a:lnTo>
                    <a:pt x="14441" y="791983"/>
                  </a:lnTo>
                  <a:lnTo>
                    <a:pt x="6483" y="751243"/>
                  </a:lnTo>
                  <a:lnTo>
                    <a:pt x="1637" y="709726"/>
                  </a:lnTo>
                  <a:lnTo>
                    <a:pt x="0" y="66751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557491" y="3608049"/>
            <a:ext cx="100330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301625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Data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nn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t</a:t>
            </a: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ti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ns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14559" y="2772155"/>
            <a:ext cx="414655" cy="287020"/>
          </a:xfrm>
          <a:custGeom>
            <a:avLst/>
            <a:gdLst/>
            <a:ahLst/>
            <a:cxnLst/>
            <a:rect l="l" t="t" r="r" b="b"/>
            <a:pathLst>
              <a:path w="414654" h="287019">
                <a:moveTo>
                  <a:pt x="207264" y="0"/>
                </a:moveTo>
                <a:lnTo>
                  <a:pt x="0" y="143256"/>
                </a:lnTo>
                <a:lnTo>
                  <a:pt x="82905" y="143256"/>
                </a:lnTo>
                <a:lnTo>
                  <a:pt x="82905" y="286512"/>
                </a:lnTo>
                <a:lnTo>
                  <a:pt x="331622" y="286512"/>
                </a:lnTo>
                <a:lnTo>
                  <a:pt x="331622" y="143256"/>
                </a:lnTo>
                <a:lnTo>
                  <a:pt x="414528" y="143256"/>
                </a:lnTo>
                <a:lnTo>
                  <a:pt x="207264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9313164" y="1286257"/>
            <a:ext cx="1584960" cy="1356360"/>
            <a:chOff x="9313164" y="1286257"/>
            <a:chExt cx="1584960" cy="1356360"/>
          </a:xfrm>
        </p:grpSpPr>
        <p:sp>
          <p:nvSpPr>
            <p:cNvPr id="21" name="object 21"/>
            <p:cNvSpPr/>
            <p:nvPr/>
          </p:nvSpPr>
          <p:spPr>
            <a:xfrm>
              <a:off x="9319260" y="1292353"/>
              <a:ext cx="1572895" cy="1344295"/>
            </a:xfrm>
            <a:custGeom>
              <a:avLst/>
              <a:gdLst/>
              <a:ahLst/>
              <a:cxnLst/>
              <a:rect l="l" t="t" r="r" b="b"/>
              <a:pathLst>
                <a:path w="1572895" h="1344295">
                  <a:moveTo>
                    <a:pt x="786384" y="0"/>
                  </a:moveTo>
                  <a:lnTo>
                    <a:pt x="734679" y="1429"/>
                  </a:lnTo>
                  <a:lnTo>
                    <a:pt x="683868" y="5659"/>
                  </a:lnTo>
                  <a:lnTo>
                    <a:pt x="634053" y="12600"/>
                  </a:lnTo>
                  <a:lnTo>
                    <a:pt x="585338" y="22164"/>
                  </a:lnTo>
                  <a:lnTo>
                    <a:pt x="537828" y="34263"/>
                  </a:lnTo>
                  <a:lnTo>
                    <a:pt x="491624" y="48807"/>
                  </a:lnTo>
                  <a:lnTo>
                    <a:pt x="446832" y="65709"/>
                  </a:lnTo>
                  <a:lnTo>
                    <a:pt x="403554" y="84879"/>
                  </a:lnTo>
                  <a:lnTo>
                    <a:pt x="361895" y="106230"/>
                  </a:lnTo>
                  <a:lnTo>
                    <a:pt x="321958" y="129672"/>
                  </a:lnTo>
                  <a:lnTo>
                    <a:pt x="283846" y="155118"/>
                  </a:lnTo>
                  <a:lnTo>
                    <a:pt x="247664" y="182478"/>
                  </a:lnTo>
                  <a:lnTo>
                    <a:pt x="213514" y="211664"/>
                  </a:lnTo>
                  <a:lnTo>
                    <a:pt x="181501" y="242587"/>
                  </a:lnTo>
                  <a:lnTo>
                    <a:pt x="151728" y="275159"/>
                  </a:lnTo>
                  <a:lnTo>
                    <a:pt x="124298" y="309291"/>
                  </a:lnTo>
                  <a:lnTo>
                    <a:pt x="99316" y="344895"/>
                  </a:lnTo>
                  <a:lnTo>
                    <a:pt x="76885" y="381883"/>
                  </a:lnTo>
                  <a:lnTo>
                    <a:pt x="57109" y="420165"/>
                  </a:lnTo>
                  <a:lnTo>
                    <a:pt x="40090" y="459653"/>
                  </a:lnTo>
                  <a:lnTo>
                    <a:pt x="25934" y="500258"/>
                  </a:lnTo>
                  <a:lnTo>
                    <a:pt x="14743" y="541892"/>
                  </a:lnTo>
                  <a:lnTo>
                    <a:pt x="6621" y="584467"/>
                  </a:lnTo>
                  <a:lnTo>
                    <a:pt x="1672" y="627894"/>
                  </a:lnTo>
                  <a:lnTo>
                    <a:pt x="0" y="672084"/>
                  </a:lnTo>
                  <a:lnTo>
                    <a:pt x="1672" y="716273"/>
                  </a:lnTo>
                  <a:lnTo>
                    <a:pt x="6621" y="759700"/>
                  </a:lnTo>
                  <a:lnTo>
                    <a:pt x="14743" y="802275"/>
                  </a:lnTo>
                  <a:lnTo>
                    <a:pt x="25934" y="843909"/>
                  </a:lnTo>
                  <a:lnTo>
                    <a:pt x="40090" y="884514"/>
                  </a:lnTo>
                  <a:lnTo>
                    <a:pt x="57109" y="924002"/>
                  </a:lnTo>
                  <a:lnTo>
                    <a:pt x="76885" y="962284"/>
                  </a:lnTo>
                  <a:lnTo>
                    <a:pt x="99316" y="999272"/>
                  </a:lnTo>
                  <a:lnTo>
                    <a:pt x="124298" y="1034876"/>
                  </a:lnTo>
                  <a:lnTo>
                    <a:pt x="151728" y="1069008"/>
                  </a:lnTo>
                  <a:lnTo>
                    <a:pt x="181501" y="1101580"/>
                  </a:lnTo>
                  <a:lnTo>
                    <a:pt x="213514" y="1132503"/>
                  </a:lnTo>
                  <a:lnTo>
                    <a:pt x="247664" y="1161689"/>
                  </a:lnTo>
                  <a:lnTo>
                    <a:pt x="283846" y="1189049"/>
                  </a:lnTo>
                  <a:lnTo>
                    <a:pt x="321958" y="1214495"/>
                  </a:lnTo>
                  <a:lnTo>
                    <a:pt x="361895" y="1237937"/>
                  </a:lnTo>
                  <a:lnTo>
                    <a:pt x="403554" y="1259288"/>
                  </a:lnTo>
                  <a:lnTo>
                    <a:pt x="446832" y="1278458"/>
                  </a:lnTo>
                  <a:lnTo>
                    <a:pt x="491624" y="1295360"/>
                  </a:lnTo>
                  <a:lnTo>
                    <a:pt x="537828" y="1309904"/>
                  </a:lnTo>
                  <a:lnTo>
                    <a:pt x="585338" y="1322003"/>
                  </a:lnTo>
                  <a:lnTo>
                    <a:pt x="634053" y="1331567"/>
                  </a:lnTo>
                  <a:lnTo>
                    <a:pt x="683868" y="1338508"/>
                  </a:lnTo>
                  <a:lnTo>
                    <a:pt x="734679" y="1342738"/>
                  </a:lnTo>
                  <a:lnTo>
                    <a:pt x="786384" y="1344168"/>
                  </a:lnTo>
                  <a:lnTo>
                    <a:pt x="838089" y="1342738"/>
                  </a:lnTo>
                  <a:lnTo>
                    <a:pt x="888902" y="1338508"/>
                  </a:lnTo>
                  <a:lnTo>
                    <a:pt x="938718" y="1331567"/>
                  </a:lnTo>
                  <a:lnTo>
                    <a:pt x="987433" y="1322003"/>
                  </a:lnTo>
                  <a:lnTo>
                    <a:pt x="1034944" y="1309904"/>
                  </a:lnTo>
                  <a:lnTo>
                    <a:pt x="1081148" y="1295360"/>
                  </a:lnTo>
                  <a:lnTo>
                    <a:pt x="1125941" y="1278458"/>
                  </a:lnTo>
                  <a:lnTo>
                    <a:pt x="1169218" y="1259288"/>
                  </a:lnTo>
                  <a:lnTo>
                    <a:pt x="1210877" y="1237937"/>
                  </a:lnTo>
                  <a:lnTo>
                    <a:pt x="1250815" y="1214495"/>
                  </a:lnTo>
                  <a:lnTo>
                    <a:pt x="1288926" y="1189049"/>
                  </a:lnTo>
                  <a:lnTo>
                    <a:pt x="1325108" y="1161689"/>
                  </a:lnTo>
                  <a:lnTo>
                    <a:pt x="1359258" y="1132503"/>
                  </a:lnTo>
                  <a:lnTo>
                    <a:pt x="1391270" y="1101580"/>
                  </a:lnTo>
                  <a:lnTo>
                    <a:pt x="1421043" y="1069008"/>
                  </a:lnTo>
                  <a:lnTo>
                    <a:pt x="1448472" y="1034876"/>
                  </a:lnTo>
                  <a:lnTo>
                    <a:pt x="1473453" y="999272"/>
                  </a:lnTo>
                  <a:lnTo>
                    <a:pt x="1495884" y="962284"/>
                  </a:lnTo>
                  <a:lnTo>
                    <a:pt x="1515660" y="924002"/>
                  </a:lnTo>
                  <a:lnTo>
                    <a:pt x="1532678" y="884514"/>
                  </a:lnTo>
                  <a:lnTo>
                    <a:pt x="1546834" y="843909"/>
                  </a:lnTo>
                  <a:lnTo>
                    <a:pt x="1558024" y="802275"/>
                  </a:lnTo>
                  <a:lnTo>
                    <a:pt x="1566146" y="759700"/>
                  </a:lnTo>
                  <a:lnTo>
                    <a:pt x="1571095" y="716273"/>
                  </a:lnTo>
                  <a:lnTo>
                    <a:pt x="1572768" y="672084"/>
                  </a:lnTo>
                  <a:lnTo>
                    <a:pt x="1571095" y="627894"/>
                  </a:lnTo>
                  <a:lnTo>
                    <a:pt x="1566146" y="584467"/>
                  </a:lnTo>
                  <a:lnTo>
                    <a:pt x="1558024" y="541892"/>
                  </a:lnTo>
                  <a:lnTo>
                    <a:pt x="1546834" y="500258"/>
                  </a:lnTo>
                  <a:lnTo>
                    <a:pt x="1532678" y="459653"/>
                  </a:lnTo>
                  <a:lnTo>
                    <a:pt x="1515660" y="420165"/>
                  </a:lnTo>
                  <a:lnTo>
                    <a:pt x="1495884" y="381883"/>
                  </a:lnTo>
                  <a:lnTo>
                    <a:pt x="1473453" y="344895"/>
                  </a:lnTo>
                  <a:lnTo>
                    <a:pt x="1448472" y="309291"/>
                  </a:lnTo>
                  <a:lnTo>
                    <a:pt x="1421043" y="275159"/>
                  </a:lnTo>
                  <a:lnTo>
                    <a:pt x="1391270" y="242587"/>
                  </a:lnTo>
                  <a:lnTo>
                    <a:pt x="1359258" y="211664"/>
                  </a:lnTo>
                  <a:lnTo>
                    <a:pt x="1325108" y="182478"/>
                  </a:lnTo>
                  <a:lnTo>
                    <a:pt x="1288926" y="155118"/>
                  </a:lnTo>
                  <a:lnTo>
                    <a:pt x="1250815" y="129672"/>
                  </a:lnTo>
                  <a:lnTo>
                    <a:pt x="1210877" y="106230"/>
                  </a:lnTo>
                  <a:lnTo>
                    <a:pt x="1169218" y="84879"/>
                  </a:lnTo>
                  <a:lnTo>
                    <a:pt x="1125941" y="65709"/>
                  </a:lnTo>
                  <a:lnTo>
                    <a:pt x="1081148" y="48807"/>
                  </a:lnTo>
                  <a:lnTo>
                    <a:pt x="1034944" y="34263"/>
                  </a:lnTo>
                  <a:lnTo>
                    <a:pt x="987433" y="22164"/>
                  </a:lnTo>
                  <a:lnTo>
                    <a:pt x="938718" y="12600"/>
                  </a:lnTo>
                  <a:lnTo>
                    <a:pt x="888902" y="5659"/>
                  </a:lnTo>
                  <a:lnTo>
                    <a:pt x="838089" y="1429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19260" y="1292353"/>
              <a:ext cx="1572895" cy="1344295"/>
            </a:xfrm>
            <a:custGeom>
              <a:avLst/>
              <a:gdLst/>
              <a:ahLst/>
              <a:cxnLst/>
              <a:rect l="l" t="t" r="r" b="b"/>
              <a:pathLst>
                <a:path w="1572895" h="1344295">
                  <a:moveTo>
                    <a:pt x="0" y="672084"/>
                  </a:moveTo>
                  <a:lnTo>
                    <a:pt x="1672" y="627894"/>
                  </a:lnTo>
                  <a:lnTo>
                    <a:pt x="6621" y="584467"/>
                  </a:lnTo>
                  <a:lnTo>
                    <a:pt x="14743" y="541892"/>
                  </a:lnTo>
                  <a:lnTo>
                    <a:pt x="25934" y="500258"/>
                  </a:lnTo>
                  <a:lnTo>
                    <a:pt x="40090" y="459653"/>
                  </a:lnTo>
                  <a:lnTo>
                    <a:pt x="57109" y="420165"/>
                  </a:lnTo>
                  <a:lnTo>
                    <a:pt x="76885" y="381883"/>
                  </a:lnTo>
                  <a:lnTo>
                    <a:pt x="99316" y="344895"/>
                  </a:lnTo>
                  <a:lnTo>
                    <a:pt x="124298" y="309291"/>
                  </a:lnTo>
                  <a:lnTo>
                    <a:pt x="151728" y="275159"/>
                  </a:lnTo>
                  <a:lnTo>
                    <a:pt x="181501" y="242587"/>
                  </a:lnTo>
                  <a:lnTo>
                    <a:pt x="213514" y="211664"/>
                  </a:lnTo>
                  <a:lnTo>
                    <a:pt x="247664" y="182478"/>
                  </a:lnTo>
                  <a:lnTo>
                    <a:pt x="283846" y="155118"/>
                  </a:lnTo>
                  <a:lnTo>
                    <a:pt x="321958" y="129672"/>
                  </a:lnTo>
                  <a:lnTo>
                    <a:pt x="361895" y="106230"/>
                  </a:lnTo>
                  <a:lnTo>
                    <a:pt x="403554" y="84879"/>
                  </a:lnTo>
                  <a:lnTo>
                    <a:pt x="446832" y="65709"/>
                  </a:lnTo>
                  <a:lnTo>
                    <a:pt x="491624" y="48807"/>
                  </a:lnTo>
                  <a:lnTo>
                    <a:pt x="537828" y="34263"/>
                  </a:lnTo>
                  <a:lnTo>
                    <a:pt x="585338" y="22164"/>
                  </a:lnTo>
                  <a:lnTo>
                    <a:pt x="634053" y="12600"/>
                  </a:lnTo>
                  <a:lnTo>
                    <a:pt x="683868" y="5659"/>
                  </a:lnTo>
                  <a:lnTo>
                    <a:pt x="734679" y="1429"/>
                  </a:lnTo>
                  <a:lnTo>
                    <a:pt x="786384" y="0"/>
                  </a:lnTo>
                  <a:lnTo>
                    <a:pt x="838089" y="1429"/>
                  </a:lnTo>
                  <a:lnTo>
                    <a:pt x="888902" y="5659"/>
                  </a:lnTo>
                  <a:lnTo>
                    <a:pt x="938718" y="12600"/>
                  </a:lnTo>
                  <a:lnTo>
                    <a:pt x="987433" y="22164"/>
                  </a:lnTo>
                  <a:lnTo>
                    <a:pt x="1034944" y="34263"/>
                  </a:lnTo>
                  <a:lnTo>
                    <a:pt x="1081148" y="48807"/>
                  </a:lnTo>
                  <a:lnTo>
                    <a:pt x="1125941" y="65709"/>
                  </a:lnTo>
                  <a:lnTo>
                    <a:pt x="1169218" y="84879"/>
                  </a:lnTo>
                  <a:lnTo>
                    <a:pt x="1210877" y="106230"/>
                  </a:lnTo>
                  <a:lnTo>
                    <a:pt x="1250815" y="129672"/>
                  </a:lnTo>
                  <a:lnTo>
                    <a:pt x="1288926" y="155118"/>
                  </a:lnTo>
                  <a:lnTo>
                    <a:pt x="1325108" y="182478"/>
                  </a:lnTo>
                  <a:lnTo>
                    <a:pt x="1359258" y="211664"/>
                  </a:lnTo>
                  <a:lnTo>
                    <a:pt x="1391270" y="242587"/>
                  </a:lnTo>
                  <a:lnTo>
                    <a:pt x="1421043" y="275159"/>
                  </a:lnTo>
                  <a:lnTo>
                    <a:pt x="1448472" y="309291"/>
                  </a:lnTo>
                  <a:lnTo>
                    <a:pt x="1473453" y="344895"/>
                  </a:lnTo>
                  <a:lnTo>
                    <a:pt x="1495884" y="381883"/>
                  </a:lnTo>
                  <a:lnTo>
                    <a:pt x="1515660" y="420165"/>
                  </a:lnTo>
                  <a:lnTo>
                    <a:pt x="1532678" y="459653"/>
                  </a:lnTo>
                  <a:lnTo>
                    <a:pt x="1546834" y="500258"/>
                  </a:lnTo>
                  <a:lnTo>
                    <a:pt x="1558024" y="541892"/>
                  </a:lnTo>
                  <a:lnTo>
                    <a:pt x="1566146" y="584467"/>
                  </a:lnTo>
                  <a:lnTo>
                    <a:pt x="1571095" y="627894"/>
                  </a:lnTo>
                  <a:lnTo>
                    <a:pt x="1572768" y="672084"/>
                  </a:lnTo>
                  <a:lnTo>
                    <a:pt x="1571095" y="716273"/>
                  </a:lnTo>
                  <a:lnTo>
                    <a:pt x="1566146" y="759700"/>
                  </a:lnTo>
                  <a:lnTo>
                    <a:pt x="1558024" y="802275"/>
                  </a:lnTo>
                  <a:lnTo>
                    <a:pt x="1546834" y="843909"/>
                  </a:lnTo>
                  <a:lnTo>
                    <a:pt x="1532678" y="884514"/>
                  </a:lnTo>
                  <a:lnTo>
                    <a:pt x="1515660" y="924002"/>
                  </a:lnTo>
                  <a:lnTo>
                    <a:pt x="1495884" y="962284"/>
                  </a:lnTo>
                  <a:lnTo>
                    <a:pt x="1473453" y="999272"/>
                  </a:lnTo>
                  <a:lnTo>
                    <a:pt x="1448472" y="1034876"/>
                  </a:lnTo>
                  <a:lnTo>
                    <a:pt x="1421043" y="1069008"/>
                  </a:lnTo>
                  <a:lnTo>
                    <a:pt x="1391270" y="1101580"/>
                  </a:lnTo>
                  <a:lnTo>
                    <a:pt x="1359258" y="1132503"/>
                  </a:lnTo>
                  <a:lnTo>
                    <a:pt x="1325108" y="1161689"/>
                  </a:lnTo>
                  <a:lnTo>
                    <a:pt x="1288926" y="1189049"/>
                  </a:lnTo>
                  <a:lnTo>
                    <a:pt x="1250815" y="1214495"/>
                  </a:lnTo>
                  <a:lnTo>
                    <a:pt x="1210877" y="1237937"/>
                  </a:lnTo>
                  <a:lnTo>
                    <a:pt x="1169218" y="1259288"/>
                  </a:lnTo>
                  <a:lnTo>
                    <a:pt x="1125941" y="1278458"/>
                  </a:lnTo>
                  <a:lnTo>
                    <a:pt x="1081148" y="1295360"/>
                  </a:lnTo>
                  <a:lnTo>
                    <a:pt x="1034944" y="1309904"/>
                  </a:lnTo>
                  <a:lnTo>
                    <a:pt x="987433" y="1322003"/>
                  </a:lnTo>
                  <a:lnTo>
                    <a:pt x="938718" y="1331567"/>
                  </a:lnTo>
                  <a:lnTo>
                    <a:pt x="888902" y="1338508"/>
                  </a:lnTo>
                  <a:lnTo>
                    <a:pt x="838089" y="1342738"/>
                  </a:lnTo>
                  <a:lnTo>
                    <a:pt x="786384" y="1344168"/>
                  </a:lnTo>
                  <a:lnTo>
                    <a:pt x="734679" y="1342738"/>
                  </a:lnTo>
                  <a:lnTo>
                    <a:pt x="683868" y="1338508"/>
                  </a:lnTo>
                  <a:lnTo>
                    <a:pt x="634053" y="1331567"/>
                  </a:lnTo>
                  <a:lnTo>
                    <a:pt x="585338" y="1322003"/>
                  </a:lnTo>
                  <a:lnTo>
                    <a:pt x="537828" y="1309904"/>
                  </a:lnTo>
                  <a:lnTo>
                    <a:pt x="491624" y="1295360"/>
                  </a:lnTo>
                  <a:lnTo>
                    <a:pt x="446832" y="1278458"/>
                  </a:lnTo>
                  <a:lnTo>
                    <a:pt x="403554" y="1259288"/>
                  </a:lnTo>
                  <a:lnTo>
                    <a:pt x="361895" y="1237937"/>
                  </a:lnTo>
                  <a:lnTo>
                    <a:pt x="321958" y="1214495"/>
                  </a:lnTo>
                  <a:lnTo>
                    <a:pt x="283846" y="1189049"/>
                  </a:lnTo>
                  <a:lnTo>
                    <a:pt x="247664" y="1161689"/>
                  </a:lnTo>
                  <a:lnTo>
                    <a:pt x="213514" y="1132503"/>
                  </a:lnTo>
                  <a:lnTo>
                    <a:pt x="181501" y="1101580"/>
                  </a:lnTo>
                  <a:lnTo>
                    <a:pt x="151728" y="1069008"/>
                  </a:lnTo>
                  <a:lnTo>
                    <a:pt x="124298" y="1034876"/>
                  </a:lnTo>
                  <a:lnTo>
                    <a:pt x="99316" y="999272"/>
                  </a:lnTo>
                  <a:lnTo>
                    <a:pt x="76885" y="962284"/>
                  </a:lnTo>
                  <a:lnTo>
                    <a:pt x="57109" y="924002"/>
                  </a:lnTo>
                  <a:lnTo>
                    <a:pt x="40090" y="884514"/>
                  </a:lnTo>
                  <a:lnTo>
                    <a:pt x="25934" y="843909"/>
                  </a:lnTo>
                  <a:lnTo>
                    <a:pt x="14743" y="802275"/>
                  </a:lnTo>
                  <a:lnTo>
                    <a:pt x="6621" y="759700"/>
                  </a:lnTo>
                  <a:lnTo>
                    <a:pt x="1672" y="716273"/>
                  </a:lnTo>
                  <a:lnTo>
                    <a:pt x="0" y="6720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613741" y="1629815"/>
            <a:ext cx="982344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>
              <a:lnSpc>
                <a:spcPts val="1510"/>
              </a:lnSpc>
              <a:spcBef>
                <a:spcPts val="295"/>
              </a:spcBef>
            </a:pP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Entity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Framework  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(EF)</a:t>
            </a:r>
            <a:r>
              <a:rPr dirty="0" sz="1400" spc="-9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Models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656835" y="4108450"/>
            <a:ext cx="1461135" cy="1356995"/>
            <a:chOff x="10656835" y="4108450"/>
            <a:chExt cx="1461135" cy="1356995"/>
          </a:xfrm>
        </p:grpSpPr>
        <p:sp>
          <p:nvSpPr>
            <p:cNvPr id="25" name="object 25"/>
            <p:cNvSpPr/>
            <p:nvPr/>
          </p:nvSpPr>
          <p:spPr>
            <a:xfrm>
              <a:off x="10656824" y="4114799"/>
              <a:ext cx="1454785" cy="1344295"/>
            </a:xfrm>
            <a:custGeom>
              <a:avLst/>
              <a:gdLst/>
              <a:ahLst/>
              <a:cxnLst/>
              <a:rect l="l" t="t" r="r" b="b"/>
              <a:pathLst>
                <a:path w="1454784" h="1344295">
                  <a:moveTo>
                    <a:pt x="266966" y="34594"/>
                  </a:moveTo>
                  <a:lnTo>
                    <a:pt x="221272" y="113753"/>
                  </a:lnTo>
                  <a:lnTo>
                    <a:pt x="137109" y="65163"/>
                  </a:lnTo>
                  <a:lnTo>
                    <a:pt x="0" y="302641"/>
                  </a:lnTo>
                  <a:lnTo>
                    <a:pt x="84162" y="351231"/>
                  </a:lnTo>
                  <a:lnTo>
                    <a:pt x="38455" y="430390"/>
                  </a:lnTo>
                  <a:lnTo>
                    <a:pt x="236867" y="281076"/>
                  </a:lnTo>
                  <a:lnTo>
                    <a:pt x="266966" y="34594"/>
                  </a:lnTo>
                  <a:close/>
                </a:path>
                <a:path w="1454784" h="1344295">
                  <a:moveTo>
                    <a:pt x="1454404" y="672084"/>
                  </a:moveTo>
                  <a:lnTo>
                    <a:pt x="1452727" y="621931"/>
                  </a:lnTo>
                  <a:lnTo>
                    <a:pt x="1447787" y="572770"/>
                  </a:lnTo>
                  <a:lnTo>
                    <a:pt x="1439697" y="524751"/>
                  </a:lnTo>
                  <a:lnTo>
                    <a:pt x="1428584" y="477977"/>
                  </a:lnTo>
                  <a:lnTo>
                    <a:pt x="1414564" y="432612"/>
                  </a:lnTo>
                  <a:lnTo>
                    <a:pt x="1397736" y="388759"/>
                  </a:lnTo>
                  <a:lnTo>
                    <a:pt x="1378242" y="346557"/>
                  </a:lnTo>
                  <a:lnTo>
                    <a:pt x="1356182" y="306133"/>
                  </a:lnTo>
                  <a:lnTo>
                    <a:pt x="1331696" y="267627"/>
                  </a:lnTo>
                  <a:lnTo>
                    <a:pt x="1304874" y="231152"/>
                  </a:lnTo>
                  <a:lnTo>
                    <a:pt x="1275854" y="196850"/>
                  </a:lnTo>
                  <a:lnTo>
                    <a:pt x="1244739" y="164858"/>
                  </a:lnTo>
                  <a:lnTo>
                    <a:pt x="1211668" y="135293"/>
                  </a:lnTo>
                  <a:lnTo>
                    <a:pt x="1176731" y="108280"/>
                  </a:lnTo>
                  <a:lnTo>
                    <a:pt x="1140066" y="83972"/>
                  </a:lnTo>
                  <a:lnTo>
                    <a:pt x="1101788" y="62471"/>
                  </a:lnTo>
                  <a:lnTo>
                    <a:pt x="1062012" y="43929"/>
                  </a:lnTo>
                  <a:lnTo>
                    <a:pt x="1020864" y="28460"/>
                  </a:lnTo>
                  <a:lnTo>
                    <a:pt x="978446" y="16205"/>
                  </a:lnTo>
                  <a:lnTo>
                    <a:pt x="934885" y="7289"/>
                  </a:lnTo>
                  <a:lnTo>
                    <a:pt x="890295" y="1854"/>
                  </a:lnTo>
                  <a:lnTo>
                    <a:pt x="844804" y="0"/>
                  </a:lnTo>
                  <a:lnTo>
                    <a:pt x="799299" y="1854"/>
                  </a:lnTo>
                  <a:lnTo>
                    <a:pt x="754710" y="7289"/>
                  </a:lnTo>
                  <a:lnTo>
                    <a:pt x="711149" y="16205"/>
                  </a:lnTo>
                  <a:lnTo>
                    <a:pt x="668731" y="28460"/>
                  </a:lnTo>
                  <a:lnTo>
                    <a:pt x="627583" y="43929"/>
                  </a:lnTo>
                  <a:lnTo>
                    <a:pt x="587806" y="62471"/>
                  </a:lnTo>
                  <a:lnTo>
                    <a:pt x="549529" y="83972"/>
                  </a:lnTo>
                  <a:lnTo>
                    <a:pt x="512864" y="108280"/>
                  </a:lnTo>
                  <a:lnTo>
                    <a:pt x="477926" y="135293"/>
                  </a:lnTo>
                  <a:lnTo>
                    <a:pt x="444855" y="164858"/>
                  </a:lnTo>
                  <a:lnTo>
                    <a:pt x="413740" y="196850"/>
                  </a:lnTo>
                  <a:lnTo>
                    <a:pt x="384721" y="231152"/>
                  </a:lnTo>
                  <a:lnTo>
                    <a:pt x="357898" y="267627"/>
                  </a:lnTo>
                  <a:lnTo>
                    <a:pt x="333413" y="306133"/>
                  </a:lnTo>
                  <a:lnTo>
                    <a:pt x="311353" y="346557"/>
                  </a:lnTo>
                  <a:lnTo>
                    <a:pt x="291858" y="388759"/>
                  </a:lnTo>
                  <a:lnTo>
                    <a:pt x="275031" y="432612"/>
                  </a:lnTo>
                  <a:lnTo>
                    <a:pt x="261010" y="477977"/>
                  </a:lnTo>
                  <a:lnTo>
                    <a:pt x="249897" y="524751"/>
                  </a:lnTo>
                  <a:lnTo>
                    <a:pt x="241808" y="572770"/>
                  </a:lnTo>
                  <a:lnTo>
                    <a:pt x="236867" y="621931"/>
                  </a:lnTo>
                  <a:lnTo>
                    <a:pt x="235204" y="672084"/>
                  </a:lnTo>
                  <a:lnTo>
                    <a:pt x="236867" y="722249"/>
                  </a:lnTo>
                  <a:lnTo>
                    <a:pt x="241808" y="771410"/>
                  </a:lnTo>
                  <a:lnTo>
                    <a:pt x="249897" y="819429"/>
                  </a:lnTo>
                  <a:lnTo>
                    <a:pt x="261010" y="866203"/>
                  </a:lnTo>
                  <a:lnTo>
                    <a:pt x="275031" y="911567"/>
                  </a:lnTo>
                  <a:lnTo>
                    <a:pt x="291858" y="955421"/>
                  </a:lnTo>
                  <a:lnTo>
                    <a:pt x="311353" y="997623"/>
                  </a:lnTo>
                  <a:lnTo>
                    <a:pt x="333413" y="1038047"/>
                  </a:lnTo>
                  <a:lnTo>
                    <a:pt x="357898" y="1076553"/>
                  </a:lnTo>
                  <a:lnTo>
                    <a:pt x="384721" y="1113028"/>
                  </a:lnTo>
                  <a:lnTo>
                    <a:pt x="413740" y="1147330"/>
                  </a:lnTo>
                  <a:lnTo>
                    <a:pt x="444855" y="1179322"/>
                  </a:lnTo>
                  <a:lnTo>
                    <a:pt x="477926" y="1208887"/>
                  </a:lnTo>
                  <a:lnTo>
                    <a:pt x="512864" y="1235900"/>
                  </a:lnTo>
                  <a:lnTo>
                    <a:pt x="549529" y="1260208"/>
                  </a:lnTo>
                  <a:lnTo>
                    <a:pt x="587806" y="1281709"/>
                  </a:lnTo>
                  <a:lnTo>
                    <a:pt x="627583" y="1300251"/>
                  </a:lnTo>
                  <a:lnTo>
                    <a:pt x="668731" y="1315720"/>
                  </a:lnTo>
                  <a:lnTo>
                    <a:pt x="711149" y="1327975"/>
                  </a:lnTo>
                  <a:lnTo>
                    <a:pt x="754710" y="1336890"/>
                  </a:lnTo>
                  <a:lnTo>
                    <a:pt x="799299" y="1342326"/>
                  </a:lnTo>
                  <a:lnTo>
                    <a:pt x="844804" y="1344168"/>
                  </a:lnTo>
                  <a:lnTo>
                    <a:pt x="890295" y="1342326"/>
                  </a:lnTo>
                  <a:lnTo>
                    <a:pt x="934885" y="1336890"/>
                  </a:lnTo>
                  <a:lnTo>
                    <a:pt x="978446" y="1327975"/>
                  </a:lnTo>
                  <a:lnTo>
                    <a:pt x="1020864" y="1315720"/>
                  </a:lnTo>
                  <a:lnTo>
                    <a:pt x="1062012" y="1300251"/>
                  </a:lnTo>
                  <a:lnTo>
                    <a:pt x="1101788" y="1281709"/>
                  </a:lnTo>
                  <a:lnTo>
                    <a:pt x="1140066" y="1260208"/>
                  </a:lnTo>
                  <a:lnTo>
                    <a:pt x="1176731" y="1235900"/>
                  </a:lnTo>
                  <a:lnTo>
                    <a:pt x="1211668" y="1208887"/>
                  </a:lnTo>
                  <a:lnTo>
                    <a:pt x="1244739" y="1179322"/>
                  </a:lnTo>
                  <a:lnTo>
                    <a:pt x="1275854" y="1147330"/>
                  </a:lnTo>
                  <a:lnTo>
                    <a:pt x="1304874" y="1113028"/>
                  </a:lnTo>
                  <a:lnTo>
                    <a:pt x="1331696" y="1076553"/>
                  </a:lnTo>
                  <a:lnTo>
                    <a:pt x="1356182" y="1038047"/>
                  </a:lnTo>
                  <a:lnTo>
                    <a:pt x="1378242" y="997623"/>
                  </a:lnTo>
                  <a:lnTo>
                    <a:pt x="1397736" y="955421"/>
                  </a:lnTo>
                  <a:lnTo>
                    <a:pt x="1414564" y="911567"/>
                  </a:lnTo>
                  <a:lnTo>
                    <a:pt x="1428584" y="866203"/>
                  </a:lnTo>
                  <a:lnTo>
                    <a:pt x="1439697" y="819429"/>
                  </a:lnTo>
                  <a:lnTo>
                    <a:pt x="1447787" y="771410"/>
                  </a:lnTo>
                  <a:lnTo>
                    <a:pt x="1452727" y="722249"/>
                  </a:lnTo>
                  <a:lnTo>
                    <a:pt x="1454404" y="672084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892028" y="4114800"/>
              <a:ext cx="1219200" cy="1344295"/>
            </a:xfrm>
            <a:custGeom>
              <a:avLst/>
              <a:gdLst/>
              <a:ahLst/>
              <a:cxnLst/>
              <a:rect l="l" t="t" r="r" b="b"/>
              <a:pathLst>
                <a:path w="1219200" h="1344295">
                  <a:moveTo>
                    <a:pt x="0" y="672083"/>
                  </a:moveTo>
                  <a:lnTo>
                    <a:pt x="1672" y="621925"/>
                  </a:lnTo>
                  <a:lnTo>
                    <a:pt x="6609" y="572768"/>
                  </a:lnTo>
                  <a:lnTo>
                    <a:pt x="14694" y="524741"/>
                  </a:lnTo>
                  <a:lnTo>
                    <a:pt x="25809" y="477976"/>
                  </a:lnTo>
                  <a:lnTo>
                    <a:pt x="39836" y="432602"/>
                  </a:lnTo>
                  <a:lnTo>
                    <a:pt x="56657" y="388749"/>
                  </a:lnTo>
                  <a:lnTo>
                    <a:pt x="76154" y="346547"/>
                  </a:lnTo>
                  <a:lnTo>
                    <a:pt x="98209" y="306126"/>
                  </a:lnTo>
                  <a:lnTo>
                    <a:pt x="122704" y="267616"/>
                  </a:lnTo>
                  <a:lnTo>
                    <a:pt x="149523" y="231147"/>
                  </a:lnTo>
                  <a:lnTo>
                    <a:pt x="178546" y="196848"/>
                  </a:lnTo>
                  <a:lnTo>
                    <a:pt x="209655" y="164850"/>
                  </a:lnTo>
                  <a:lnTo>
                    <a:pt x="242734" y="135283"/>
                  </a:lnTo>
                  <a:lnTo>
                    <a:pt x="277664" y="108276"/>
                  </a:lnTo>
                  <a:lnTo>
                    <a:pt x="314327" y="83960"/>
                  </a:lnTo>
                  <a:lnTo>
                    <a:pt x="352606" y="62464"/>
                  </a:lnTo>
                  <a:lnTo>
                    <a:pt x="392382" y="43919"/>
                  </a:lnTo>
                  <a:lnTo>
                    <a:pt x="433537" y="28455"/>
                  </a:lnTo>
                  <a:lnTo>
                    <a:pt x="475955" y="16201"/>
                  </a:lnTo>
                  <a:lnTo>
                    <a:pt x="519516" y="7287"/>
                  </a:lnTo>
                  <a:lnTo>
                    <a:pt x="564104" y="1843"/>
                  </a:lnTo>
                  <a:lnTo>
                    <a:pt x="609600" y="0"/>
                  </a:lnTo>
                  <a:lnTo>
                    <a:pt x="655095" y="1843"/>
                  </a:lnTo>
                  <a:lnTo>
                    <a:pt x="699683" y="7287"/>
                  </a:lnTo>
                  <a:lnTo>
                    <a:pt x="743244" y="16201"/>
                  </a:lnTo>
                  <a:lnTo>
                    <a:pt x="785662" y="28455"/>
                  </a:lnTo>
                  <a:lnTo>
                    <a:pt x="826817" y="43919"/>
                  </a:lnTo>
                  <a:lnTo>
                    <a:pt x="866593" y="62464"/>
                  </a:lnTo>
                  <a:lnTo>
                    <a:pt x="904872" y="83960"/>
                  </a:lnTo>
                  <a:lnTo>
                    <a:pt x="941535" y="108276"/>
                  </a:lnTo>
                  <a:lnTo>
                    <a:pt x="976465" y="135283"/>
                  </a:lnTo>
                  <a:lnTo>
                    <a:pt x="1009544" y="164850"/>
                  </a:lnTo>
                  <a:lnTo>
                    <a:pt x="1040653" y="196848"/>
                  </a:lnTo>
                  <a:lnTo>
                    <a:pt x="1069676" y="231147"/>
                  </a:lnTo>
                  <a:lnTo>
                    <a:pt x="1096495" y="267616"/>
                  </a:lnTo>
                  <a:lnTo>
                    <a:pt x="1120990" y="306126"/>
                  </a:lnTo>
                  <a:lnTo>
                    <a:pt x="1143045" y="346547"/>
                  </a:lnTo>
                  <a:lnTo>
                    <a:pt x="1162542" y="388749"/>
                  </a:lnTo>
                  <a:lnTo>
                    <a:pt x="1179363" y="432602"/>
                  </a:lnTo>
                  <a:lnTo>
                    <a:pt x="1193390" y="477976"/>
                  </a:lnTo>
                  <a:lnTo>
                    <a:pt x="1204505" y="524741"/>
                  </a:lnTo>
                  <a:lnTo>
                    <a:pt x="1212590" y="572768"/>
                  </a:lnTo>
                  <a:lnTo>
                    <a:pt x="1217527" y="621925"/>
                  </a:lnTo>
                  <a:lnTo>
                    <a:pt x="1219200" y="672083"/>
                  </a:lnTo>
                  <a:lnTo>
                    <a:pt x="1217527" y="722242"/>
                  </a:lnTo>
                  <a:lnTo>
                    <a:pt x="1212590" y="771399"/>
                  </a:lnTo>
                  <a:lnTo>
                    <a:pt x="1204505" y="819426"/>
                  </a:lnTo>
                  <a:lnTo>
                    <a:pt x="1193390" y="866191"/>
                  </a:lnTo>
                  <a:lnTo>
                    <a:pt x="1179363" y="911565"/>
                  </a:lnTo>
                  <a:lnTo>
                    <a:pt x="1162542" y="955418"/>
                  </a:lnTo>
                  <a:lnTo>
                    <a:pt x="1143045" y="997620"/>
                  </a:lnTo>
                  <a:lnTo>
                    <a:pt x="1120990" y="1038041"/>
                  </a:lnTo>
                  <a:lnTo>
                    <a:pt x="1096495" y="1076551"/>
                  </a:lnTo>
                  <a:lnTo>
                    <a:pt x="1069676" y="1113020"/>
                  </a:lnTo>
                  <a:lnTo>
                    <a:pt x="1040653" y="1147319"/>
                  </a:lnTo>
                  <a:lnTo>
                    <a:pt x="1009544" y="1179317"/>
                  </a:lnTo>
                  <a:lnTo>
                    <a:pt x="976465" y="1208884"/>
                  </a:lnTo>
                  <a:lnTo>
                    <a:pt x="941535" y="1235891"/>
                  </a:lnTo>
                  <a:lnTo>
                    <a:pt x="904872" y="1260207"/>
                  </a:lnTo>
                  <a:lnTo>
                    <a:pt x="866593" y="1281703"/>
                  </a:lnTo>
                  <a:lnTo>
                    <a:pt x="826817" y="1300248"/>
                  </a:lnTo>
                  <a:lnTo>
                    <a:pt x="785662" y="1315712"/>
                  </a:lnTo>
                  <a:lnTo>
                    <a:pt x="743244" y="1327966"/>
                  </a:lnTo>
                  <a:lnTo>
                    <a:pt x="699683" y="1336880"/>
                  </a:lnTo>
                  <a:lnTo>
                    <a:pt x="655095" y="1342324"/>
                  </a:lnTo>
                  <a:lnTo>
                    <a:pt x="609600" y="1344167"/>
                  </a:lnTo>
                  <a:lnTo>
                    <a:pt x="564104" y="1342324"/>
                  </a:lnTo>
                  <a:lnTo>
                    <a:pt x="519516" y="1336880"/>
                  </a:lnTo>
                  <a:lnTo>
                    <a:pt x="475955" y="1327966"/>
                  </a:lnTo>
                  <a:lnTo>
                    <a:pt x="433537" y="1315712"/>
                  </a:lnTo>
                  <a:lnTo>
                    <a:pt x="392382" y="1300248"/>
                  </a:lnTo>
                  <a:lnTo>
                    <a:pt x="352606" y="1281703"/>
                  </a:lnTo>
                  <a:lnTo>
                    <a:pt x="314327" y="1260207"/>
                  </a:lnTo>
                  <a:lnTo>
                    <a:pt x="277664" y="1235891"/>
                  </a:lnTo>
                  <a:lnTo>
                    <a:pt x="242734" y="1208884"/>
                  </a:lnTo>
                  <a:lnTo>
                    <a:pt x="209655" y="1179317"/>
                  </a:lnTo>
                  <a:lnTo>
                    <a:pt x="178546" y="1147319"/>
                  </a:lnTo>
                  <a:lnTo>
                    <a:pt x="149523" y="1113020"/>
                  </a:lnTo>
                  <a:lnTo>
                    <a:pt x="122704" y="1076551"/>
                  </a:lnTo>
                  <a:lnTo>
                    <a:pt x="98209" y="1038041"/>
                  </a:lnTo>
                  <a:lnTo>
                    <a:pt x="76154" y="997620"/>
                  </a:lnTo>
                  <a:lnTo>
                    <a:pt x="56657" y="955418"/>
                  </a:lnTo>
                  <a:lnTo>
                    <a:pt x="39836" y="911565"/>
                  </a:lnTo>
                  <a:lnTo>
                    <a:pt x="25809" y="866191"/>
                  </a:lnTo>
                  <a:lnTo>
                    <a:pt x="14694" y="819426"/>
                  </a:lnTo>
                  <a:lnTo>
                    <a:pt x="6609" y="771399"/>
                  </a:lnTo>
                  <a:lnTo>
                    <a:pt x="1672" y="722242"/>
                  </a:lnTo>
                  <a:lnTo>
                    <a:pt x="0" y="67208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1144978" y="4645172"/>
            <a:ext cx="71310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2860" marR="5080" indent="-10795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Book Antiqua"/>
                <a:cs typeface="Book Antiqua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in</a:t>
            </a:r>
            <a:r>
              <a:rPr dirty="0" sz="1400" spc="5">
                <a:solidFill>
                  <a:srgbClr val="FFFFFF"/>
                </a:solidFill>
                <a:latin typeface="Book Antiqua"/>
                <a:cs typeface="Book Antiqua"/>
              </a:rPr>
              <a:t>q2</a:t>
            </a:r>
            <a:r>
              <a:rPr dirty="0" sz="1400" spc="-1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Q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L</a:t>
            </a:r>
            <a:r>
              <a:rPr dirty="0" sz="14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Model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27847" y="4108703"/>
            <a:ext cx="1460500" cy="1356360"/>
            <a:chOff x="7927847" y="4108703"/>
            <a:chExt cx="1460500" cy="1356360"/>
          </a:xfrm>
        </p:grpSpPr>
        <p:sp>
          <p:nvSpPr>
            <p:cNvPr id="29" name="object 29"/>
            <p:cNvSpPr/>
            <p:nvPr/>
          </p:nvSpPr>
          <p:spPr>
            <a:xfrm>
              <a:off x="7933944" y="4114799"/>
              <a:ext cx="1454150" cy="1344295"/>
            </a:xfrm>
            <a:custGeom>
              <a:avLst/>
              <a:gdLst/>
              <a:ahLst/>
              <a:cxnLst/>
              <a:rect l="l" t="t" r="r" b="b"/>
              <a:pathLst>
                <a:path w="1454150" h="1344295">
                  <a:moveTo>
                    <a:pt x="1219200" y="672084"/>
                  </a:moveTo>
                  <a:lnTo>
                    <a:pt x="1217523" y="621931"/>
                  </a:lnTo>
                  <a:lnTo>
                    <a:pt x="1212583" y="572770"/>
                  </a:lnTo>
                  <a:lnTo>
                    <a:pt x="1204493" y="524751"/>
                  </a:lnTo>
                  <a:lnTo>
                    <a:pt x="1193380" y="477977"/>
                  </a:lnTo>
                  <a:lnTo>
                    <a:pt x="1179360" y="432612"/>
                  </a:lnTo>
                  <a:lnTo>
                    <a:pt x="1162532" y="388759"/>
                  </a:lnTo>
                  <a:lnTo>
                    <a:pt x="1143038" y="346557"/>
                  </a:lnTo>
                  <a:lnTo>
                    <a:pt x="1120978" y="306133"/>
                  </a:lnTo>
                  <a:lnTo>
                    <a:pt x="1096492" y="267627"/>
                  </a:lnTo>
                  <a:lnTo>
                    <a:pt x="1069670" y="231152"/>
                  </a:lnTo>
                  <a:lnTo>
                    <a:pt x="1040650" y="196850"/>
                  </a:lnTo>
                  <a:lnTo>
                    <a:pt x="1009535" y="164858"/>
                  </a:lnTo>
                  <a:lnTo>
                    <a:pt x="976464" y="135293"/>
                  </a:lnTo>
                  <a:lnTo>
                    <a:pt x="941527" y="108280"/>
                  </a:lnTo>
                  <a:lnTo>
                    <a:pt x="904862" y="83972"/>
                  </a:lnTo>
                  <a:lnTo>
                    <a:pt x="866584" y="62471"/>
                  </a:lnTo>
                  <a:lnTo>
                    <a:pt x="826808" y="43929"/>
                  </a:lnTo>
                  <a:lnTo>
                    <a:pt x="785660" y="28460"/>
                  </a:lnTo>
                  <a:lnTo>
                    <a:pt x="743242" y="16205"/>
                  </a:lnTo>
                  <a:lnTo>
                    <a:pt x="699681" y="7289"/>
                  </a:lnTo>
                  <a:lnTo>
                    <a:pt x="655091" y="1854"/>
                  </a:lnTo>
                  <a:lnTo>
                    <a:pt x="609600" y="0"/>
                  </a:lnTo>
                  <a:lnTo>
                    <a:pt x="564095" y="1854"/>
                  </a:lnTo>
                  <a:lnTo>
                    <a:pt x="519506" y="7289"/>
                  </a:lnTo>
                  <a:lnTo>
                    <a:pt x="475945" y="16205"/>
                  </a:lnTo>
                  <a:lnTo>
                    <a:pt x="433527" y="28460"/>
                  </a:lnTo>
                  <a:lnTo>
                    <a:pt x="392379" y="43929"/>
                  </a:lnTo>
                  <a:lnTo>
                    <a:pt x="352602" y="62471"/>
                  </a:lnTo>
                  <a:lnTo>
                    <a:pt x="314325" y="83972"/>
                  </a:lnTo>
                  <a:lnTo>
                    <a:pt x="277660" y="108280"/>
                  </a:lnTo>
                  <a:lnTo>
                    <a:pt x="242722" y="135293"/>
                  </a:lnTo>
                  <a:lnTo>
                    <a:pt x="209651" y="164858"/>
                  </a:lnTo>
                  <a:lnTo>
                    <a:pt x="178536" y="196850"/>
                  </a:lnTo>
                  <a:lnTo>
                    <a:pt x="149517" y="231152"/>
                  </a:lnTo>
                  <a:lnTo>
                    <a:pt x="122694" y="267627"/>
                  </a:lnTo>
                  <a:lnTo>
                    <a:pt x="98209" y="306133"/>
                  </a:lnTo>
                  <a:lnTo>
                    <a:pt x="76149" y="346557"/>
                  </a:lnTo>
                  <a:lnTo>
                    <a:pt x="56654" y="388759"/>
                  </a:lnTo>
                  <a:lnTo>
                    <a:pt x="39827" y="432612"/>
                  </a:lnTo>
                  <a:lnTo>
                    <a:pt x="25806" y="477977"/>
                  </a:lnTo>
                  <a:lnTo>
                    <a:pt x="14693" y="524751"/>
                  </a:lnTo>
                  <a:lnTo>
                    <a:pt x="6604" y="572770"/>
                  </a:lnTo>
                  <a:lnTo>
                    <a:pt x="1663" y="621931"/>
                  </a:lnTo>
                  <a:lnTo>
                    <a:pt x="0" y="672084"/>
                  </a:lnTo>
                  <a:lnTo>
                    <a:pt x="1663" y="722249"/>
                  </a:lnTo>
                  <a:lnTo>
                    <a:pt x="6604" y="771410"/>
                  </a:lnTo>
                  <a:lnTo>
                    <a:pt x="14693" y="819429"/>
                  </a:lnTo>
                  <a:lnTo>
                    <a:pt x="25806" y="866203"/>
                  </a:lnTo>
                  <a:lnTo>
                    <a:pt x="39827" y="911567"/>
                  </a:lnTo>
                  <a:lnTo>
                    <a:pt x="56654" y="955421"/>
                  </a:lnTo>
                  <a:lnTo>
                    <a:pt x="76149" y="997623"/>
                  </a:lnTo>
                  <a:lnTo>
                    <a:pt x="98209" y="1038047"/>
                  </a:lnTo>
                  <a:lnTo>
                    <a:pt x="122694" y="1076553"/>
                  </a:lnTo>
                  <a:lnTo>
                    <a:pt x="149517" y="1113028"/>
                  </a:lnTo>
                  <a:lnTo>
                    <a:pt x="178536" y="1147330"/>
                  </a:lnTo>
                  <a:lnTo>
                    <a:pt x="209651" y="1179322"/>
                  </a:lnTo>
                  <a:lnTo>
                    <a:pt x="242722" y="1208887"/>
                  </a:lnTo>
                  <a:lnTo>
                    <a:pt x="277660" y="1235900"/>
                  </a:lnTo>
                  <a:lnTo>
                    <a:pt x="314325" y="1260208"/>
                  </a:lnTo>
                  <a:lnTo>
                    <a:pt x="352602" y="1281709"/>
                  </a:lnTo>
                  <a:lnTo>
                    <a:pt x="392379" y="1300251"/>
                  </a:lnTo>
                  <a:lnTo>
                    <a:pt x="433527" y="1315720"/>
                  </a:lnTo>
                  <a:lnTo>
                    <a:pt x="475945" y="1327975"/>
                  </a:lnTo>
                  <a:lnTo>
                    <a:pt x="519506" y="1336890"/>
                  </a:lnTo>
                  <a:lnTo>
                    <a:pt x="564095" y="1342326"/>
                  </a:lnTo>
                  <a:lnTo>
                    <a:pt x="609600" y="1344168"/>
                  </a:lnTo>
                  <a:lnTo>
                    <a:pt x="655091" y="1342326"/>
                  </a:lnTo>
                  <a:lnTo>
                    <a:pt x="699681" y="1336890"/>
                  </a:lnTo>
                  <a:lnTo>
                    <a:pt x="743242" y="1327975"/>
                  </a:lnTo>
                  <a:lnTo>
                    <a:pt x="785660" y="1315720"/>
                  </a:lnTo>
                  <a:lnTo>
                    <a:pt x="826808" y="1300251"/>
                  </a:lnTo>
                  <a:lnTo>
                    <a:pt x="866584" y="1281709"/>
                  </a:lnTo>
                  <a:lnTo>
                    <a:pt x="904862" y="1260208"/>
                  </a:lnTo>
                  <a:lnTo>
                    <a:pt x="941527" y="1235900"/>
                  </a:lnTo>
                  <a:lnTo>
                    <a:pt x="976464" y="1208887"/>
                  </a:lnTo>
                  <a:lnTo>
                    <a:pt x="1009535" y="1179322"/>
                  </a:lnTo>
                  <a:lnTo>
                    <a:pt x="1040650" y="1147330"/>
                  </a:lnTo>
                  <a:lnTo>
                    <a:pt x="1069670" y="1113028"/>
                  </a:lnTo>
                  <a:lnTo>
                    <a:pt x="1096492" y="1076553"/>
                  </a:lnTo>
                  <a:lnTo>
                    <a:pt x="1120978" y="1038047"/>
                  </a:lnTo>
                  <a:lnTo>
                    <a:pt x="1143038" y="997623"/>
                  </a:lnTo>
                  <a:lnTo>
                    <a:pt x="1162532" y="955421"/>
                  </a:lnTo>
                  <a:lnTo>
                    <a:pt x="1179360" y="911567"/>
                  </a:lnTo>
                  <a:lnTo>
                    <a:pt x="1193380" y="866203"/>
                  </a:lnTo>
                  <a:lnTo>
                    <a:pt x="1204493" y="819429"/>
                  </a:lnTo>
                  <a:lnTo>
                    <a:pt x="1212583" y="771410"/>
                  </a:lnTo>
                  <a:lnTo>
                    <a:pt x="1217523" y="722249"/>
                  </a:lnTo>
                  <a:lnTo>
                    <a:pt x="1219200" y="672084"/>
                  </a:lnTo>
                  <a:close/>
                </a:path>
                <a:path w="1454150" h="1344295">
                  <a:moveTo>
                    <a:pt x="1453870" y="302641"/>
                  </a:moveTo>
                  <a:lnTo>
                    <a:pt x="1316761" y="65163"/>
                  </a:lnTo>
                  <a:lnTo>
                    <a:pt x="1232611" y="113753"/>
                  </a:lnTo>
                  <a:lnTo>
                    <a:pt x="1186903" y="34594"/>
                  </a:lnTo>
                  <a:lnTo>
                    <a:pt x="1217002" y="281076"/>
                  </a:lnTo>
                  <a:lnTo>
                    <a:pt x="1415415" y="430390"/>
                  </a:lnTo>
                  <a:lnTo>
                    <a:pt x="1369707" y="351231"/>
                  </a:lnTo>
                  <a:lnTo>
                    <a:pt x="1453870" y="302641"/>
                  </a:lnTo>
                  <a:close/>
                </a:path>
              </a:pathLst>
            </a:custGeom>
            <a:solidFill>
              <a:srgbClr val="1589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33943" y="4114799"/>
              <a:ext cx="1219200" cy="1344295"/>
            </a:xfrm>
            <a:custGeom>
              <a:avLst/>
              <a:gdLst/>
              <a:ahLst/>
              <a:cxnLst/>
              <a:rect l="l" t="t" r="r" b="b"/>
              <a:pathLst>
                <a:path w="1219200" h="1344295">
                  <a:moveTo>
                    <a:pt x="0" y="672083"/>
                  </a:moveTo>
                  <a:lnTo>
                    <a:pt x="1672" y="621925"/>
                  </a:lnTo>
                  <a:lnTo>
                    <a:pt x="6609" y="572768"/>
                  </a:lnTo>
                  <a:lnTo>
                    <a:pt x="14694" y="524741"/>
                  </a:lnTo>
                  <a:lnTo>
                    <a:pt x="25809" y="477976"/>
                  </a:lnTo>
                  <a:lnTo>
                    <a:pt x="39836" y="432602"/>
                  </a:lnTo>
                  <a:lnTo>
                    <a:pt x="56657" y="388749"/>
                  </a:lnTo>
                  <a:lnTo>
                    <a:pt x="76154" y="346547"/>
                  </a:lnTo>
                  <a:lnTo>
                    <a:pt x="98209" y="306126"/>
                  </a:lnTo>
                  <a:lnTo>
                    <a:pt x="122704" y="267616"/>
                  </a:lnTo>
                  <a:lnTo>
                    <a:pt x="149523" y="231147"/>
                  </a:lnTo>
                  <a:lnTo>
                    <a:pt x="178546" y="196848"/>
                  </a:lnTo>
                  <a:lnTo>
                    <a:pt x="209655" y="164850"/>
                  </a:lnTo>
                  <a:lnTo>
                    <a:pt x="242734" y="135283"/>
                  </a:lnTo>
                  <a:lnTo>
                    <a:pt x="277664" y="108276"/>
                  </a:lnTo>
                  <a:lnTo>
                    <a:pt x="314327" y="83960"/>
                  </a:lnTo>
                  <a:lnTo>
                    <a:pt x="352606" y="62464"/>
                  </a:lnTo>
                  <a:lnTo>
                    <a:pt x="392382" y="43919"/>
                  </a:lnTo>
                  <a:lnTo>
                    <a:pt x="433537" y="28455"/>
                  </a:lnTo>
                  <a:lnTo>
                    <a:pt x="475955" y="16201"/>
                  </a:lnTo>
                  <a:lnTo>
                    <a:pt x="519516" y="7287"/>
                  </a:lnTo>
                  <a:lnTo>
                    <a:pt x="564104" y="1843"/>
                  </a:lnTo>
                  <a:lnTo>
                    <a:pt x="609600" y="0"/>
                  </a:lnTo>
                  <a:lnTo>
                    <a:pt x="655095" y="1843"/>
                  </a:lnTo>
                  <a:lnTo>
                    <a:pt x="699683" y="7287"/>
                  </a:lnTo>
                  <a:lnTo>
                    <a:pt x="743244" y="16201"/>
                  </a:lnTo>
                  <a:lnTo>
                    <a:pt x="785662" y="28455"/>
                  </a:lnTo>
                  <a:lnTo>
                    <a:pt x="826817" y="43919"/>
                  </a:lnTo>
                  <a:lnTo>
                    <a:pt x="866593" y="62464"/>
                  </a:lnTo>
                  <a:lnTo>
                    <a:pt x="904872" y="83960"/>
                  </a:lnTo>
                  <a:lnTo>
                    <a:pt x="941535" y="108276"/>
                  </a:lnTo>
                  <a:lnTo>
                    <a:pt x="976465" y="135283"/>
                  </a:lnTo>
                  <a:lnTo>
                    <a:pt x="1009544" y="164850"/>
                  </a:lnTo>
                  <a:lnTo>
                    <a:pt x="1040653" y="196848"/>
                  </a:lnTo>
                  <a:lnTo>
                    <a:pt x="1069676" y="231147"/>
                  </a:lnTo>
                  <a:lnTo>
                    <a:pt x="1096495" y="267616"/>
                  </a:lnTo>
                  <a:lnTo>
                    <a:pt x="1120990" y="306126"/>
                  </a:lnTo>
                  <a:lnTo>
                    <a:pt x="1143045" y="346547"/>
                  </a:lnTo>
                  <a:lnTo>
                    <a:pt x="1162542" y="388749"/>
                  </a:lnTo>
                  <a:lnTo>
                    <a:pt x="1179363" y="432602"/>
                  </a:lnTo>
                  <a:lnTo>
                    <a:pt x="1193390" y="477976"/>
                  </a:lnTo>
                  <a:lnTo>
                    <a:pt x="1204505" y="524741"/>
                  </a:lnTo>
                  <a:lnTo>
                    <a:pt x="1212590" y="572768"/>
                  </a:lnTo>
                  <a:lnTo>
                    <a:pt x="1217527" y="621925"/>
                  </a:lnTo>
                  <a:lnTo>
                    <a:pt x="1219200" y="672083"/>
                  </a:lnTo>
                  <a:lnTo>
                    <a:pt x="1217527" y="722242"/>
                  </a:lnTo>
                  <a:lnTo>
                    <a:pt x="1212590" y="771399"/>
                  </a:lnTo>
                  <a:lnTo>
                    <a:pt x="1204505" y="819426"/>
                  </a:lnTo>
                  <a:lnTo>
                    <a:pt x="1193390" y="866191"/>
                  </a:lnTo>
                  <a:lnTo>
                    <a:pt x="1179363" y="911565"/>
                  </a:lnTo>
                  <a:lnTo>
                    <a:pt x="1162542" y="955418"/>
                  </a:lnTo>
                  <a:lnTo>
                    <a:pt x="1143045" y="997620"/>
                  </a:lnTo>
                  <a:lnTo>
                    <a:pt x="1120990" y="1038041"/>
                  </a:lnTo>
                  <a:lnTo>
                    <a:pt x="1096495" y="1076551"/>
                  </a:lnTo>
                  <a:lnTo>
                    <a:pt x="1069676" y="1113020"/>
                  </a:lnTo>
                  <a:lnTo>
                    <a:pt x="1040653" y="1147319"/>
                  </a:lnTo>
                  <a:lnTo>
                    <a:pt x="1009544" y="1179317"/>
                  </a:lnTo>
                  <a:lnTo>
                    <a:pt x="976465" y="1208884"/>
                  </a:lnTo>
                  <a:lnTo>
                    <a:pt x="941535" y="1235891"/>
                  </a:lnTo>
                  <a:lnTo>
                    <a:pt x="904872" y="1260207"/>
                  </a:lnTo>
                  <a:lnTo>
                    <a:pt x="866593" y="1281703"/>
                  </a:lnTo>
                  <a:lnTo>
                    <a:pt x="826817" y="1300248"/>
                  </a:lnTo>
                  <a:lnTo>
                    <a:pt x="785662" y="1315712"/>
                  </a:lnTo>
                  <a:lnTo>
                    <a:pt x="743244" y="1327966"/>
                  </a:lnTo>
                  <a:lnTo>
                    <a:pt x="699683" y="1336880"/>
                  </a:lnTo>
                  <a:lnTo>
                    <a:pt x="655095" y="1342324"/>
                  </a:lnTo>
                  <a:lnTo>
                    <a:pt x="609600" y="1344167"/>
                  </a:lnTo>
                  <a:lnTo>
                    <a:pt x="564104" y="1342324"/>
                  </a:lnTo>
                  <a:lnTo>
                    <a:pt x="519516" y="1336880"/>
                  </a:lnTo>
                  <a:lnTo>
                    <a:pt x="475955" y="1327966"/>
                  </a:lnTo>
                  <a:lnTo>
                    <a:pt x="433537" y="1315712"/>
                  </a:lnTo>
                  <a:lnTo>
                    <a:pt x="392382" y="1300248"/>
                  </a:lnTo>
                  <a:lnTo>
                    <a:pt x="352606" y="1281703"/>
                  </a:lnTo>
                  <a:lnTo>
                    <a:pt x="314327" y="1260207"/>
                  </a:lnTo>
                  <a:lnTo>
                    <a:pt x="277664" y="1235891"/>
                  </a:lnTo>
                  <a:lnTo>
                    <a:pt x="242734" y="1208884"/>
                  </a:lnTo>
                  <a:lnTo>
                    <a:pt x="209655" y="1179317"/>
                  </a:lnTo>
                  <a:lnTo>
                    <a:pt x="178546" y="1147319"/>
                  </a:lnTo>
                  <a:lnTo>
                    <a:pt x="149523" y="1113020"/>
                  </a:lnTo>
                  <a:lnTo>
                    <a:pt x="122704" y="1076551"/>
                  </a:lnTo>
                  <a:lnTo>
                    <a:pt x="98209" y="1038041"/>
                  </a:lnTo>
                  <a:lnTo>
                    <a:pt x="76154" y="997620"/>
                  </a:lnTo>
                  <a:lnTo>
                    <a:pt x="56657" y="955418"/>
                  </a:lnTo>
                  <a:lnTo>
                    <a:pt x="39836" y="911565"/>
                  </a:lnTo>
                  <a:lnTo>
                    <a:pt x="25809" y="866191"/>
                  </a:lnTo>
                  <a:lnTo>
                    <a:pt x="14694" y="819426"/>
                  </a:lnTo>
                  <a:lnTo>
                    <a:pt x="6609" y="771399"/>
                  </a:lnTo>
                  <a:lnTo>
                    <a:pt x="1672" y="722242"/>
                  </a:lnTo>
                  <a:lnTo>
                    <a:pt x="0" y="67208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76514" y="4357136"/>
            <a:ext cx="735330" cy="8159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-254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Plain  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Old</a:t>
            </a:r>
            <a:r>
              <a:rPr dirty="0" sz="14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CLR  Objects  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(P</a:t>
            </a:r>
            <a:r>
              <a:rPr dirty="0" sz="1400" spc="-5">
                <a:solidFill>
                  <a:srgbClr val="FFFFFF"/>
                </a:solidFill>
                <a:latin typeface="Book Antiqua"/>
                <a:cs typeface="Book Antiqua"/>
              </a:rPr>
              <a:t>OCO</a:t>
            </a:r>
            <a:r>
              <a:rPr dirty="0" sz="1400">
                <a:solidFill>
                  <a:srgbClr val="FFFFFF"/>
                </a:solidFill>
                <a:latin typeface="Book Antiqua"/>
                <a:cs typeface="Book Antiqua"/>
              </a:rPr>
              <a:t>s)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2" name="object 3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130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Annotations</a:t>
            </a:r>
            <a:r>
              <a:rPr dirty="0" sz="3200" spc="-80"/>
              <a:t> </a:t>
            </a:r>
            <a:r>
              <a:rPr dirty="0" sz="3200"/>
              <a:t>(2-3)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22425" y="1381505"/>
            <a:ext cx="1918970" cy="1127760"/>
          </a:xfrm>
          <a:prstGeom prst="rect">
            <a:avLst/>
          </a:prstGeom>
          <a:solidFill>
            <a:srgbClr val="C0504D"/>
          </a:solidFill>
          <a:ln w="25908">
            <a:solidFill>
              <a:srgbClr val="FFFFF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3166" y="1381505"/>
            <a:ext cx="1920239" cy="1127760"/>
          </a:xfrm>
          <a:prstGeom prst="rect">
            <a:avLst/>
          </a:prstGeom>
          <a:solidFill>
            <a:srgbClr val="BE634F"/>
          </a:solidFill>
          <a:ln w="25907">
            <a:solidFill>
              <a:srgbClr val="FFFFFF"/>
            </a:solidFill>
          </a:ln>
        </p:spPr>
        <p:txBody>
          <a:bodyPr wrap="square" lIns="0" tIns="211455" rIns="0" bIns="0" rtlCol="0" vert="horz">
            <a:spAutoFit/>
          </a:bodyPr>
          <a:lstStyle/>
          <a:p>
            <a:pPr marL="45720" marR="40005" indent="272415">
              <a:lnSpc>
                <a:spcPts val="2590"/>
              </a:lnSpc>
              <a:spcBef>
                <a:spcPts val="166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Regular  Expres</a:t>
            </a:r>
            <a:r>
              <a:rPr dirty="0" sz="2400" spc="-15">
                <a:solidFill>
                  <a:srgbClr val="FFFFFF"/>
                </a:solidFill>
                <a:latin typeface="Courier New"/>
                <a:cs typeface="Courier New"/>
              </a:rPr>
              <a:t>si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429" y="1381505"/>
            <a:ext cx="1918970" cy="1127760"/>
          </a:xfrm>
          <a:prstGeom prst="rect">
            <a:avLst/>
          </a:prstGeom>
          <a:solidFill>
            <a:srgbClr val="BE7750"/>
          </a:solidFill>
          <a:ln w="25907">
            <a:solidFill>
              <a:srgbClr val="FFFFFF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425" y="2696717"/>
            <a:ext cx="1918970" cy="1129665"/>
          </a:xfrm>
          <a:prstGeom prst="rect">
            <a:avLst/>
          </a:prstGeom>
          <a:solidFill>
            <a:srgbClr val="BD8852"/>
          </a:solidFill>
          <a:ln w="25908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ZipCode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3166" y="2696717"/>
            <a:ext cx="1920239" cy="1129665"/>
          </a:xfrm>
          <a:prstGeom prst="rect">
            <a:avLst/>
          </a:prstGeom>
          <a:solidFill>
            <a:srgbClr val="BC9B52"/>
          </a:solidFill>
          <a:ln w="25907">
            <a:solidFill>
              <a:srgbClr val="FFFFFF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593090" marR="313055" indent="-274320">
              <a:lnSpc>
                <a:spcPct val="104200"/>
              </a:lnSpc>
              <a:spcBef>
                <a:spcPts val="102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Display  Name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5429" y="2696717"/>
            <a:ext cx="1918970" cy="1129665"/>
          </a:xfrm>
          <a:prstGeom prst="rect">
            <a:avLst/>
          </a:prstGeom>
          <a:solidFill>
            <a:srgbClr val="BCAC54"/>
          </a:solidFill>
          <a:ln w="25907">
            <a:solidFill>
              <a:srgbClr val="FFFFFF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409575" marR="312420" indent="-91440">
              <a:lnSpc>
                <a:spcPct val="104200"/>
              </a:lnSpc>
              <a:spcBef>
                <a:spcPts val="1025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Display  Format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425" y="4013453"/>
            <a:ext cx="1918970" cy="1129665"/>
          </a:xfrm>
          <a:prstGeom prst="rect">
            <a:avLst/>
          </a:prstGeom>
          <a:solidFill>
            <a:srgbClr val="BBBB55"/>
          </a:solidFill>
          <a:ln w="25908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Scaffold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3166" y="4013453"/>
            <a:ext cx="1920239" cy="1129665"/>
          </a:xfrm>
          <a:prstGeom prst="rect">
            <a:avLst/>
          </a:prstGeom>
          <a:solidFill>
            <a:srgbClr val="ABBB57"/>
          </a:solidFill>
          <a:ln w="25907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DataType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5429" y="4013453"/>
            <a:ext cx="1918970" cy="1129665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408940" marR="403860">
              <a:lnSpc>
                <a:spcPct val="104200"/>
              </a:lnSpc>
              <a:spcBef>
                <a:spcPts val="1019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String  Length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88352" y="1354836"/>
            <a:ext cx="4380230" cy="3781425"/>
            <a:chOff x="7388352" y="1354836"/>
            <a:chExt cx="4380230" cy="3781425"/>
          </a:xfrm>
        </p:grpSpPr>
        <p:sp>
          <p:nvSpPr>
            <p:cNvPr id="13" name="object 13"/>
            <p:cNvSpPr/>
            <p:nvPr/>
          </p:nvSpPr>
          <p:spPr>
            <a:xfrm>
              <a:off x="7398258" y="1364742"/>
              <a:ext cx="3439795" cy="3761740"/>
            </a:xfrm>
            <a:custGeom>
              <a:avLst/>
              <a:gdLst/>
              <a:ahLst/>
              <a:cxnLst/>
              <a:rect l="l" t="t" r="r" b="b"/>
              <a:pathLst>
                <a:path w="3439795" h="3761740">
                  <a:moveTo>
                    <a:pt x="1719833" y="0"/>
                  </a:moveTo>
                  <a:lnTo>
                    <a:pt x="0" y="3761232"/>
                  </a:lnTo>
                  <a:lnTo>
                    <a:pt x="3439667" y="3761232"/>
                  </a:lnTo>
                  <a:lnTo>
                    <a:pt x="1719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98258" y="1364742"/>
              <a:ext cx="3439795" cy="3761740"/>
            </a:xfrm>
            <a:custGeom>
              <a:avLst/>
              <a:gdLst/>
              <a:ahLst/>
              <a:cxnLst/>
              <a:rect l="l" t="t" r="r" b="b"/>
              <a:pathLst>
                <a:path w="3439795" h="3761740">
                  <a:moveTo>
                    <a:pt x="0" y="3761232"/>
                  </a:moveTo>
                  <a:lnTo>
                    <a:pt x="1719833" y="0"/>
                  </a:lnTo>
                  <a:lnTo>
                    <a:pt x="3439667" y="3761232"/>
                  </a:lnTo>
                  <a:lnTo>
                    <a:pt x="0" y="3761232"/>
                  </a:lnTo>
                  <a:close/>
                </a:path>
              </a:pathLst>
            </a:custGeom>
            <a:ln w="19812">
              <a:solidFill>
                <a:srgbClr val="D96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99120" y="1740408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99120" y="1740406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99120" y="2170175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99120" y="2170175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99120" y="2599944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99120" y="2599944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80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199120" y="3029712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99120" y="3029712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199120" y="3459480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99120" y="3459480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99120" y="3889247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99120" y="3889247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99120" y="4319015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3492500" y="0"/>
                  </a:moveTo>
                  <a:lnTo>
                    <a:pt x="70612" y="0"/>
                  </a:lnTo>
                  <a:lnTo>
                    <a:pt x="43125" y="5548"/>
                  </a:lnTo>
                  <a:lnTo>
                    <a:pt x="20680" y="20680"/>
                  </a:lnTo>
                  <a:lnTo>
                    <a:pt x="5548" y="43125"/>
                  </a:lnTo>
                  <a:lnTo>
                    <a:pt x="0" y="70612"/>
                  </a:lnTo>
                  <a:lnTo>
                    <a:pt x="0" y="353060"/>
                  </a:lnTo>
                  <a:lnTo>
                    <a:pt x="5548" y="380546"/>
                  </a:lnTo>
                  <a:lnTo>
                    <a:pt x="20680" y="402991"/>
                  </a:lnTo>
                  <a:lnTo>
                    <a:pt x="43125" y="418123"/>
                  </a:lnTo>
                  <a:lnTo>
                    <a:pt x="70612" y="423672"/>
                  </a:lnTo>
                  <a:lnTo>
                    <a:pt x="3492500" y="423672"/>
                  </a:lnTo>
                  <a:lnTo>
                    <a:pt x="3519986" y="418123"/>
                  </a:lnTo>
                  <a:lnTo>
                    <a:pt x="3542431" y="402991"/>
                  </a:lnTo>
                  <a:lnTo>
                    <a:pt x="3557563" y="380546"/>
                  </a:lnTo>
                  <a:lnTo>
                    <a:pt x="3563112" y="353060"/>
                  </a:lnTo>
                  <a:lnTo>
                    <a:pt x="3563112" y="70612"/>
                  </a:lnTo>
                  <a:lnTo>
                    <a:pt x="3557563" y="43125"/>
                  </a:lnTo>
                  <a:lnTo>
                    <a:pt x="3542431" y="20680"/>
                  </a:lnTo>
                  <a:lnTo>
                    <a:pt x="3519986" y="5548"/>
                  </a:lnTo>
                  <a:lnTo>
                    <a:pt x="3492500" y="0"/>
                  </a:lnTo>
                  <a:close/>
                </a:path>
              </a:pathLst>
            </a:custGeom>
            <a:solidFill>
              <a:srgbClr val="F8D6C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99120" y="4319015"/>
              <a:ext cx="3563620" cy="424180"/>
            </a:xfrm>
            <a:custGeom>
              <a:avLst/>
              <a:gdLst/>
              <a:ahLst/>
              <a:cxnLst/>
              <a:rect l="l" t="t" r="r" b="b"/>
              <a:pathLst>
                <a:path w="3563620" h="424179">
                  <a:moveTo>
                    <a:pt x="0" y="70612"/>
                  </a:moveTo>
                  <a:lnTo>
                    <a:pt x="5548" y="43125"/>
                  </a:lnTo>
                  <a:lnTo>
                    <a:pt x="20680" y="20680"/>
                  </a:lnTo>
                  <a:lnTo>
                    <a:pt x="43125" y="5548"/>
                  </a:lnTo>
                  <a:lnTo>
                    <a:pt x="70612" y="0"/>
                  </a:lnTo>
                  <a:lnTo>
                    <a:pt x="3492500" y="0"/>
                  </a:lnTo>
                  <a:lnTo>
                    <a:pt x="3519986" y="5548"/>
                  </a:lnTo>
                  <a:lnTo>
                    <a:pt x="3542431" y="20680"/>
                  </a:lnTo>
                  <a:lnTo>
                    <a:pt x="3557563" y="43125"/>
                  </a:lnTo>
                  <a:lnTo>
                    <a:pt x="3563112" y="70612"/>
                  </a:lnTo>
                  <a:lnTo>
                    <a:pt x="3563112" y="353060"/>
                  </a:lnTo>
                  <a:lnTo>
                    <a:pt x="3557563" y="380546"/>
                  </a:lnTo>
                  <a:lnTo>
                    <a:pt x="3542431" y="402991"/>
                  </a:lnTo>
                  <a:lnTo>
                    <a:pt x="3519986" y="418123"/>
                  </a:lnTo>
                  <a:lnTo>
                    <a:pt x="3492500" y="423672"/>
                  </a:lnTo>
                  <a:lnTo>
                    <a:pt x="70612" y="423672"/>
                  </a:lnTo>
                  <a:lnTo>
                    <a:pt x="43125" y="418123"/>
                  </a:lnTo>
                  <a:lnTo>
                    <a:pt x="20680" y="402991"/>
                  </a:lnTo>
                  <a:lnTo>
                    <a:pt x="5548" y="380546"/>
                  </a:lnTo>
                  <a:lnTo>
                    <a:pt x="0" y="353060"/>
                  </a:lnTo>
                  <a:lnTo>
                    <a:pt x="0" y="70612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504506" y="1644539"/>
            <a:ext cx="2951480" cy="303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52145" marR="645160">
              <a:lnSpc>
                <a:spcPct val="1175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Key  Timestamp</a:t>
            </a:r>
            <a:endParaRPr sz="2400">
              <a:latin typeface="Courier New"/>
              <a:cs typeface="Courier New"/>
            </a:endParaRPr>
          </a:p>
          <a:p>
            <a:pPr algn="ctr" marL="12700" marR="5080">
              <a:lnSpc>
                <a:spcPct val="117500"/>
              </a:lnSpc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ConcurrencyCheck  Required  MinLength  MaxLength  StringLength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019543" y="5300471"/>
            <a:ext cx="4625340" cy="1076325"/>
          </a:xfrm>
          <a:prstGeom prst="rect">
            <a:avLst/>
          </a:prstGeom>
          <a:solidFill>
            <a:srgbClr val="F1F1F1"/>
          </a:solidFill>
          <a:ln w="9144">
            <a:solidFill>
              <a:srgbClr val="FFFFFF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555625">
              <a:lnSpc>
                <a:spcPct val="100000"/>
              </a:lnSpc>
              <a:spcBef>
                <a:spcPts val="229"/>
              </a:spcBef>
            </a:pP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Attributes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available </a:t>
            </a:r>
            <a:r>
              <a:rPr dirty="0" sz="1600" spc="-5" b="1" i="1">
                <a:solidFill>
                  <a:srgbClr val="C00000"/>
                </a:solidFill>
                <a:latin typeface="Book Antiqua"/>
                <a:cs typeface="Book Antiqua"/>
              </a:rPr>
              <a:t>in  </a:t>
            </a:r>
            <a:r>
              <a:rPr dirty="0" sz="1600" spc="-10" b="1" i="1">
                <a:solidFill>
                  <a:srgbClr val="C00000"/>
                </a:solidFill>
                <a:latin typeface="Book Antiqua"/>
                <a:cs typeface="Book Antiqua"/>
              </a:rPr>
              <a:t>System.ComponentModel.DataAnnotations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1300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Annotations</a:t>
            </a:r>
            <a:r>
              <a:rPr dirty="0" sz="3200" spc="-80"/>
              <a:t> </a:t>
            </a:r>
            <a:r>
              <a:rPr dirty="0" sz="3200"/>
              <a:t>(3-3)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687823" y="1240536"/>
            <a:ext cx="5057140" cy="4753610"/>
            <a:chOff x="4687823" y="1240536"/>
            <a:chExt cx="5057140" cy="4753610"/>
          </a:xfrm>
        </p:grpSpPr>
        <p:sp>
          <p:nvSpPr>
            <p:cNvPr id="4" name="object 4"/>
            <p:cNvSpPr/>
            <p:nvPr/>
          </p:nvSpPr>
          <p:spPr>
            <a:xfrm>
              <a:off x="4687823" y="1240536"/>
              <a:ext cx="4468367" cy="4753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60213" y="1308353"/>
              <a:ext cx="4323715" cy="4604385"/>
            </a:xfrm>
            <a:custGeom>
              <a:avLst/>
              <a:gdLst/>
              <a:ahLst/>
              <a:cxnLst/>
              <a:rect l="l" t="t" r="r" b="b"/>
              <a:pathLst>
                <a:path w="4323715" h="4604385">
                  <a:moveTo>
                    <a:pt x="2161794" y="0"/>
                  </a:moveTo>
                  <a:lnTo>
                    <a:pt x="0" y="4604004"/>
                  </a:lnTo>
                  <a:lnTo>
                    <a:pt x="4323588" y="4604004"/>
                  </a:lnTo>
                  <a:lnTo>
                    <a:pt x="2161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0213" y="1308353"/>
              <a:ext cx="4323715" cy="4604385"/>
            </a:xfrm>
            <a:custGeom>
              <a:avLst/>
              <a:gdLst/>
              <a:ahLst/>
              <a:cxnLst/>
              <a:rect l="l" t="t" r="r" b="b"/>
              <a:pathLst>
                <a:path w="4323715" h="4604385">
                  <a:moveTo>
                    <a:pt x="0" y="4604004"/>
                  </a:moveTo>
                  <a:lnTo>
                    <a:pt x="2161794" y="0"/>
                  </a:lnTo>
                  <a:lnTo>
                    <a:pt x="4323588" y="4604004"/>
                  </a:lnTo>
                  <a:lnTo>
                    <a:pt x="0" y="4604004"/>
                  </a:lnTo>
                  <a:close/>
                </a:path>
              </a:pathLst>
            </a:custGeom>
            <a:ln w="381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22769" y="1771651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2707093" y="0"/>
                  </a:moveTo>
                  <a:lnTo>
                    <a:pt x="101638" y="0"/>
                  </a:lnTo>
                  <a:lnTo>
                    <a:pt x="62075" y="7146"/>
                  </a:lnTo>
                  <a:lnTo>
                    <a:pt x="29768" y="26635"/>
                  </a:lnTo>
                  <a:lnTo>
                    <a:pt x="7987" y="55539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987" y="490052"/>
                  </a:lnTo>
                  <a:lnTo>
                    <a:pt x="29768" y="518956"/>
                  </a:lnTo>
                  <a:lnTo>
                    <a:pt x="62075" y="538445"/>
                  </a:lnTo>
                  <a:lnTo>
                    <a:pt x="101638" y="545592"/>
                  </a:lnTo>
                  <a:lnTo>
                    <a:pt x="2707093" y="545592"/>
                  </a:lnTo>
                  <a:lnTo>
                    <a:pt x="2746656" y="538445"/>
                  </a:lnTo>
                  <a:lnTo>
                    <a:pt x="2778963" y="518956"/>
                  </a:lnTo>
                  <a:lnTo>
                    <a:pt x="2800744" y="490052"/>
                  </a:lnTo>
                  <a:lnTo>
                    <a:pt x="2808732" y="454660"/>
                  </a:lnTo>
                  <a:lnTo>
                    <a:pt x="2808732" y="90932"/>
                  </a:lnTo>
                  <a:lnTo>
                    <a:pt x="2800744" y="55539"/>
                  </a:lnTo>
                  <a:lnTo>
                    <a:pt x="2778963" y="26635"/>
                  </a:lnTo>
                  <a:lnTo>
                    <a:pt x="2746656" y="714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22769" y="1771651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0" y="90932"/>
                  </a:moveTo>
                  <a:lnTo>
                    <a:pt x="7987" y="55539"/>
                  </a:lnTo>
                  <a:lnTo>
                    <a:pt x="29768" y="26635"/>
                  </a:lnTo>
                  <a:lnTo>
                    <a:pt x="62075" y="714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46"/>
                  </a:lnTo>
                  <a:lnTo>
                    <a:pt x="2778963" y="26635"/>
                  </a:lnTo>
                  <a:lnTo>
                    <a:pt x="2800744" y="55539"/>
                  </a:lnTo>
                  <a:lnTo>
                    <a:pt x="2808732" y="90932"/>
                  </a:lnTo>
                  <a:lnTo>
                    <a:pt x="2808732" y="454660"/>
                  </a:lnTo>
                  <a:lnTo>
                    <a:pt x="2800744" y="490052"/>
                  </a:lnTo>
                  <a:lnTo>
                    <a:pt x="2778963" y="518956"/>
                  </a:lnTo>
                  <a:lnTo>
                    <a:pt x="2746656" y="538445"/>
                  </a:lnTo>
                  <a:lnTo>
                    <a:pt x="2707093" y="545592"/>
                  </a:lnTo>
                  <a:lnTo>
                    <a:pt x="101638" y="545592"/>
                  </a:lnTo>
                  <a:lnTo>
                    <a:pt x="62075" y="538445"/>
                  </a:lnTo>
                  <a:lnTo>
                    <a:pt x="29768" y="518956"/>
                  </a:lnTo>
                  <a:lnTo>
                    <a:pt x="7987" y="490052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22769" y="2384299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2707093" y="0"/>
                  </a:moveTo>
                  <a:lnTo>
                    <a:pt x="101638" y="0"/>
                  </a:lnTo>
                  <a:lnTo>
                    <a:pt x="62075" y="7146"/>
                  </a:lnTo>
                  <a:lnTo>
                    <a:pt x="29768" y="26635"/>
                  </a:lnTo>
                  <a:lnTo>
                    <a:pt x="7987" y="55539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987" y="490052"/>
                  </a:lnTo>
                  <a:lnTo>
                    <a:pt x="29768" y="518956"/>
                  </a:lnTo>
                  <a:lnTo>
                    <a:pt x="62075" y="538445"/>
                  </a:lnTo>
                  <a:lnTo>
                    <a:pt x="101638" y="545592"/>
                  </a:lnTo>
                  <a:lnTo>
                    <a:pt x="2707093" y="545592"/>
                  </a:lnTo>
                  <a:lnTo>
                    <a:pt x="2746656" y="538445"/>
                  </a:lnTo>
                  <a:lnTo>
                    <a:pt x="2778963" y="518956"/>
                  </a:lnTo>
                  <a:lnTo>
                    <a:pt x="2800744" y="490052"/>
                  </a:lnTo>
                  <a:lnTo>
                    <a:pt x="2808732" y="454660"/>
                  </a:lnTo>
                  <a:lnTo>
                    <a:pt x="2808732" y="90932"/>
                  </a:lnTo>
                  <a:lnTo>
                    <a:pt x="2800744" y="55539"/>
                  </a:lnTo>
                  <a:lnTo>
                    <a:pt x="2778963" y="26635"/>
                  </a:lnTo>
                  <a:lnTo>
                    <a:pt x="2746656" y="714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22769" y="2384299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0" y="90932"/>
                  </a:moveTo>
                  <a:lnTo>
                    <a:pt x="7987" y="55539"/>
                  </a:lnTo>
                  <a:lnTo>
                    <a:pt x="29768" y="26635"/>
                  </a:lnTo>
                  <a:lnTo>
                    <a:pt x="62075" y="714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46"/>
                  </a:lnTo>
                  <a:lnTo>
                    <a:pt x="2778963" y="26635"/>
                  </a:lnTo>
                  <a:lnTo>
                    <a:pt x="2800744" y="55539"/>
                  </a:lnTo>
                  <a:lnTo>
                    <a:pt x="2808732" y="90932"/>
                  </a:lnTo>
                  <a:lnTo>
                    <a:pt x="2808732" y="454660"/>
                  </a:lnTo>
                  <a:lnTo>
                    <a:pt x="2800744" y="490052"/>
                  </a:lnTo>
                  <a:lnTo>
                    <a:pt x="2778963" y="518956"/>
                  </a:lnTo>
                  <a:lnTo>
                    <a:pt x="2746656" y="538445"/>
                  </a:lnTo>
                  <a:lnTo>
                    <a:pt x="2707093" y="545592"/>
                  </a:lnTo>
                  <a:lnTo>
                    <a:pt x="101638" y="545592"/>
                  </a:lnTo>
                  <a:lnTo>
                    <a:pt x="62075" y="538445"/>
                  </a:lnTo>
                  <a:lnTo>
                    <a:pt x="29768" y="518956"/>
                  </a:lnTo>
                  <a:lnTo>
                    <a:pt x="7987" y="490052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08836" y="1821876"/>
            <a:ext cx="1033144" cy="973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ourier New"/>
                <a:cs typeface="Courier New"/>
              </a:rPr>
              <a:t>Table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2200" spc="-5">
                <a:latin typeface="Courier New"/>
                <a:cs typeface="Courier New"/>
              </a:rPr>
              <a:t>Column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09752" y="2983928"/>
            <a:ext cx="2835275" cy="572135"/>
            <a:chOff x="6909752" y="2983928"/>
            <a:chExt cx="2835275" cy="572135"/>
          </a:xfrm>
        </p:grpSpPr>
        <p:sp>
          <p:nvSpPr>
            <p:cNvPr id="13" name="object 13"/>
            <p:cNvSpPr/>
            <p:nvPr/>
          </p:nvSpPr>
          <p:spPr>
            <a:xfrm>
              <a:off x="6922770" y="2996946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2707093" y="0"/>
                  </a:moveTo>
                  <a:lnTo>
                    <a:pt x="101638" y="0"/>
                  </a:lnTo>
                  <a:lnTo>
                    <a:pt x="62075" y="7146"/>
                  </a:lnTo>
                  <a:lnTo>
                    <a:pt x="29768" y="26635"/>
                  </a:lnTo>
                  <a:lnTo>
                    <a:pt x="7987" y="55539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987" y="490052"/>
                  </a:lnTo>
                  <a:lnTo>
                    <a:pt x="29768" y="518956"/>
                  </a:lnTo>
                  <a:lnTo>
                    <a:pt x="62075" y="538445"/>
                  </a:lnTo>
                  <a:lnTo>
                    <a:pt x="101638" y="545592"/>
                  </a:lnTo>
                  <a:lnTo>
                    <a:pt x="2707093" y="545592"/>
                  </a:lnTo>
                  <a:lnTo>
                    <a:pt x="2746656" y="538445"/>
                  </a:lnTo>
                  <a:lnTo>
                    <a:pt x="2778963" y="518956"/>
                  </a:lnTo>
                  <a:lnTo>
                    <a:pt x="2800744" y="490052"/>
                  </a:lnTo>
                  <a:lnTo>
                    <a:pt x="2808732" y="454660"/>
                  </a:lnTo>
                  <a:lnTo>
                    <a:pt x="2808732" y="90932"/>
                  </a:lnTo>
                  <a:lnTo>
                    <a:pt x="2800744" y="55539"/>
                  </a:lnTo>
                  <a:lnTo>
                    <a:pt x="2778963" y="26635"/>
                  </a:lnTo>
                  <a:lnTo>
                    <a:pt x="2746656" y="714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22770" y="2996946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0" y="90932"/>
                  </a:moveTo>
                  <a:lnTo>
                    <a:pt x="7987" y="55539"/>
                  </a:lnTo>
                  <a:lnTo>
                    <a:pt x="29768" y="26635"/>
                  </a:lnTo>
                  <a:lnTo>
                    <a:pt x="62075" y="714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46"/>
                  </a:lnTo>
                  <a:lnTo>
                    <a:pt x="2778963" y="26635"/>
                  </a:lnTo>
                  <a:lnTo>
                    <a:pt x="2800744" y="55539"/>
                  </a:lnTo>
                  <a:lnTo>
                    <a:pt x="2808732" y="90932"/>
                  </a:lnTo>
                  <a:lnTo>
                    <a:pt x="2808732" y="454660"/>
                  </a:lnTo>
                  <a:lnTo>
                    <a:pt x="2800744" y="490052"/>
                  </a:lnTo>
                  <a:lnTo>
                    <a:pt x="2778963" y="518956"/>
                  </a:lnTo>
                  <a:lnTo>
                    <a:pt x="2746656" y="538445"/>
                  </a:lnTo>
                  <a:lnTo>
                    <a:pt x="2707093" y="545592"/>
                  </a:lnTo>
                  <a:lnTo>
                    <a:pt x="101638" y="545592"/>
                  </a:lnTo>
                  <a:lnTo>
                    <a:pt x="62075" y="538445"/>
                  </a:lnTo>
                  <a:lnTo>
                    <a:pt x="29768" y="518956"/>
                  </a:lnTo>
                  <a:lnTo>
                    <a:pt x="7987" y="490052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92654" y="3047785"/>
            <a:ext cx="8655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ourier New"/>
                <a:cs typeface="Courier New"/>
              </a:rPr>
              <a:t>Index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09816" y="3598165"/>
            <a:ext cx="2834640" cy="1797050"/>
            <a:chOff x="6909816" y="3598165"/>
            <a:chExt cx="2834640" cy="1797050"/>
          </a:xfrm>
        </p:grpSpPr>
        <p:sp>
          <p:nvSpPr>
            <p:cNvPr id="17" name="object 17"/>
            <p:cNvSpPr/>
            <p:nvPr/>
          </p:nvSpPr>
          <p:spPr>
            <a:xfrm>
              <a:off x="6922770" y="3611119"/>
              <a:ext cx="2809240" cy="544195"/>
            </a:xfrm>
            <a:custGeom>
              <a:avLst/>
              <a:gdLst/>
              <a:ahLst/>
              <a:cxnLst/>
              <a:rect l="l" t="t" r="r" b="b"/>
              <a:pathLst>
                <a:path w="2809240" h="544195">
                  <a:moveTo>
                    <a:pt x="2707093" y="0"/>
                  </a:moveTo>
                  <a:lnTo>
                    <a:pt x="101638" y="0"/>
                  </a:lnTo>
                  <a:lnTo>
                    <a:pt x="62075" y="7126"/>
                  </a:lnTo>
                  <a:lnTo>
                    <a:pt x="29768" y="26560"/>
                  </a:lnTo>
                  <a:lnTo>
                    <a:pt x="7987" y="55383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987" y="488684"/>
                  </a:lnTo>
                  <a:lnTo>
                    <a:pt x="29768" y="517507"/>
                  </a:lnTo>
                  <a:lnTo>
                    <a:pt x="62075" y="536941"/>
                  </a:lnTo>
                  <a:lnTo>
                    <a:pt x="101638" y="544067"/>
                  </a:lnTo>
                  <a:lnTo>
                    <a:pt x="2707093" y="544067"/>
                  </a:lnTo>
                  <a:lnTo>
                    <a:pt x="2746656" y="536941"/>
                  </a:lnTo>
                  <a:lnTo>
                    <a:pt x="2778963" y="517507"/>
                  </a:lnTo>
                  <a:lnTo>
                    <a:pt x="2800744" y="488684"/>
                  </a:lnTo>
                  <a:lnTo>
                    <a:pt x="2808732" y="453389"/>
                  </a:lnTo>
                  <a:lnTo>
                    <a:pt x="2808732" y="90677"/>
                  </a:lnTo>
                  <a:lnTo>
                    <a:pt x="2800744" y="55383"/>
                  </a:lnTo>
                  <a:lnTo>
                    <a:pt x="2778963" y="26560"/>
                  </a:lnTo>
                  <a:lnTo>
                    <a:pt x="2746656" y="712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2770" y="3611119"/>
              <a:ext cx="2809240" cy="544195"/>
            </a:xfrm>
            <a:custGeom>
              <a:avLst/>
              <a:gdLst/>
              <a:ahLst/>
              <a:cxnLst/>
              <a:rect l="l" t="t" r="r" b="b"/>
              <a:pathLst>
                <a:path w="2809240" h="544195">
                  <a:moveTo>
                    <a:pt x="0" y="90677"/>
                  </a:moveTo>
                  <a:lnTo>
                    <a:pt x="7987" y="55383"/>
                  </a:lnTo>
                  <a:lnTo>
                    <a:pt x="29768" y="26560"/>
                  </a:lnTo>
                  <a:lnTo>
                    <a:pt x="62075" y="712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26"/>
                  </a:lnTo>
                  <a:lnTo>
                    <a:pt x="2778963" y="26560"/>
                  </a:lnTo>
                  <a:lnTo>
                    <a:pt x="2800744" y="55383"/>
                  </a:lnTo>
                  <a:lnTo>
                    <a:pt x="2808732" y="90677"/>
                  </a:lnTo>
                  <a:lnTo>
                    <a:pt x="2808732" y="453389"/>
                  </a:lnTo>
                  <a:lnTo>
                    <a:pt x="2800744" y="488684"/>
                  </a:lnTo>
                  <a:lnTo>
                    <a:pt x="2778963" y="517507"/>
                  </a:lnTo>
                  <a:lnTo>
                    <a:pt x="2746656" y="536941"/>
                  </a:lnTo>
                  <a:lnTo>
                    <a:pt x="2707093" y="544067"/>
                  </a:lnTo>
                  <a:lnTo>
                    <a:pt x="101638" y="544067"/>
                  </a:lnTo>
                  <a:lnTo>
                    <a:pt x="62075" y="536941"/>
                  </a:lnTo>
                  <a:lnTo>
                    <a:pt x="29768" y="517507"/>
                  </a:lnTo>
                  <a:lnTo>
                    <a:pt x="7987" y="488684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22770" y="4223767"/>
              <a:ext cx="2809240" cy="544195"/>
            </a:xfrm>
            <a:custGeom>
              <a:avLst/>
              <a:gdLst/>
              <a:ahLst/>
              <a:cxnLst/>
              <a:rect l="l" t="t" r="r" b="b"/>
              <a:pathLst>
                <a:path w="2809240" h="544195">
                  <a:moveTo>
                    <a:pt x="2707093" y="0"/>
                  </a:moveTo>
                  <a:lnTo>
                    <a:pt x="101638" y="0"/>
                  </a:lnTo>
                  <a:lnTo>
                    <a:pt x="62075" y="7126"/>
                  </a:lnTo>
                  <a:lnTo>
                    <a:pt x="29768" y="26560"/>
                  </a:lnTo>
                  <a:lnTo>
                    <a:pt x="7987" y="55383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987" y="488684"/>
                  </a:lnTo>
                  <a:lnTo>
                    <a:pt x="29768" y="517507"/>
                  </a:lnTo>
                  <a:lnTo>
                    <a:pt x="62075" y="536941"/>
                  </a:lnTo>
                  <a:lnTo>
                    <a:pt x="101638" y="544067"/>
                  </a:lnTo>
                  <a:lnTo>
                    <a:pt x="2707093" y="544067"/>
                  </a:lnTo>
                  <a:lnTo>
                    <a:pt x="2746656" y="536941"/>
                  </a:lnTo>
                  <a:lnTo>
                    <a:pt x="2778963" y="517507"/>
                  </a:lnTo>
                  <a:lnTo>
                    <a:pt x="2800744" y="488684"/>
                  </a:lnTo>
                  <a:lnTo>
                    <a:pt x="2808732" y="453389"/>
                  </a:lnTo>
                  <a:lnTo>
                    <a:pt x="2808732" y="90677"/>
                  </a:lnTo>
                  <a:lnTo>
                    <a:pt x="2800744" y="55383"/>
                  </a:lnTo>
                  <a:lnTo>
                    <a:pt x="2778963" y="26560"/>
                  </a:lnTo>
                  <a:lnTo>
                    <a:pt x="2746656" y="712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22770" y="4223767"/>
              <a:ext cx="2809240" cy="544195"/>
            </a:xfrm>
            <a:custGeom>
              <a:avLst/>
              <a:gdLst/>
              <a:ahLst/>
              <a:cxnLst/>
              <a:rect l="l" t="t" r="r" b="b"/>
              <a:pathLst>
                <a:path w="2809240" h="544195">
                  <a:moveTo>
                    <a:pt x="0" y="90677"/>
                  </a:moveTo>
                  <a:lnTo>
                    <a:pt x="7987" y="55383"/>
                  </a:lnTo>
                  <a:lnTo>
                    <a:pt x="29768" y="26560"/>
                  </a:lnTo>
                  <a:lnTo>
                    <a:pt x="62075" y="712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26"/>
                  </a:lnTo>
                  <a:lnTo>
                    <a:pt x="2778963" y="26560"/>
                  </a:lnTo>
                  <a:lnTo>
                    <a:pt x="2800744" y="55383"/>
                  </a:lnTo>
                  <a:lnTo>
                    <a:pt x="2808732" y="90677"/>
                  </a:lnTo>
                  <a:lnTo>
                    <a:pt x="2808732" y="453389"/>
                  </a:lnTo>
                  <a:lnTo>
                    <a:pt x="2800744" y="488684"/>
                  </a:lnTo>
                  <a:lnTo>
                    <a:pt x="2778963" y="517507"/>
                  </a:lnTo>
                  <a:lnTo>
                    <a:pt x="2746656" y="536941"/>
                  </a:lnTo>
                  <a:lnTo>
                    <a:pt x="2707093" y="544067"/>
                  </a:lnTo>
                  <a:lnTo>
                    <a:pt x="101638" y="544067"/>
                  </a:lnTo>
                  <a:lnTo>
                    <a:pt x="62075" y="536941"/>
                  </a:lnTo>
                  <a:lnTo>
                    <a:pt x="29768" y="517507"/>
                  </a:lnTo>
                  <a:lnTo>
                    <a:pt x="7987" y="488684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22770" y="4836415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2707093" y="0"/>
                  </a:moveTo>
                  <a:lnTo>
                    <a:pt x="101638" y="0"/>
                  </a:lnTo>
                  <a:lnTo>
                    <a:pt x="62075" y="7146"/>
                  </a:lnTo>
                  <a:lnTo>
                    <a:pt x="29768" y="26635"/>
                  </a:lnTo>
                  <a:lnTo>
                    <a:pt x="7987" y="55539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987" y="490052"/>
                  </a:lnTo>
                  <a:lnTo>
                    <a:pt x="29768" y="518956"/>
                  </a:lnTo>
                  <a:lnTo>
                    <a:pt x="62075" y="538445"/>
                  </a:lnTo>
                  <a:lnTo>
                    <a:pt x="101638" y="545591"/>
                  </a:lnTo>
                  <a:lnTo>
                    <a:pt x="2707093" y="545591"/>
                  </a:lnTo>
                  <a:lnTo>
                    <a:pt x="2746656" y="538445"/>
                  </a:lnTo>
                  <a:lnTo>
                    <a:pt x="2778963" y="518956"/>
                  </a:lnTo>
                  <a:lnTo>
                    <a:pt x="2800744" y="490052"/>
                  </a:lnTo>
                  <a:lnTo>
                    <a:pt x="2808732" y="454659"/>
                  </a:lnTo>
                  <a:lnTo>
                    <a:pt x="2808732" y="90931"/>
                  </a:lnTo>
                  <a:lnTo>
                    <a:pt x="2800744" y="55539"/>
                  </a:lnTo>
                  <a:lnTo>
                    <a:pt x="2778963" y="26635"/>
                  </a:lnTo>
                  <a:lnTo>
                    <a:pt x="2746656" y="7146"/>
                  </a:lnTo>
                  <a:lnTo>
                    <a:pt x="2707093" y="0"/>
                  </a:lnTo>
                  <a:close/>
                </a:path>
              </a:pathLst>
            </a:custGeom>
            <a:solidFill>
              <a:srgbClr val="C5DFB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22770" y="4836415"/>
              <a:ext cx="2809240" cy="546100"/>
            </a:xfrm>
            <a:custGeom>
              <a:avLst/>
              <a:gdLst/>
              <a:ahLst/>
              <a:cxnLst/>
              <a:rect l="l" t="t" r="r" b="b"/>
              <a:pathLst>
                <a:path w="2809240" h="546100">
                  <a:moveTo>
                    <a:pt x="0" y="90931"/>
                  </a:moveTo>
                  <a:lnTo>
                    <a:pt x="7987" y="55539"/>
                  </a:lnTo>
                  <a:lnTo>
                    <a:pt x="29768" y="26635"/>
                  </a:lnTo>
                  <a:lnTo>
                    <a:pt x="62075" y="7146"/>
                  </a:lnTo>
                  <a:lnTo>
                    <a:pt x="101638" y="0"/>
                  </a:lnTo>
                  <a:lnTo>
                    <a:pt x="2707093" y="0"/>
                  </a:lnTo>
                  <a:lnTo>
                    <a:pt x="2746656" y="7146"/>
                  </a:lnTo>
                  <a:lnTo>
                    <a:pt x="2778963" y="26635"/>
                  </a:lnTo>
                  <a:lnTo>
                    <a:pt x="2800744" y="55539"/>
                  </a:lnTo>
                  <a:lnTo>
                    <a:pt x="2808732" y="90931"/>
                  </a:lnTo>
                  <a:lnTo>
                    <a:pt x="2808732" y="454659"/>
                  </a:lnTo>
                  <a:lnTo>
                    <a:pt x="2800744" y="490052"/>
                  </a:lnTo>
                  <a:lnTo>
                    <a:pt x="2778963" y="518956"/>
                  </a:lnTo>
                  <a:lnTo>
                    <a:pt x="2746656" y="538445"/>
                  </a:lnTo>
                  <a:lnTo>
                    <a:pt x="2707093" y="545591"/>
                  </a:lnTo>
                  <a:lnTo>
                    <a:pt x="101638" y="545591"/>
                  </a:lnTo>
                  <a:lnTo>
                    <a:pt x="62075" y="538445"/>
                  </a:lnTo>
                  <a:lnTo>
                    <a:pt x="29768" y="518956"/>
                  </a:lnTo>
                  <a:lnTo>
                    <a:pt x="7987" y="490052"/>
                  </a:lnTo>
                  <a:lnTo>
                    <a:pt x="0" y="454659"/>
                  </a:lnTo>
                  <a:lnTo>
                    <a:pt x="0" y="90931"/>
                  </a:lnTo>
                  <a:close/>
                </a:path>
              </a:pathLst>
            </a:custGeom>
            <a:ln w="25908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51406" y="3660740"/>
            <a:ext cx="2547620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ourier New"/>
                <a:cs typeface="Courier New"/>
              </a:rPr>
              <a:t>ForeignKey</a:t>
            </a:r>
            <a:endParaRPr sz="2200">
              <a:latin typeface="Courier New"/>
              <a:cs typeface="Courier New"/>
            </a:endParaRPr>
          </a:p>
          <a:p>
            <a:pPr marL="12700" marR="5080" indent="504190">
              <a:lnSpc>
                <a:spcPct val="182800"/>
              </a:lnSpc>
            </a:pPr>
            <a:r>
              <a:rPr dirty="0" sz="2200">
                <a:latin typeface="Courier New"/>
                <a:cs typeface="Courier New"/>
              </a:rPr>
              <a:t>NotMapped  </a:t>
            </a: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5">
                <a:latin typeface="Courier New"/>
                <a:cs typeface="Courier New"/>
              </a:rPr>
              <a:t>v</a:t>
            </a:r>
            <a:r>
              <a:rPr dirty="0" sz="2200" spc="-5">
                <a:latin typeface="Courier New"/>
                <a:cs typeface="Courier New"/>
              </a:rPr>
              <a:t>er</a:t>
            </a:r>
            <a:r>
              <a:rPr dirty="0" sz="2200" spc="5">
                <a:latin typeface="Courier New"/>
                <a:cs typeface="Courier New"/>
              </a:rPr>
              <a:t>s</a:t>
            </a:r>
            <a:r>
              <a:rPr dirty="0" sz="2200" spc="-5">
                <a:latin typeface="Courier New"/>
                <a:cs typeface="Courier New"/>
              </a:rPr>
              <a:t>e</a:t>
            </a:r>
            <a:r>
              <a:rPr dirty="0" sz="2200" spc="5">
                <a:latin typeface="Courier New"/>
                <a:cs typeface="Courier New"/>
              </a:rPr>
              <a:t>Pr</a:t>
            </a:r>
            <a:r>
              <a:rPr dirty="0" sz="2200" spc="-5">
                <a:latin typeface="Courier New"/>
                <a:cs typeface="Courier New"/>
              </a:rPr>
              <a:t>op</a:t>
            </a:r>
            <a:r>
              <a:rPr dirty="0" sz="2200" spc="5">
                <a:latin typeface="Courier New"/>
                <a:cs typeface="Courier New"/>
              </a:rPr>
              <a:t>e</a:t>
            </a:r>
            <a:r>
              <a:rPr dirty="0" sz="2200" spc="-5">
                <a:latin typeface="Courier New"/>
                <a:cs typeface="Courier New"/>
              </a:rPr>
              <a:t>rty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7426" y="2847747"/>
            <a:ext cx="53251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Attributes available </a:t>
            </a:r>
            <a:r>
              <a:rPr dirty="0" sz="1800" b="1" i="1">
                <a:solidFill>
                  <a:srgbClr val="C00000"/>
                </a:solidFill>
                <a:latin typeface="Book Antiqua"/>
                <a:cs typeface="Book Antiqua"/>
              </a:rPr>
              <a:t>in </a:t>
            </a:r>
            <a:r>
              <a:rPr dirty="0" sz="1800" spc="-10" b="1" i="1">
                <a:solidFill>
                  <a:srgbClr val="C00000"/>
                </a:solidFill>
                <a:latin typeface="Book Antiqua"/>
                <a:cs typeface="Book Antiqua"/>
              </a:rPr>
              <a:t>the  </a:t>
            </a:r>
            <a:r>
              <a:rPr dirty="0" sz="1800" spc="-5" b="1" i="1">
                <a:solidFill>
                  <a:srgbClr val="C00000"/>
                </a:solidFill>
                <a:latin typeface="Book Antiqua"/>
                <a:cs typeface="Book Antiqua"/>
              </a:rPr>
              <a:t>System.ComponentModel.DataAnnotations.Schema  namespace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1478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Routing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68423" y="1763267"/>
            <a:ext cx="6784975" cy="609600"/>
            <a:chOff x="1868423" y="1763267"/>
            <a:chExt cx="6784975" cy="609600"/>
          </a:xfrm>
        </p:grpSpPr>
        <p:sp>
          <p:nvSpPr>
            <p:cNvPr id="4" name="object 4"/>
            <p:cNvSpPr/>
            <p:nvPr/>
          </p:nvSpPr>
          <p:spPr>
            <a:xfrm>
              <a:off x="1877568" y="1772411"/>
              <a:ext cx="6766559" cy="591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72995" y="1767839"/>
              <a:ext cx="6776084" cy="600710"/>
            </a:xfrm>
            <a:custGeom>
              <a:avLst/>
              <a:gdLst/>
              <a:ahLst/>
              <a:cxnLst/>
              <a:rect l="l" t="t" r="r" b="b"/>
              <a:pathLst>
                <a:path w="6776084" h="600710">
                  <a:moveTo>
                    <a:pt x="0" y="0"/>
                  </a:moveTo>
                  <a:lnTo>
                    <a:pt x="6775704" y="0"/>
                  </a:lnTo>
                  <a:lnTo>
                    <a:pt x="6775704" y="600456"/>
                  </a:lnTo>
                  <a:lnTo>
                    <a:pt x="0" y="600456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48690" y="1193932"/>
            <a:ext cx="18218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C00000"/>
                </a:solidFill>
                <a:latin typeface="Book Antiqua"/>
                <a:cs typeface="Book Antiqua"/>
              </a:rPr>
              <a:t>Role of</a:t>
            </a:r>
            <a:r>
              <a:rPr dirty="0" sz="2000" spc="-95" b="1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2000" b="1" i="1">
                <a:solidFill>
                  <a:srgbClr val="C00000"/>
                </a:solidFill>
                <a:latin typeface="Book Antiqua"/>
                <a:cs typeface="Book Antiqua"/>
              </a:rPr>
              <a:t>Routing</a:t>
            </a:r>
            <a:endParaRPr sz="2000">
              <a:latin typeface="Book Antiqua"/>
              <a:cs typeface="Book Antiqu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307" y="3279647"/>
            <a:ext cx="11485245" cy="2318385"/>
            <a:chOff x="178307" y="3279647"/>
            <a:chExt cx="11485245" cy="2318385"/>
          </a:xfrm>
        </p:grpSpPr>
        <p:sp>
          <p:nvSpPr>
            <p:cNvPr id="8" name="object 8"/>
            <p:cNvSpPr/>
            <p:nvPr/>
          </p:nvSpPr>
          <p:spPr>
            <a:xfrm>
              <a:off x="182879" y="3284219"/>
              <a:ext cx="11475720" cy="2308860"/>
            </a:xfrm>
            <a:custGeom>
              <a:avLst/>
              <a:gdLst/>
              <a:ahLst/>
              <a:cxnLst/>
              <a:rect l="l" t="t" r="r" b="b"/>
              <a:pathLst>
                <a:path w="11475720" h="2308860">
                  <a:moveTo>
                    <a:pt x="1147572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11475720" y="2308860"/>
                  </a:lnTo>
                  <a:lnTo>
                    <a:pt x="11475720" y="0"/>
                  </a:lnTo>
                  <a:close/>
                </a:path>
              </a:pathLst>
            </a:custGeom>
            <a:solidFill>
              <a:srgbClr val="FBF3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879" y="3284219"/>
              <a:ext cx="11475720" cy="2308860"/>
            </a:xfrm>
            <a:custGeom>
              <a:avLst/>
              <a:gdLst/>
              <a:ahLst/>
              <a:cxnLst/>
              <a:rect l="l" t="t" r="r" b="b"/>
              <a:pathLst>
                <a:path w="11475720" h="2308860">
                  <a:moveTo>
                    <a:pt x="0" y="0"/>
                  </a:moveTo>
                  <a:lnTo>
                    <a:pt x="11475720" y="0"/>
                  </a:lnTo>
                  <a:lnTo>
                    <a:pt x="11475720" y="2308860"/>
                  </a:lnTo>
                  <a:lnTo>
                    <a:pt x="0" y="23088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1620" y="3295718"/>
            <a:ext cx="1128776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maps 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method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request.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Being part of the MVC architecture,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default, ASP.NET MVC supports</a:t>
            </a:r>
            <a:r>
              <a:rPr dirty="0" sz="2400" spc="1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handler is decoupled from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URL 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with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9528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Dependency</a:t>
            </a:r>
            <a:r>
              <a:rPr dirty="0" sz="3200" spc="-100"/>
              <a:t> </a:t>
            </a:r>
            <a:r>
              <a:rPr dirty="0" sz="3200"/>
              <a:t>Injection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958083" y="3108960"/>
            <a:ext cx="3741420" cy="1449705"/>
            <a:chOff x="2958083" y="3108960"/>
            <a:chExt cx="3741420" cy="1449705"/>
          </a:xfrm>
        </p:grpSpPr>
        <p:sp>
          <p:nvSpPr>
            <p:cNvPr id="4" name="object 4"/>
            <p:cNvSpPr/>
            <p:nvPr/>
          </p:nvSpPr>
          <p:spPr>
            <a:xfrm>
              <a:off x="2964179" y="3115056"/>
              <a:ext cx="3729354" cy="1437640"/>
            </a:xfrm>
            <a:custGeom>
              <a:avLst/>
              <a:gdLst/>
              <a:ahLst/>
              <a:cxnLst/>
              <a:rect l="l" t="t" r="r" b="b"/>
              <a:pathLst>
                <a:path w="3729354" h="1437639">
                  <a:moveTo>
                    <a:pt x="3729228" y="0"/>
                  </a:moveTo>
                  <a:lnTo>
                    <a:pt x="0" y="0"/>
                  </a:lnTo>
                  <a:lnTo>
                    <a:pt x="0" y="1437132"/>
                  </a:lnTo>
                  <a:lnTo>
                    <a:pt x="3729228" y="1437132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64179" y="3115056"/>
              <a:ext cx="3729354" cy="1437640"/>
            </a:xfrm>
            <a:custGeom>
              <a:avLst/>
              <a:gdLst/>
              <a:ahLst/>
              <a:cxnLst/>
              <a:rect l="l" t="t" r="r" b="b"/>
              <a:pathLst>
                <a:path w="3729354" h="1437639">
                  <a:moveTo>
                    <a:pt x="0" y="0"/>
                  </a:moveTo>
                  <a:lnTo>
                    <a:pt x="3729228" y="0"/>
                  </a:lnTo>
                  <a:lnTo>
                    <a:pt x="3729228" y="1437132"/>
                  </a:lnTo>
                  <a:lnTo>
                    <a:pt x="0" y="143713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898135" y="1514855"/>
            <a:ext cx="2409825" cy="1450975"/>
            <a:chOff x="4898135" y="1514855"/>
            <a:chExt cx="2409825" cy="1450975"/>
          </a:xfrm>
        </p:grpSpPr>
        <p:sp>
          <p:nvSpPr>
            <p:cNvPr id="7" name="object 7"/>
            <p:cNvSpPr/>
            <p:nvPr/>
          </p:nvSpPr>
          <p:spPr>
            <a:xfrm>
              <a:off x="4904231" y="1520951"/>
              <a:ext cx="2397760" cy="1438910"/>
            </a:xfrm>
            <a:custGeom>
              <a:avLst/>
              <a:gdLst/>
              <a:ahLst/>
              <a:cxnLst/>
              <a:rect l="l" t="t" r="r" b="b"/>
              <a:pathLst>
                <a:path w="2397759" h="1438910">
                  <a:moveTo>
                    <a:pt x="2397252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2397252" y="1438655"/>
                  </a:lnTo>
                  <a:lnTo>
                    <a:pt x="2397252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04231" y="1520951"/>
              <a:ext cx="2397760" cy="1438910"/>
            </a:xfrm>
            <a:custGeom>
              <a:avLst/>
              <a:gdLst/>
              <a:ahLst/>
              <a:cxnLst/>
              <a:rect l="l" t="t" r="r" b="b"/>
              <a:pathLst>
                <a:path w="2397759" h="1438910">
                  <a:moveTo>
                    <a:pt x="0" y="0"/>
                  </a:moveTo>
                  <a:lnTo>
                    <a:pt x="2397252" y="0"/>
                  </a:lnTo>
                  <a:lnTo>
                    <a:pt x="2397252" y="1438655"/>
                  </a:lnTo>
                  <a:lnTo>
                    <a:pt x="0" y="143865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354579" y="1514855"/>
            <a:ext cx="2409825" cy="1450975"/>
            <a:chOff x="2354579" y="1514855"/>
            <a:chExt cx="2409825" cy="1450975"/>
          </a:xfrm>
        </p:grpSpPr>
        <p:sp>
          <p:nvSpPr>
            <p:cNvPr id="10" name="object 10"/>
            <p:cNvSpPr/>
            <p:nvPr/>
          </p:nvSpPr>
          <p:spPr>
            <a:xfrm>
              <a:off x="2360675" y="1520951"/>
              <a:ext cx="2397760" cy="1438910"/>
            </a:xfrm>
            <a:custGeom>
              <a:avLst/>
              <a:gdLst/>
              <a:ahLst/>
              <a:cxnLst/>
              <a:rect l="l" t="t" r="r" b="b"/>
              <a:pathLst>
                <a:path w="2397760" h="1438910">
                  <a:moveTo>
                    <a:pt x="2397252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2397252" y="1438655"/>
                  </a:lnTo>
                  <a:lnTo>
                    <a:pt x="2397252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0675" y="1520951"/>
              <a:ext cx="2397760" cy="1438910"/>
            </a:xfrm>
            <a:custGeom>
              <a:avLst/>
              <a:gdLst/>
              <a:ahLst/>
              <a:cxnLst/>
              <a:rect l="l" t="t" r="r" b="b"/>
              <a:pathLst>
                <a:path w="2397760" h="1438910">
                  <a:moveTo>
                    <a:pt x="0" y="0"/>
                  </a:moveTo>
                  <a:lnTo>
                    <a:pt x="2397252" y="0"/>
                  </a:lnTo>
                  <a:lnTo>
                    <a:pt x="2397252" y="1438655"/>
                  </a:lnTo>
                  <a:lnTo>
                    <a:pt x="0" y="143865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418844" y="4728971"/>
            <a:ext cx="6708775" cy="1450975"/>
            <a:chOff x="1418844" y="4728971"/>
            <a:chExt cx="6708775" cy="1450975"/>
          </a:xfrm>
        </p:grpSpPr>
        <p:sp>
          <p:nvSpPr>
            <p:cNvPr id="13" name="object 13"/>
            <p:cNvSpPr/>
            <p:nvPr/>
          </p:nvSpPr>
          <p:spPr>
            <a:xfrm>
              <a:off x="1424940" y="4735067"/>
              <a:ext cx="6696709" cy="1438910"/>
            </a:xfrm>
            <a:custGeom>
              <a:avLst/>
              <a:gdLst/>
              <a:ahLst/>
              <a:cxnLst/>
              <a:rect l="l" t="t" r="r" b="b"/>
              <a:pathLst>
                <a:path w="6696709" h="1438910">
                  <a:moveTo>
                    <a:pt x="6696456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6696456" y="1438655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24940" y="4735067"/>
              <a:ext cx="6696709" cy="1438910"/>
            </a:xfrm>
            <a:custGeom>
              <a:avLst/>
              <a:gdLst/>
              <a:ahLst/>
              <a:cxnLst/>
              <a:rect l="l" t="t" r="r" b="b"/>
              <a:pathLst>
                <a:path w="6696709" h="1438910">
                  <a:moveTo>
                    <a:pt x="0" y="0"/>
                  </a:moveTo>
                  <a:lnTo>
                    <a:pt x="6696456" y="0"/>
                  </a:lnTo>
                  <a:lnTo>
                    <a:pt x="6696456" y="1438655"/>
                  </a:lnTo>
                  <a:lnTo>
                    <a:pt x="0" y="1438655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56360" y="1289303"/>
          <a:ext cx="9057640" cy="5073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7460"/>
                <a:gridCol w="2700019"/>
              </a:tblGrid>
              <a:tr h="1749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algn="ctr" marL="555625">
                        <a:lnSpc>
                          <a:spcPts val="2115"/>
                        </a:lnSpc>
                        <a:spcBef>
                          <a:spcPts val="5"/>
                        </a:spcBef>
                        <a:tabLst>
                          <a:tab pos="3137535" algn="l"/>
                        </a:tabLst>
                      </a:pPr>
                      <a:r>
                        <a:rPr dirty="0" baseline="31250" sz="3600" spc="-7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Dependency	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Inversion of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marL="1560195">
                        <a:lnSpc>
                          <a:spcPts val="2010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Inversion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  <a:p>
                      <a:pPr algn="ctr" marL="487045">
                        <a:lnSpc>
                          <a:spcPts val="2780"/>
                        </a:lnSpc>
                        <a:tabLst>
                          <a:tab pos="3139440" algn="l"/>
                        </a:tabLst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Principle</a:t>
                      </a:r>
                      <a:r>
                        <a:rPr dirty="0" sz="2400" spc="1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(DIP)	</a:t>
                      </a:r>
                      <a:r>
                        <a:rPr dirty="0" baseline="31250" sz="3600" spc="-7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Control</a:t>
                      </a:r>
                      <a:r>
                        <a:rPr dirty="0" baseline="31250" sz="3600" spc="7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baseline="31250" sz="3600" spc="-7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(IoC)</a:t>
                      </a:r>
                      <a:endParaRPr baseline="31250" sz="3600">
                        <a:latin typeface="Book Antiqua"/>
                        <a:cs typeface="Book Antiqua"/>
                      </a:endParaRPr>
                    </a:p>
                  </a:txBody>
                  <a:tcPr marL="0" marR="0" marB="0" marT="3175">
                    <a:lnL w="6350">
                      <a:solidFill>
                        <a:srgbClr val="EE791F"/>
                      </a:solidFill>
                      <a:prstDash val="solid"/>
                    </a:lnL>
                    <a:lnT w="6350">
                      <a:solidFill>
                        <a:srgbClr val="EE791F"/>
                      </a:solidFill>
                      <a:prstDash val="solid"/>
                    </a:lnT>
                    <a:lnB w="6350">
                      <a:solidFill>
                        <a:srgbClr val="EE79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70421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Principle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6350">
                      <a:solidFill>
                        <a:srgbClr val="EE791F"/>
                      </a:solidFill>
                      <a:prstDash val="solid"/>
                    </a:lnR>
                    <a:lnT w="6350">
                      <a:solidFill>
                        <a:srgbClr val="EE791F"/>
                      </a:solidFill>
                      <a:prstDash val="solid"/>
                    </a:lnT>
                    <a:lnB w="6350">
                      <a:solidFill>
                        <a:srgbClr val="EE791F"/>
                      </a:solidFill>
                      <a:prstDash val="solid"/>
                    </a:lnB>
                  </a:tcPr>
                </a:tc>
              </a:tr>
              <a:tr h="1604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197860" marR="1398905" indent="-1199515">
                        <a:lnSpc>
                          <a:spcPts val="2690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Dependency</a:t>
                      </a:r>
                      <a:r>
                        <a:rPr dirty="0" sz="2400" spc="-5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Injection  (DI)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540">
                    <a:lnL w="6350">
                      <a:solidFill>
                        <a:srgbClr val="EE791F"/>
                      </a:solidFill>
                      <a:prstDash val="solid"/>
                    </a:lnL>
                    <a:lnT w="6350">
                      <a:solidFill>
                        <a:srgbClr val="EE791F"/>
                      </a:solidFill>
                      <a:prstDash val="solid"/>
                    </a:lnT>
                    <a:lnB w="6350">
                      <a:solidFill>
                        <a:srgbClr val="EE79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87185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Pattern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5080">
                    <a:lnR w="6350">
                      <a:solidFill>
                        <a:srgbClr val="EE791F"/>
                      </a:solidFill>
                      <a:prstDash val="solid"/>
                    </a:lnR>
                    <a:lnT w="6350">
                      <a:solidFill>
                        <a:srgbClr val="EE791F"/>
                      </a:solidFill>
                      <a:prstDash val="solid"/>
                    </a:lnT>
                    <a:lnB w="6350">
                      <a:solidFill>
                        <a:srgbClr val="EE791F"/>
                      </a:solidFill>
                      <a:prstDash val="solid"/>
                    </a:lnB>
                  </a:tcPr>
                </a:tc>
              </a:tr>
              <a:tr h="1695795">
                <a:tc>
                  <a:txBody>
                    <a:bodyPr/>
                    <a:lstStyle/>
                    <a:p>
                      <a:pPr marL="2319655" marR="812165" indent="-1019810">
                        <a:lnSpc>
                          <a:spcPct val="129600"/>
                        </a:lnSpc>
                        <a:spcBef>
                          <a:spcPts val="1914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Inversion Of Control Container 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(DI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Framework)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243204">
                    <a:lnL w="6350">
                      <a:solidFill>
                        <a:srgbClr val="EE791F"/>
                      </a:solidFill>
                      <a:prstDash val="solid"/>
                    </a:lnL>
                    <a:lnT w="6350">
                      <a:solidFill>
                        <a:srgbClr val="EE791F"/>
                      </a:solidFill>
                      <a:prstDash val="solid"/>
                    </a:lnT>
                    <a:lnB w="53975">
                      <a:solidFill>
                        <a:srgbClr val="EE79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0421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Framework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3175">
                    <a:lnR w="6350">
                      <a:solidFill>
                        <a:srgbClr val="EE791F"/>
                      </a:solidFill>
                      <a:prstDash val="solid"/>
                    </a:lnR>
                    <a:lnT w="6350">
                      <a:solidFill>
                        <a:srgbClr val="EE791F"/>
                      </a:solidFill>
                      <a:prstDash val="solid"/>
                    </a:lnT>
                    <a:lnB w="53975">
                      <a:solidFill>
                        <a:srgbClr val="EE79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4625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Creating </a:t>
            </a:r>
            <a:r>
              <a:rPr dirty="0" sz="3200"/>
              <a:t>a </a:t>
            </a:r>
            <a:r>
              <a:rPr dirty="0" sz="3200" spc="-5"/>
              <a:t>Single Page </a:t>
            </a:r>
            <a:r>
              <a:rPr dirty="0" sz="3200"/>
              <a:t>Application</a:t>
            </a:r>
            <a:r>
              <a:rPr dirty="0" sz="3200" spc="-5"/>
              <a:t> </a:t>
            </a:r>
            <a:r>
              <a:rPr dirty="0" sz="3200"/>
              <a:t>(SPA)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237488" y="1386845"/>
            <a:ext cx="10692765" cy="852169"/>
            <a:chOff x="1237488" y="1386845"/>
            <a:chExt cx="10692765" cy="852169"/>
          </a:xfrm>
        </p:grpSpPr>
        <p:sp>
          <p:nvSpPr>
            <p:cNvPr id="4" name="object 4"/>
            <p:cNvSpPr/>
            <p:nvPr/>
          </p:nvSpPr>
          <p:spPr>
            <a:xfrm>
              <a:off x="1243584" y="1702308"/>
              <a:ext cx="10680700" cy="530860"/>
            </a:xfrm>
            <a:custGeom>
              <a:avLst/>
              <a:gdLst/>
              <a:ahLst/>
              <a:cxnLst/>
              <a:rect l="l" t="t" r="r" b="b"/>
              <a:pathLst>
                <a:path w="10680700" h="530860">
                  <a:moveTo>
                    <a:pt x="10680192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0680192" y="530351"/>
                  </a:lnTo>
                  <a:lnTo>
                    <a:pt x="106801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43584" y="1702308"/>
              <a:ext cx="10680700" cy="530860"/>
            </a:xfrm>
            <a:custGeom>
              <a:avLst/>
              <a:gdLst/>
              <a:ahLst/>
              <a:cxnLst/>
              <a:rect l="l" t="t" r="r" b="b"/>
              <a:pathLst>
                <a:path w="10680700" h="530860">
                  <a:moveTo>
                    <a:pt x="0" y="0"/>
                  </a:moveTo>
                  <a:lnTo>
                    <a:pt x="10680192" y="0"/>
                  </a:lnTo>
                  <a:lnTo>
                    <a:pt x="10680192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2600" y="1392941"/>
              <a:ext cx="10168255" cy="620395"/>
            </a:xfrm>
            <a:custGeom>
              <a:avLst/>
              <a:gdLst/>
              <a:ahLst/>
              <a:cxnLst/>
              <a:rect l="l" t="t" r="r" b="b"/>
              <a:pathLst>
                <a:path w="10168255" h="620394">
                  <a:moveTo>
                    <a:pt x="10064750" y="0"/>
                  </a:moveTo>
                  <a:lnTo>
                    <a:pt x="103378" y="0"/>
                  </a:lnTo>
                  <a:lnTo>
                    <a:pt x="63141" y="8123"/>
                  </a:lnTo>
                  <a:lnTo>
                    <a:pt x="30281" y="30276"/>
                  </a:lnTo>
                  <a:lnTo>
                    <a:pt x="8125" y="63136"/>
                  </a:lnTo>
                  <a:lnTo>
                    <a:pt x="0" y="103377"/>
                  </a:lnTo>
                  <a:lnTo>
                    <a:pt x="0" y="516877"/>
                  </a:lnTo>
                  <a:lnTo>
                    <a:pt x="8125" y="557120"/>
                  </a:lnTo>
                  <a:lnTo>
                    <a:pt x="30281" y="589984"/>
                  </a:lnTo>
                  <a:lnTo>
                    <a:pt x="63141" y="612142"/>
                  </a:lnTo>
                  <a:lnTo>
                    <a:pt x="103378" y="620267"/>
                  </a:lnTo>
                  <a:lnTo>
                    <a:pt x="10064750" y="620267"/>
                  </a:lnTo>
                  <a:lnTo>
                    <a:pt x="10104986" y="612142"/>
                  </a:lnTo>
                  <a:lnTo>
                    <a:pt x="10137846" y="589984"/>
                  </a:lnTo>
                  <a:lnTo>
                    <a:pt x="10160002" y="557120"/>
                  </a:lnTo>
                  <a:lnTo>
                    <a:pt x="10168128" y="516877"/>
                  </a:lnTo>
                  <a:lnTo>
                    <a:pt x="10168128" y="103377"/>
                  </a:lnTo>
                  <a:lnTo>
                    <a:pt x="10160002" y="63136"/>
                  </a:lnTo>
                  <a:lnTo>
                    <a:pt x="10137846" y="30276"/>
                  </a:lnTo>
                  <a:lnTo>
                    <a:pt x="10104986" y="8123"/>
                  </a:lnTo>
                  <a:lnTo>
                    <a:pt x="10064750" y="0"/>
                  </a:lnTo>
                  <a:close/>
                </a:path>
              </a:pathLst>
            </a:custGeom>
            <a:solidFill>
              <a:srgbClr val="BD58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2600" y="1392941"/>
              <a:ext cx="10168255" cy="620395"/>
            </a:xfrm>
            <a:custGeom>
              <a:avLst/>
              <a:gdLst/>
              <a:ahLst/>
              <a:cxnLst/>
              <a:rect l="l" t="t" r="r" b="b"/>
              <a:pathLst>
                <a:path w="10168255" h="620394">
                  <a:moveTo>
                    <a:pt x="0" y="103377"/>
                  </a:moveTo>
                  <a:lnTo>
                    <a:pt x="8125" y="63136"/>
                  </a:lnTo>
                  <a:lnTo>
                    <a:pt x="30281" y="30276"/>
                  </a:lnTo>
                  <a:lnTo>
                    <a:pt x="63141" y="8123"/>
                  </a:lnTo>
                  <a:lnTo>
                    <a:pt x="103378" y="0"/>
                  </a:lnTo>
                  <a:lnTo>
                    <a:pt x="10064750" y="0"/>
                  </a:lnTo>
                  <a:lnTo>
                    <a:pt x="10104986" y="8123"/>
                  </a:lnTo>
                  <a:lnTo>
                    <a:pt x="10137846" y="30276"/>
                  </a:lnTo>
                  <a:lnTo>
                    <a:pt x="10160002" y="63136"/>
                  </a:lnTo>
                  <a:lnTo>
                    <a:pt x="10168128" y="103377"/>
                  </a:lnTo>
                  <a:lnTo>
                    <a:pt x="10168128" y="516877"/>
                  </a:lnTo>
                  <a:lnTo>
                    <a:pt x="10160002" y="557120"/>
                  </a:lnTo>
                  <a:lnTo>
                    <a:pt x="10137846" y="589984"/>
                  </a:lnTo>
                  <a:lnTo>
                    <a:pt x="10104986" y="612142"/>
                  </a:lnTo>
                  <a:lnTo>
                    <a:pt x="10064750" y="620267"/>
                  </a:lnTo>
                  <a:lnTo>
                    <a:pt x="103378" y="620267"/>
                  </a:lnTo>
                  <a:lnTo>
                    <a:pt x="63141" y="612142"/>
                  </a:lnTo>
                  <a:lnTo>
                    <a:pt x="30281" y="589984"/>
                  </a:lnTo>
                  <a:lnTo>
                    <a:pt x="8125" y="557120"/>
                  </a:lnTo>
                  <a:lnTo>
                    <a:pt x="0" y="516877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37488" y="2339344"/>
            <a:ext cx="10692765" cy="852169"/>
            <a:chOff x="1237488" y="2339344"/>
            <a:chExt cx="10692765" cy="852169"/>
          </a:xfrm>
        </p:grpSpPr>
        <p:sp>
          <p:nvSpPr>
            <p:cNvPr id="9" name="object 9"/>
            <p:cNvSpPr/>
            <p:nvPr/>
          </p:nvSpPr>
          <p:spPr>
            <a:xfrm>
              <a:off x="1243584" y="2654807"/>
              <a:ext cx="10680700" cy="530860"/>
            </a:xfrm>
            <a:custGeom>
              <a:avLst/>
              <a:gdLst/>
              <a:ahLst/>
              <a:cxnLst/>
              <a:rect l="l" t="t" r="r" b="b"/>
              <a:pathLst>
                <a:path w="10680700" h="530860">
                  <a:moveTo>
                    <a:pt x="10680192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0680192" y="530351"/>
                  </a:lnTo>
                  <a:lnTo>
                    <a:pt x="106801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43584" y="2654807"/>
              <a:ext cx="10680700" cy="530860"/>
            </a:xfrm>
            <a:custGeom>
              <a:avLst/>
              <a:gdLst/>
              <a:ahLst/>
              <a:cxnLst/>
              <a:rect l="l" t="t" r="r" b="b"/>
              <a:pathLst>
                <a:path w="10680700" h="530860">
                  <a:moveTo>
                    <a:pt x="0" y="0"/>
                  </a:moveTo>
                  <a:lnTo>
                    <a:pt x="10680192" y="0"/>
                  </a:lnTo>
                  <a:lnTo>
                    <a:pt x="10680192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C6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2600" y="2345440"/>
              <a:ext cx="10168255" cy="620395"/>
            </a:xfrm>
            <a:custGeom>
              <a:avLst/>
              <a:gdLst/>
              <a:ahLst/>
              <a:cxnLst/>
              <a:rect l="l" t="t" r="r" b="b"/>
              <a:pathLst>
                <a:path w="10168255" h="620394">
                  <a:moveTo>
                    <a:pt x="10064750" y="0"/>
                  </a:moveTo>
                  <a:lnTo>
                    <a:pt x="103378" y="0"/>
                  </a:lnTo>
                  <a:lnTo>
                    <a:pt x="63141" y="8123"/>
                  </a:lnTo>
                  <a:lnTo>
                    <a:pt x="30281" y="30276"/>
                  </a:lnTo>
                  <a:lnTo>
                    <a:pt x="8125" y="63136"/>
                  </a:lnTo>
                  <a:lnTo>
                    <a:pt x="0" y="103377"/>
                  </a:lnTo>
                  <a:lnTo>
                    <a:pt x="0" y="516877"/>
                  </a:lnTo>
                  <a:lnTo>
                    <a:pt x="8125" y="557120"/>
                  </a:lnTo>
                  <a:lnTo>
                    <a:pt x="30281" y="589984"/>
                  </a:lnTo>
                  <a:lnTo>
                    <a:pt x="63141" y="612142"/>
                  </a:lnTo>
                  <a:lnTo>
                    <a:pt x="103378" y="620267"/>
                  </a:lnTo>
                  <a:lnTo>
                    <a:pt x="10064750" y="620267"/>
                  </a:lnTo>
                  <a:lnTo>
                    <a:pt x="10104986" y="612142"/>
                  </a:lnTo>
                  <a:lnTo>
                    <a:pt x="10137846" y="589984"/>
                  </a:lnTo>
                  <a:lnTo>
                    <a:pt x="10160002" y="557120"/>
                  </a:lnTo>
                  <a:lnTo>
                    <a:pt x="10168128" y="516877"/>
                  </a:lnTo>
                  <a:lnTo>
                    <a:pt x="10168128" y="103377"/>
                  </a:lnTo>
                  <a:lnTo>
                    <a:pt x="10160002" y="63136"/>
                  </a:lnTo>
                  <a:lnTo>
                    <a:pt x="10137846" y="30276"/>
                  </a:lnTo>
                  <a:lnTo>
                    <a:pt x="10104986" y="8123"/>
                  </a:lnTo>
                  <a:lnTo>
                    <a:pt x="10064750" y="0"/>
                  </a:lnTo>
                  <a:close/>
                </a:path>
              </a:pathLst>
            </a:custGeom>
            <a:solidFill>
              <a:srgbClr val="B893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2600" y="2345440"/>
              <a:ext cx="10168255" cy="620395"/>
            </a:xfrm>
            <a:custGeom>
              <a:avLst/>
              <a:gdLst/>
              <a:ahLst/>
              <a:cxnLst/>
              <a:rect l="l" t="t" r="r" b="b"/>
              <a:pathLst>
                <a:path w="10168255" h="620394">
                  <a:moveTo>
                    <a:pt x="0" y="103377"/>
                  </a:moveTo>
                  <a:lnTo>
                    <a:pt x="8125" y="63136"/>
                  </a:lnTo>
                  <a:lnTo>
                    <a:pt x="30281" y="30276"/>
                  </a:lnTo>
                  <a:lnTo>
                    <a:pt x="63141" y="8123"/>
                  </a:lnTo>
                  <a:lnTo>
                    <a:pt x="103378" y="0"/>
                  </a:lnTo>
                  <a:lnTo>
                    <a:pt x="10064750" y="0"/>
                  </a:lnTo>
                  <a:lnTo>
                    <a:pt x="10104986" y="8123"/>
                  </a:lnTo>
                  <a:lnTo>
                    <a:pt x="10137846" y="30276"/>
                  </a:lnTo>
                  <a:lnTo>
                    <a:pt x="10160002" y="63136"/>
                  </a:lnTo>
                  <a:lnTo>
                    <a:pt x="10168128" y="103377"/>
                  </a:lnTo>
                  <a:lnTo>
                    <a:pt x="10168128" y="516877"/>
                  </a:lnTo>
                  <a:lnTo>
                    <a:pt x="10160002" y="557120"/>
                  </a:lnTo>
                  <a:lnTo>
                    <a:pt x="10137846" y="589984"/>
                  </a:lnTo>
                  <a:lnTo>
                    <a:pt x="10104986" y="612142"/>
                  </a:lnTo>
                  <a:lnTo>
                    <a:pt x="10064750" y="620267"/>
                  </a:lnTo>
                  <a:lnTo>
                    <a:pt x="103378" y="620267"/>
                  </a:lnTo>
                  <a:lnTo>
                    <a:pt x="63141" y="612142"/>
                  </a:lnTo>
                  <a:lnTo>
                    <a:pt x="30281" y="589984"/>
                  </a:lnTo>
                  <a:lnTo>
                    <a:pt x="8125" y="557120"/>
                  </a:lnTo>
                  <a:lnTo>
                    <a:pt x="0" y="516877"/>
                  </a:lnTo>
                  <a:lnTo>
                    <a:pt x="0" y="1033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237488" y="3291841"/>
            <a:ext cx="10692765" cy="1609725"/>
            <a:chOff x="1237488" y="3291841"/>
            <a:chExt cx="10692765" cy="1609725"/>
          </a:xfrm>
        </p:grpSpPr>
        <p:sp>
          <p:nvSpPr>
            <p:cNvPr id="14" name="object 14"/>
            <p:cNvSpPr/>
            <p:nvPr/>
          </p:nvSpPr>
          <p:spPr>
            <a:xfrm>
              <a:off x="1243584" y="4366260"/>
              <a:ext cx="10680700" cy="528955"/>
            </a:xfrm>
            <a:custGeom>
              <a:avLst/>
              <a:gdLst/>
              <a:ahLst/>
              <a:cxnLst/>
              <a:rect l="l" t="t" r="r" b="b"/>
              <a:pathLst>
                <a:path w="10680700" h="528954">
                  <a:moveTo>
                    <a:pt x="10680192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10680192" y="528827"/>
                  </a:lnTo>
                  <a:lnTo>
                    <a:pt x="106801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43584" y="4366260"/>
              <a:ext cx="10680700" cy="528955"/>
            </a:xfrm>
            <a:custGeom>
              <a:avLst/>
              <a:gdLst/>
              <a:ahLst/>
              <a:cxnLst/>
              <a:rect l="l" t="t" r="r" b="b"/>
              <a:pathLst>
                <a:path w="10680700" h="528954">
                  <a:moveTo>
                    <a:pt x="0" y="0"/>
                  </a:moveTo>
                  <a:lnTo>
                    <a:pt x="10680192" y="0"/>
                  </a:lnTo>
                  <a:lnTo>
                    <a:pt x="10680192" y="528827"/>
                  </a:lnTo>
                  <a:lnTo>
                    <a:pt x="0" y="52882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BB16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52600" y="3297937"/>
              <a:ext cx="10168255" cy="1377950"/>
            </a:xfrm>
            <a:custGeom>
              <a:avLst/>
              <a:gdLst/>
              <a:ahLst/>
              <a:cxnLst/>
              <a:rect l="l" t="t" r="r" b="b"/>
              <a:pathLst>
                <a:path w="10168255" h="1377950">
                  <a:moveTo>
                    <a:pt x="9938512" y="0"/>
                  </a:moveTo>
                  <a:lnTo>
                    <a:pt x="229615" y="0"/>
                  </a:lnTo>
                  <a:lnTo>
                    <a:pt x="183341" y="4665"/>
                  </a:lnTo>
                  <a:lnTo>
                    <a:pt x="140240" y="18044"/>
                  </a:lnTo>
                  <a:lnTo>
                    <a:pt x="101237" y="39215"/>
                  </a:lnTo>
                  <a:lnTo>
                    <a:pt x="67254" y="67254"/>
                  </a:lnTo>
                  <a:lnTo>
                    <a:pt x="39215" y="101237"/>
                  </a:lnTo>
                  <a:lnTo>
                    <a:pt x="18044" y="140240"/>
                  </a:lnTo>
                  <a:lnTo>
                    <a:pt x="4665" y="183341"/>
                  </a:lnTo>
                  <a:lnTo>
                    <a:pt x="0" y="229615"/>
                  </a:lnTo>
                  <a:lnTo>
                    <a:pt x="0" y="1148079"/>
                  </a:lnTo>
                  <a:lnTo>
                    <a:pt x="4665" y="1194354"/>
                  </a:lnTo>
                  <a:lnTo>
                    <a:pt x="18044" y="1237455"/>
                  </a:lnTo>
                  <a:lnTo>
                    <a:pt x="39215" y="1276458"/>
                  </a:lnTo>
                  <a:lnTo>
                    <a:pt x="67254" y="1310441"/>
                  </a:lnTo>
                  <a:lnTo>
                    <a:pt x="101237" y="1338480"/>
                  </a:lnTo>
                  <a:lnTo>
                    <a:pt x="140240" y="1359651"/>
                  </a:lnTo>
                  <a:lnTo>
                    <a:pt x="183341" y="1373030"/>
                  </a:lnTo>
                  <a:lnTo>
                    <a:pt x="229615" y="1377695"/>
                  </a:lnTo>
                  <a:lnTo>
                    <a:pt x="9938512" y="1377695"/>
                  </a:lnTo>
                  <a:lnTo>
                    <a:pt x="9984786" y="1373030"/>
                  </a:lnTo>
                  <a:lnTo>
                    <a:pt x="10027887" y="1359651"/>
                  </a:lnTo>
                  <a:lnTo>
                    <a:pt x="10066890" y="1338480"/>
                  </a:lnTo>
                  <a:lnTo>
                    <a:pt x="10100873" y="1310441"/>
                  </a:lnTo>
                  <a:lnTo>
                    <a:pt x="10128912" y="1276458"/>
                  </a:lnTo>
                  <a:lnTo>
                    <a:pt x="10150083" y="1237455"/>
                  </a:lnTo>
                  <a:lnTo>
                    <a:pt x="10163462" y="1194354"/>
                  </a:lnTo>
                  <a:lnTo>
                    <a:pt x="10168128" y="1148079"/>
                  </a:lnTo>
                  <a:lnTo>
                    <a:pt x="10168128" y="229615"/>
                  </a:lnTo>
                  <a:lnTo>
                    <a:pt x="10163462" y="183341"/>
                  </a:lnTo>
                  <a:lnTo>
                    <a:pt x="10150083" y="140240"/>
                  </a:lnTo>
                  <a:lnTo>
                    <a:pt x="10128912" y="101237"/>
                  </a:lnTo>
                  <a:lnTo>
                    <a:pt x="10100873" y="67254"/>
                  </a:lnTo>
                  <a:lnTo>
                    <a:pt x="10066890" y="39215"/>
                  </a:lnTo>
                  <a:lnTo>
                    <a:pt x="10027887" y="18044"/>
                  </a:lnTo>
                  <a:lnTo>
                    <a:pt x="9984786" y="4665"/>
                  </a:lnTo>
                  <a:lnTo>
                    <a:pt x="9938512" y="0"/>
                  </a:lnTo>
                  <a:close/>
                </a:path>
              </a:pathLst>
            </a:custGeom>
            <a:solidFill>
              <a:srgbClr val="ABB1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2600" y="3297937"/>
              <a:ext cx="10168255" cy="1377950"/>
            </a:xfrm>
            <a:custGeom>
              <a:avLst/>
              <a:gdLst/>
              <a:ahLst/>
              <a:cxnLst/>
              <a:rect l="l" t="t" r="r" b="b"/>
              <a:pathLst>
                <a:path w="10168255" h="1377950">
                  <a:moveTo>
                    <a:pt x="0" y="229615"/>
                  </a:moveTo>
                  <a:lnTo>
                    <a:pt x="4665" y="183341"/>
                  </a:lnTo>
                  <a:lnTo>
                    <a:pt x="18044" y="140240"/>
                  </a:lnTo>
                  <a:lnTo>
                    <a:pt x="39215" y="101237"/>
                  </a:lnTo>
                  <a:lnTo>
                    <a:pt x="67254" y="67254"/>
                  </a:lnTo>
                  <a:lnTo>
                    <a:pt x="101237" y="39215"/>
                  </a:lnTo>
                  <a:lnTo>
                    <a:pt x="140240" y="18044"/>
                  </a:lnTo>
                  <a:lnTo>
                    <a:pt x="183341" y="4665"/>
                  </a:lnTo>
                  <a:lnTo>
                    <a:pt x="229615" y="0"/>
                  </a:lnTo>
                  <a:lnTo>
                    <a:pt x="9938512" y="0"/>
                  </a:lnTo>
                  <a:lnTo>
                    <a:pt x="9984786" y="4665"/>
                  </a:lnTo>
                  <a:lnTo>
                    <a:pt x="10027887" y="18044"/>
                  </a:lnTo>
                  <a:lnTo>
                    <a:pt x="10066890" y="39215"/>
                  </a:lnTo>
                  <a:lnTo>
                    <a:pt x="10100873" y="67254"/>
                  </a:lnTo>
                  <a:lnTo>
                    <a:pt x="10128912" y="101237"/>
                  </a:lnTo>
                  <a:lnTo>
                    <a:pt x="10150083" y="140240"/>
                  </a:lnTo>
                  <a:lnTo>
                    <a:pt x="10163462" y="183341"/>
                  </a:lnTo>
                  <a:lnTo>
                    <a:pt x="10168128" y="229615"/>
                  </a:lnTo>
                  <a:lnTo>
                    <a:pt x="10168128" y="1148079"/>
                  </a:lnTo>
                  <a:lnTo>
                    <a:pt x="10163462" y="1194354"/>
                  </a:lnTo>
                  <a:lnTo>
                    <a:pt x="10150083" y="1237455"/>
                  </a:lnTo>
                  <a:lnTo>
                    <a:pt x="10128912" y="1276458"/>
                  </a:lnTo>
                  <a:lnTo>
                    <a:pt x="10100873" y="1310441"/>
                  </a:lnTo>
                  <a:lnTo>
                    <a:pt x="10066890" y="1338480"/>
                  </a:lnTo>
                  <a:lnTo>
                    <a:pt x="10027887" y="1359651"/>
                  </a:lnTo>
                  <a:lnTo>
                    <a:pt x="9984786" y="1373030"/>
                  </a:lnTo>
                  <a:lnTo>
                    <a:pt x="9938512" y="1377695"/>
                  </a:lnTo>
                  <a:lnTo>
                    <a:pt x="229615" y="1377695"/>
                  </a:lnTo>
                  <a:lnTo>
                    <a:pt x="183341" y="1373030"/>
                  </a:lnTo>
                  <a:lnTo>
                    <a:pt x="140240" y="1359651"/>
                  </a:lnTo>
                  <a:lnTo>
                    <a:pt x="101237" y="1338480"/>
                  </a:lnTo>
                  <a:lnTo>
                    <a:pt x="67254" y="1310441"/>
                  </a:lnTo>
                  <a:lnTo>
                    <a:pt x="39215" y="1276458"/>
                  </a:lnTo>
                  <a:lnTo>
                    <a:pt x="18044" y="1237455"/>
                  </a:lnTo>
                  <a:lnTo>
                    <a:pt x="4665" y="1194354"/>
                  </a:lnTo>
                  <a:lnTo>
                    <a:pt x="0" y="1148079"/>
                  </a:lnTo>
                  <a:lnTo>
                    <a:pt x="0" y="22961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237488" y="5003286"/>
            <a:ext cx="10692765" cy="1065530"/>
            <a:chOff x="1237488" y="5003286"/>
            <a:chExt cx="10692765" cy="1065530"/>
          </a:xfrm>
        </p:grpSpPr>
        <p:sp>
          <p:nvSpPr>
            <p:cNvPr id="19" name="object 19"/>
            <p:cNvSpPr/>
            <p:nvPr/>
          </p:nvSpPr>
          <p:spPr>
            <a:xfrm>
              <a:off x="1243584" y="5533643"/>
              <a:ext cx="10680700" cy="528955"/>
            </a:xfrm>
            <a:custGeom>
              <a:avLst/>
              <a:gdLst/>
              <a:ahLst/>
              <a:cxnLst/>
              <a:rect l="l" t="t" r="r" b="b"/>
              <a:pathLst>
                <a:path w="10680700" h="528954">
                  <a:moveTo>
                    <a:pt x="10680192" y="0"/>
                  </a:moveTo>
                  <a:lnTo>
                    <a:pt x="0" y="0"/>
                  </a:lnTo>
                  <a:lnTo>
                    <a:pt x="0" y="528827"/>
                  </a:lnTo>
                  <a:lnTo>
                    <a:pt x="10680192" y="528827"/>
                  </a:lnTo>
                  <a:lnTo>
                    <a:pt x="106801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43584" y="5533643"/>
              <a:ext cx="10680700" cy="528955"/>
            </a:xfrm>
            <a:custGeom>
              <a:avLst/>
              <a:gdLst/>
              <a:ahLst/>
              <a:cxnLst/>
              <a:rect l="l" t="t" r="r" b="b"/>
              <a:pathLst>
                <a:path w="10680700" h="528954">
                  <a:moveTo>
                    <a:pt x="0" y="0"/>
                  </a:moveTo>
                  <a:lnTo>
                    <a:pt x="10680192" y="0"/>
                  </a:lnTo>
                  <a:lnTo>
                    <a:pt x="10680192" y="528827"/>
                  </a:lnTo>
                  <a:lnTo>
                    <a:pt x="0" y="52882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597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52600" y="5009382"/>
              <a:ext cx="10168255" cy="833755"/>
            </a:xfrm>
            <a:custGeom>
              <a:avLst/>
              <a:gdLst/>
              <a:ahLst/>
              <a:cxnLst/>
              <a:rect l="l" t="t" r="r" b="b"/>
              <a:pathLst>
                <a:path w="10168255" h="833754">
                  <a:moveTo>
                    <a:pt x="10029177" y="0"/>
                  </a:moveTo>
                  <a:lnTo>
                    <a:pt x="138950" y="0"/>
                  </a:lnTo>
                  <a:lnTo>
                    <a:pt x="95029" y="7084"/>
                  </a:lnTo>
                  <a:lnTo>
                    <a:pt x="56885" y="26811"/>
                  </a:lnTo>
                  <a:lnTo>
                    <a:pt x="26807" y="56891"/>
                  </a:lnTo>
                  <a:lnTo>
                    <a:pt x="7083" y="95034"/>
                  </a:lnTo>
                  <a:lnTo>
                    <a:pt x="0" y="138950"/>
                  </a:lnTo>
                  <a:lnTo>
                    <a:pt x="0" y="694690"/>
                  </a:lnTo>
                  <a:lnTo>
                    <a:pt x="7083" y="738605"/>
                  </a:lnTo>
                  <a:lnTo>
                    <a:pt x="26807" y="776745"/>
                  </a:lnTo>
                  <a:lnTo>
                    <a:pt x="56885" y="806821"/>
                  </a:lnTo>
                  <a:lnTo>
                    <a:pt x="95029" y="826544"/>
                  </a:lnTo>
                  <a:lnTo>
                    <a:pt x="138950" y="833628"/>
                  </a:lnTo>
                  <a:lnTo>
                    <a:pt x="10029177" y="833628"/>
                  </a:lnTo>
                  <a:lnTo>
                    <a:pt x="10073098" y="826544"/>
                  </a:lnTo>
                  <a:lnTo>
                    <a:pt x="10111242" y="806821"/>
                  </a:lnTo>
                  <a:lnTo>
                    <a:pt x="10141320" y="776745"/>
                  </a:lnTo>
                  <a:lnTo>
                    <a:pt x="10161044" y="738605"/>
                  </a:lnTo>
                  <a:lnTo>
                    <a:pt x="10168128" y="694690"/>
                  </a:lnTo>
                  <a:lnTo>
                    <a:pt x="10168128" y="138950"/>
                  </a:lnTo>
                  <a:lnTo>
                    <a:pt x="10161044" y="95034"/>
                  </a:lnTo>
                  <a:lnTo>
                    <a:pt x="10141320" y="56891"/>
                  </a:lnTo>
                  <a:lnTo>
                    <a:pt x="10111242" y="26811"/>
                  </a:lnTo>
                  <a:lnTo>
                    <a:pt x="10073098" y="7084"/>
                  </a:lnTo>
                  <a:lnTo>
                    <a:pt x="10029177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52600" y="5009382"/>
              <a:ext cx="10168255" cy="833755"/>
            </a:xfrm>
            <a:custGeom>
              <a:avLst/>
              <a:gdLst/>
              <a:ahLst/>
              <a:cxnLst/>
              <a:rect l="l" t="t" r="r" b="b"/>
              <a:pathLst>
                <a:path w="10168255" h="833754">
                  <a:moveTo>
                    <a:pt x="0" y="138950"/>
                  </a:moveTo>
                  <a:lnTo>
                    <a:pt x="7083" y="95034"/>
                  </a:lnTo>
                  <a:lnTo>
                    <a:pt x="26807" y="56891"/>
                  </a:lnTo>
                  <a:lnTo>
                    <a:pt x="56885" y="26811"/>
                  </a:lnTo>
                  <a:lnTo>
                    <a:pt x="95029" y="7084"/>
                  </a:lnTo>
                  <a:lnTo>
                    <a:pt x="138950" y="0"/>
                  </a:lnTo>
                  <a:lnTo>
                    <a:pt x="10029177" y="0"/>
                  </a:lnTo>
                  <a:lnTo>
                    <a:pt x="10073098" y="7084"/>
                  </a:lnTo>
                  <a:lnTo>
                    <a:pt x="10111242" y="26811"/>
                  </a:lnTo>
                  <a:lnTo>
                    <a:pt x="10141320" y="56891"/>
                  </a:lnTo>
                  <a:lnTo>
                    <a:pt x="10161044" y="95034"/>
                  </a:lnTo>
                  <a:lnTo>
                    <a:pt x="10168128" y="138950"/>
                  </a:lnTo>
                  <a:lnTo>
                    <a:pt x="10168128" y="694690"/>
                  </a:lnTo>
                  <a:lnTo>
                    <a:pt x="10161044" y="738605"/>
                  </a:lnTo>
                  <a:lnTo>
                    <a:pt x="10141320" y="776745"/>
                  </a:lnTo>
                  <a:lnTo>
                    <a:pt x="10111242" y="806821"/>
                  </a:lnTo>
                  <a:lnTo>
                    <a:pt x="10073098" y="826544"/>
                  </a:lnTo>
                  <a:lnTo>
                    <a:pt x="10029177" y="833628"/>
                  </a:lnTo>
                  <a:lnTo>
                    <a:pt x="138950" y="833628"/>
                  </a:lnTo>
                  <a:lnTo>
                    <a:pt x="95029" y="826544"/>
                  </a:lnTo>
                  <a:lnTo>
                    <a:pt x="56885" y="806821"/>
                  </a:lnTo>
                  <a:lnTo>
                    <a:pt x="26807" y="776745"/>
                  </a:lnTo>
                  <a:lnTo>
                    <a:pt x="7083" y="738605"/>
                  </a:lnTo>
                  <a:lnTo>
                    <a:pt x="0" y="694690"/>
                  </a:lnTo>
                  <a:lnTo>
                    <a:pt x="0" y="13895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052181" y="1470982"/>
            <a:ext cx="9384030" cy="428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SPA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Web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application that fits on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single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Web</a:t>
            </a:r>
            <a:r>
              <a:rPr dirty="0" sz="2400" spc="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page.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Book Antiqua"/>
              <a:cs typeface="Book Antiqua"/>
            </a:endParaRPr>
          </a:p>
          <a:p>
            <a:pPr marL="49530" indent="-3746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Static HTML views,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CSS,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and JavaScript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provided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dirty="0" sz="2400" spc="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server.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Book Antiqua"/>
              <a:cs typeface="Book Antiqua"/>
            </a:endParaRPr>
          </a:p>
          <a:p>
            <a:pPr marL="49530" marR="179705">
              <a:lnSpc>
                <a:spcPct val="93100"/>
              </a:lnSpc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Data is loaded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application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making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Ajax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calls to the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server.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No  postback to the server is observed while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subsequent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views and  navigation</a:t>
            </a:r>
            <a:r>
              <a:rPr dirty="0" sz="2400" spc="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occur.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Book Antiqua"/>
              <a:cs typeface="Book Antiqua"/>
            </a:endParaRPr>
          </a:p>
          <a:p>
            <a:pPr marL="22860" marR="5080">
              <a:lnSpc>
                <a:spcPts val="2690"/>
              </a:lnSpc>
            </a:pP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SPAs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improve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user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experiences and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are most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helpful for touch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screen 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applications.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82188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 of </a:t>
            </a:r>
            <a:r>
              <a:rPr dirty="0" sz="3200" spc="-5"/>
              <a:t>Single Page </a:t>
            </a:r>
            <a:r>
              <a:rPr dirty="0" sz="3200"/>
              <a:t>Application</a:t>
            </a:r>
            <a:r>
              <a:rPr dirty="0" sz="3200" spc="-60"/>
              <a:t> </a:t>
            </a:r>
            <a:r>
              <a:rPr dirty="0" sz="3200"/>
              <a:t>(SPA)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19783" y="1257305"/>
            <a:ext cx="10180320" cy="5074920"/>
            <a:chOff x="1319783" y="1257305"/>
            <a:chExt cx="10180320" cy="5074920"/>
          </a:xfrm>
        </p:grpSpPr>
        <p:sp>
          <p:nvSpPr>
            <p:cNvPr id="4" name="object 4"/>
            <p:cNvSpPr/>
            <p:nvPr/>
          </p:nvSpPr>
          <p:spPr>
            <a:xfrm>
              <a:off x="1325879" y="1263401"/>
              <a:ext cx="10061575" cy="974090"/>
            </a:xfrm>
            <a:custGeom>
              <a:avLst/>
              <a:gdLst/>
              <a:ahLst/>
              <a:cxnLst/>
              <a:rect l="l" t="t" r="r" b="b"/>
              <a:pathLst>
                <a:path w="10061575" h="974089">
                  <a:moveTo>
                    <a:pt x="9899142" y="0"/>
                  </a:moveTo>
                  <a:lnTo>
                    <a:pt x="162306" y="0"/>
                  </a:lnTo>
                  <a:lnTo>
                    <a:pt x="119159" y="5797"/>
                  </a:lnTo>
                  <a:lnTo>
                    <a:pt x="80388" y="22160"/>
                  </a:lnTo>
                  <a:lnTo>
                    <a:pt x="47539" y="47539"/>
                  </a:lnTo>
                  <a:lnTo>
                    <a:pt x="22160" y="80388"/>
                  </a:lnTo>
                  <a:lnTo>
                    <a:pt x="5797" y="119159"/>
                  </a:lnTo>
                  <a:lnTo>
                    <a:pt x="0" y="162305"/>
                  </a:lnTo>
                  <a:lnTo>
                    <a:pt x="0" y="811517"/>
                  </a:lnTo>
                  <a:lnTo>
                    <a:pt x="5797" y="854669"/>
                  </a:lnTo>
                  <a:lnTo>
                    <a:pt x="22160" y="893444"/>
                  </a:lnTo>
                  <a:lnTo>
                    <a:pt x="47539" y="926295"/>
                  </a:lnTo>
                  <a:lnTo>
                    <a:pt x="80388" y="951675"/>
                  </a:lnTo>
                  <a:lnTo>
                    <a:pt x="119159" y="968038"/>
                  </a:lnTo>
                  <a:lnTo>
                    <a:pt x="162306" y="973835"/>
                  </a:lnTo>
                  <a:lnTo>
                    <a:pt x="9899142" y="973835"/>
                  </a:lnTo>
                  <a:lnTo>
                    <a:pt x="9942288" y="968038"/>
                  </a:lnTo>
                  <a:lnTo>
                    <a:pt x="9981059" y="951675"/>
                  </a:lnTo>
                  <a:lnTo>
                    <a:pt x="10013908" y="926295"/>
                  </a:lnTo>
                  <a:lnTo>
                    <a:pt x="10039287" y="893444"/>
                  </a:lnTo>
                  <a:lnTo>
                    <a:pt x="10055650" y="854669"/>
                  </a:lnTo>
                  <a:lnTo>
                    <a:pt x="10061448" y="811517"/>
                  </a:lnTo>
                  <a:lnTo>
                    <a:pt x="10061448" y="162305"/>
                  </a:lnTo>
                  <a:lnTo>
                    <a:pt x="10055650" y="119159"/>
                  </a:lnTo>
                  <a:lnTo>
                    <a:pt x="10039287" y="80388"/>
                  </a:lnTo>
                  <a:lnTo>
                    <a:pt x="10013908" y="47539"/>
                  </a:lnTo>
                  <a:lnTo>
                    <a:pt x="9981059" y="22160"/>
                  </a:lnTo>
                  <a:lnTo>
                    <a:pt x="9942288" y="5797"/>
                  </a:lnTo>
                  <a:lnTo>
                    <a:pt x="9899142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5879" y="1263401"/>
              <a:ext cx="10061575" cy="974090"/>
            </a:xfrm>
            <a:custGeom>
              <a:avLst/>
              <a:gdLst/>
              <a:ahLst/>
              <a:cxnLst/>
              <a:rect l="l" t="t" r="r" b="b"/>
              <a:pathLst>
                <a:path w="10061575" h="974089">
                  <a:moveTo>
                    <a:pt x="0" y="162305"/>
                  </a:moveTo>
                  <a:lnTo>
                    <a:pt x="5797" y="119159"/>
                  </a:lnTo>
                  <a:lnTo>
                    <a:pt x="22160" y="80388"/>
                  </a:lnTo>
                  <a:lnTo>
                    <a:pt x="47539" y="47539"/>
                  </a:lnTo>
                  <a:lnTo>
                    <a:pt x="80388" y="22160"/>
                  </a:lnTo>
                  <a:lnTo>
                    <a:pt x="119159" y="5797"/>
                  </a:lnTo>
                  <a:lnTo>
                    <a:pt x="162306" y="0"/>
                  </a:lnTo>
                  <a:lnTo>
                    <a:pt x="9899142" y="0"/>
                  </a:lnTo>
                  <a:lnTo>
                    <a:pt x="9942288" y="5797"/>
                  </a:lnTo>
                  <a:lnTo>
                    <a:pt x="9981059" y="22160"/>
                  </a:lnTo>
                  <a:lnTo>
                    <a:pt x="10013908" y="47539"/>
                  </a:lnTo>
                  <a:lnTo>
                    <a:pt x="10039287" y="80388"/>
                  </a:lnTo>
                  <a:lnTo>
                    <a:pt x="10055650" y="119159"/>
                  </a:lnTo>
                  <a:lnTo>
                    <a:pt x="10061448" y="162305"/>
                  </a:lnTo>
                  <a:lnTo>
                    <a:pt x="10061448" y="811517"/>
                  </a:lnTo>
                  <a:lnTo>
                    <a:pt x="10055650" y="854669"/>
                  </a:lnTo>
                  <a:lnTo>
                    <a:pt x="10039287" y="893444"/>
                  </a:lnTo>
                  <a:lnTo>
                    <a:pt x="10013908" y="926295"/>
                  </a:lnTo>
                  <a:lnTo>
                    <a:pt x="9981059" y="951675"/>
                  </a:lnTo>
                  <a:lnTo>
                    <a:pt x="9942288" y="968038"/>
                  </a:lnTo>
                  <a:lnTo>
                    <a:pt x="9899142" y="973835"/>
                  </a:lnTo>
                  <a:lnTo>
                    <a:pt x="162306" y="973835"/>
                  </a:lnTo>
                  <a:lnTo>
                    <a:pt x="119159" y="968038"/>
                  </a:lnTo>
                  <a:lnTo>
                    <a:pt x="80388" y="951675"/>
                  </a:lnTo>
                  <a:lnTo>
                    <a:pt x="47539" y="926295"/>
                  </a:lnTo>
                  <a:lnTo>
                    <a:pt x="22160" y="893444"/>
                  </a:lnTo>
                  <a:lnTo>
                    <a:pt x="5797" y="854669"/>
                  </a:lnTo>
                  <a:lnTo>
                    <a:pt x="0" y="811517"/>
                  </a:lnTo>
                  <a:lnTo>
                    <a:pt x="0" y="16230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5879" y="2286005"/>
              <a:ext cx="10061575" cy="974090"/>
            </a:xfrm>
            <a:custGeom>
              <a:avLst/>
              <a:gdLst/>
              <a:ahLst/>
              <a:cxnLst/>
              <a:rect l="l" t="t" r="r" b="b"/>
              <a:pathLst>
                <a:path w="10061575" h="974089">
                  <a:moveTo>
                    <a:pt x="9899142" y="0"/>
                  </a:moveTo>
                  <a:lnTo>
                    <a:pt x="162306" y="0"/>
                  </a:lnTo>
                  <a:lnTo>
                    <a:pt x="119159" y="5797"/>
                  </a:lnTo>
                  <a:lnTo>
                    <a:pt x="80388" y="22160"/>
                  </a:lnTo>
                  <a:lnTo>
                    <a:pt x="47539" y="47539"/>
                  </a:lnTo>
                  <a:lnTo>
                    <a:pt x="22160" y="80388"/>
                  </a:lnTo>
                  <a:lnTo>
                    <a:pt x="5797" y="119159"/>
                  </a:lnTo>
                  <a:lnTo>
                    <a:pt x="0" y="162305"/>
                  </a:lnTo>
                  <a:lnTo>
                    <a:pt x="0" y="811517"/>
                  </a:lnTo>
                  <a:lnTo>
                    <a:pt x="5797" y="854669"/>
                  </a:lnTo>
                  <a:lnTo>
                    <a:pt x="22160" y="893444"/>
                  </a:lnTo>
                  <a:lnTo>
                    <a:pt x="47539" y="926295"/>
                  </a:lnTo>
                  <a:lnTo>
                    <a:pt x="80388" y="951675"/>
                  </a:lnTo>
                  <a:lnTo>
                    <a:pt x="119159" y="968038"/>
                  </a:lnTo>
                  <a:lnTo>
                    <a:pt x="162306" y="973835"/>
                  </a:lnTo>
                  <a:lnTo>
                    <a:pt x="9899142" y="973835"/>
                  </a:lnTo>
                  <a:lnTo>
                    <a:pt x="9942288" y="968038"/>
                  </a:lnTo>
                  <a:lnTo>
                    <a:pt x="9981059" y="951675"/>
                  </a:lnTo>
                  <a:lnTo>
                    <a:pt x="10013908" y="926295"/>
                  </a:lnTo>
                  <a:lnTo>
                    <a:pt x="10039287" y="893444"/>
                  </a:lnTo>
                  <a:lnTo>
                    <a:pt x="10055650" y="854669"/>
                  </a:lnTo>
                  <a:lnTo>
                    <a:pt x="10061448" y="811517"/>
                  </a:lnTo>
                  <a:lnTo>
                    <a:pt x="10061448" y="162305"/>
                  </a:lnTo>
                  <a:lnTo>
                    <a:pt x="10055650" y="119159"/>
                  </a:lnTo>
                  <a:lnTo>
                    <a:pt x="10039287" y="80388"/>
                  </a:lnTo>
                  <a:lnTo>
                    <a:pt x="10013908" y="47539"/>
                  </a:lnTo>
                  <a:lnTo>
                    <a:pt x="9981059" y="22160"/>
                  </a:lnTo>
                  <a:lnTo>
                    <a:pt x="9942288" y="5797"/>
                  </a:lnTo>
                  <a:lnTo>
                    <a:pt x="9899142" y="0"/>
                  </a:lnTo>
                  <a:close/>
                </a:path>
              </a:pathLst>
            </a:custGeom>
            <a:solidFill>
              <a:srgbClr val="88B0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5879" y="2286005"/>
              <a:ext cx="10061575" cy="974090"/>
            </a:xfrm>
            <a:custGeom>
              <a:avLst/>
              <a:gdLst/>
              <a:ahLst/>
              <a:cxnLst/>
              <a:rect l="l" t="t" r="r" b="b"/>
              <a:pathLst>
                <a:path w="10061575" h="974089">
                  <a:moveTo>
                    <a:pt x="0" y="162305"/>
                  </a:moveTo>
                  <a:lnTo>
                    <a:pt x="5797" y="119159"/>
                  </a:lnTo>
                  <a:lnTo>
                    <a:pt x="22160" y="80388"/>
                  </a:lnTo>
                  <a:lnTo>
                    <a:pt x="47539" y="47539"/>
                  </a:lnTo>
                  <a:lnTo>
                    <a:pt x="80388" y="22160"/>
                  </a:lnTo>
                  <a:lnTo>
                    <a:pt x="119159" y="5797"/>
                  </a:lnTo>
                  <a:lnTo>
                    <a:pt x="162306" y="0"/>
                  </a:lnTo>
                  <a:lnTo>
                    <a:pt x="9899142" y="0"/>
                  </a:lnTo>
                  <a:lnTo>
                    <a:pt x="9942288" y="5797"/>
                  </a:lnTo>
                  <a:lnTo>
                    <a:pt x="9981059" y="22160"/>
                  </a:lnTo>
                  <a:lnTo>
                    <a:pt x="10013908" y="47539"/>
                  </a:lnTo>
                  <a:lnTo>
                    <a:pt x="10039287" y="80388"/>
                  </a:lnTo>
                  <a:lnTo>
                    <a:pt x="10055650" y="119159"/>
                  </a:lnTo>
                  <a:lnTo>
                    <a:pt x="10061448" y="162305"/>
                  </a:lnTo>
                  <a:lnTo>
                    <a:pt x="10061448" y="811517"/>
                  </a:lnTo>
                  <a:lnTo>
                    <a:pt x="10055650" y="854669"/>
                  </a:lnTo>
                  <a:lnTo>
                    <a:pt x="10039287" y="893444"/>
                  </a:lnTo>
                  <a:lnTo>
                    <a:pt x="10013908" y="926295"/>
                  </a:lnTo>
                  <a:lnTo>
                    <a:pt x="9981059" y="951675"/>
                  </a:lnTo>
                  <a:lnTo>
                    <a:pt x="9942288" y="968038"/>
                  </a:lnTo>
                  <a:lnTo>
                    <a:pt x="9899142" y="973835"/>
                  </a:lnTo>
                  <a:lnTo>
                    <a:pt x="162306" y="973835"/>
                  </a:lnTo>
                  <a:lnTo>
                    <a:pt x="119159" y="968038"/>
                  </a:lnTo>
                  <a:lnTo>
                    <a:pt x="80388" y="951675"/>
                  </a:lnTo>
                  <a:lnTo>
                    <a:pt x="47539" y="926295"/>
                  </a:lnTo>
                  <a:lnTo>
                    <a:pt x="22160" y="893444"/>
                  </a:lnTo>
                  <a:lnTo>
                    <a:pt x="5797" y="854669"/>
                  </a:lnTo>
                  <a:lnTo>
                    <a:pt x="0" y="811517"/>
                  </a:lnTo>
                  <a:lnTo>
                    <a:pt x="0" y="16230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5879" y="3308601"/>
              <a:ext cx="10037445" cy="972819"/>
            </a:xfrm>
            <a:custGeom>
              <a:avLst/>
              <a:gdLst/>
              <a:ahLst/>
              <a:cxnLst/>
              <a:rect l="l" t="t" r="r" b="b"/>
              <a:pathLst>
                <a:path w="10037445" h="972820">
                  <a:moveTo>
                    <a:pt x="9875012" y="0"/>
                  </a:moveTo>
                  <a:lnTo>
                    <a:pt x="162052" y="0"/>
                  </a:lnTo>
                  <a:lnTo>
                    <a:pt x="118972" y="5788"/>
                  </a:lnTo>
                  <a:lnTo>
                    <a:pt x="80262" y="22125"/>
                  </a:lnTo>
                  <a:lnTo>
                    <a:pt x="47464" y="47464"/>
                  </a:lnTo>
                  <a:lnTo>
                    <a:pt x="22125" y="80262"/>
                  </a:lnTo>
                  <a:lnTo>
                    <a:pt x="5788" y="118972"/>
                  </a:lnTo>
                  <a:lnTo>
                    <a:pt x="0" y="162051"/>
                  </a:lnTo>
                  <a:lnTo>
                    <a:pt x="0" y="810259"/>
                  </a:lnTo>
                  <a:lnTo>
                    <a:pt x="5788" y="853339"/>
                  </a:lnTo>
                  <a:lnTo>
                    <a:pt x="22125" y="892049"/>
                  </a:lnTo>
                  <a:lnTo>
                    <a:pt x="47464" y="924847"/>
                  </a:lnTo>
                  <a:lnTo>
                    <a:pt x="80262" y="950186"/>
                  </a:lnTo>
                  <a:lnTo>
                    <a:pt x="118972" y="966523"/>
                  </a:lnTo>
                  <a:lnTo>
                    <a:pt x="162052" y="972311"/>
                  </a:lnTo>
                  <a:lnTo>
                    <a:pt x="9875012" y="972311"/>
                  </a:lnTo>
                  <a:lnTo>
                    <a:pt x="9918091" y="966523"/>
                  </a:lnTo>
                  <a:lnTo>
                    <a:pt x="9956801" y="950186"/>
                  </a:lnTo>
                  <a:lnTo>
                    <a:pt x="9989599" y="924847"/>
                  </a:lnTo>
                  <a:lnTo>
                    <a:pt x="10014938" y="892049"/>
                  </a:lnTo>
                  <a:lnTo>
                    <a:pt x="10031275" y="853339"/>
                  </a:lnTo>
                  <a:lnTo>
                    <a:pt x="10037064" y="810259"/>
                  </a:lnTo>
                  <a:lnTo>
                    <a:pt x="10037064" y="162051"/>
                  </a:lnTo>
                  <a:lnTo>
                    <a:pt x="10031275" y="118972"/>
                  </a:lnTo>
                  <a:lnTo>
                    <a:pt x="10014938" y="80262"/>
                  </a:lnTo>
                  <a:lnTo>
                    <a:pt x="9989599" y="47464"/>
                  </a:lnTo>
                  <a:lnTo>
                    <a:pt x="9956801" y="22125"/>
                  </a:lnTo>
                  <a:lnTo>
                    <a:pt x="9918091" y="5788"/>
                  </a:lnTo>
                  <a:lnTo>
                    <a:pt x="9875012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5879" y="3308601"/>
              <a:ext cx="10037445" cy="972819"/>
            </a:xfrm>
            <a:custGeom>
              <a:avLst/>
              <a:gdLst/>
              <a:ahLst/>
              <a:cxnLst/>
              <a:rect l="l" t="t" r="r" b="b"/>
              <a:pathLst>
                <a:path w="10037445" h="972820">
                  <a:moveTo>
                    <a:pt x="0" y="162051"/>
                  </a:moveTo>
                  <a:lnTo>
                    <a:pt x="5788" y="118972"/>
                  </a:lnTo>
                  <a:lnTo>
                    <a:pt x="22125" y="80262"/>
                  </a:lnTo>
                  <a:lnTo>
                    <a:pt x="47464" y="47464"/>
                  </a:lnTo>
                  <a:lnTo>
                    <a:pt x="80262" y="22125"/>
                  </a:lnTo>
                  <a:lnTo>
                    <a:pt x="118972" y="5788"/>
                  </a:lnTo>
                  <a:lnTo>
                    <a:pt x="162052" y="0"/>
                  </a:lnTo>
                  <a:lnTo>
                    <a:pt x="9875012" y="0"/>
                  </a:lnTo>
                  <a:lnTo>
                    <a:pt x="9918091" y="5788"/>
                  </a:lnTo>
                  <a:lnTo>
                    <a:pt x="9956801" y="22125"/>
                  </a:lnTo>
                  <a:lnTo>
                    <a:pt x="9989599" y="47464"/>
                  </a:lnTo>
                  <a:lnTo>
                    <a:pt x="10014938" y="80262"/>
                  </a:lnTo>
                  <a:lnTo>
                    <a:pt x="10031275" y="118972"/>
                  </a:lnTo>
                  <a:lnTo>
                    <a:pt x="10037064" y="162051"/>
                  </a:lnTo>
                  <a:lnTo>
                    <a:pt x="10037064" y="810259"/>
                  </a:lnTo>
                  <a:lnTo>
                    <a:pt x="10031275" y="853339"/>
                  </a:lnTo>
                  <a:lnTo>
                    <a:pt x="10014938" y="892049"/>
                  </a:lnTo>
                  <a:lnTo>
                    <a:pt x="9989599" y="924847"/>
                  </a:lnTo>
                  <a:lnTo>
                    <a:pt x="9956801" y="950186"/>
                  </a:lnTo>
                  <a:lnTo>
                    <a:pt x="9918091" y="966523"/>
                  </a:lnTo>
                  <a:lnTo>
                    <a:pt x="9875012" y="972311"/>
                  </a:lnTo>
                  <a:lnTo>
                    <a:pt x="162052" y="972311"/>
                  </a:lnTo>
                  <a:lnTo>
                    <a:pt x="118972" y="966523"/>
                  </a:lnTo>
                  <a:lnTo>
                    <a:pt x="80262" y="950186"/>
                  </a:lnTo>
                  <a:lnTo>
                    <a:pt x="47464" y="924847"/>
                  </a:lnTo>
                  <a:lnTo>
                    <a:pt x="22125" y="892049"/>
                  </a:lnTo>
                  <a:lnTo>
                    <a:pt x="5788" y="853339"/>
                  </a:lnTo>
                  <a:lnTo>
                    <a:pt x="0" y="810259"/>
                  </a:lnTo>
                  <a:lnTo>
                    <a:pt x="0" y="16205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5879" y="4329689"/>
              <a:ext cx="10049510" cy="974090"/>
            </a:xfrm>
            <a:custGeom>
              <a:avLst/>
              <a:gdLst/>
              <a:ahLst/>
              <a:cxnLst/>
              <a:rect l="l" t="t" r="r" b="b"/>
              <a:pathLst>
                <a:path w="10049510" h="974089">
                  <a:moveTo>
                    <a:pt x="9886950" y="0"/>
                  </a:moveTo>
                  <a:lnTo>
                    <a:pt x="162306" y="0"/>
                  </a:lnTo>
                  <a:lnTo>
                    <a:pt x="119159" y="5797"/>
                  </a:lnTo>
                  <a:lnTo>
                    <a:pt x="80388" y="22160"/>
                  </a:lnTo>
                  <a:lnTo>
                    <a:pt x="47539" y="47539"/>
                  </a:lnTo>
                  <a:lnTo>
                    <a:pt x="22160" y="80388"/>
                  </a:lnTo>
                  <a:lnTo>
                    <a:pt x="5797" y="119159"/>
                  </a:lnTo>
                  <a:lnTo>
                    <a:pt x="0" y="162306"/>
                  </a:lnTo>
                  <a:lnTo>
                    <a:pt x="0" y="811517"/>
                  </a:lnTo>
                  <a:lnTo>
                    <a:pt x="5797" y="854669"/>
                  </a:lnTo>
                  <a:lnTo>
                    <a:pt x="22160" y="893444"/>
                  </a:lnTo>
                  <a:lnTo>
                    <a:pt x="47539" y="926295"/>
                  </a:lnTo>
                  <a:lnTo>
                    <a:pt x="80388" y="951675"/>
                  </a:lnTo>
                  <a:lnTo>
                    <a:pt x="119159" y="968038"/>
                  </a:lnTo>
                  <a:lnTo>
                    <a:pt x="162306" y="973836"/>
                  </a:lnTo>
                  <a:lnTo>
                    <a:pt x="9886950" y="973836"/>
                  </a:lnTo>
                  <a:lnTo>
                    <a:pt x="9930096" y="968038"/>
                  </a:lnTo>
                  <a:lnTo>
                    <a:pt x="9968867" y="951675"/>
                  </a:lnTo>
                  <a:lnTo>
                    <a:pt x="10001716" y="926295"/>
                  </a:lnTo>
                  <a:lnTo>
                    <a:pt x="10027095" y="893444"/>
                  </a:lnTo>
                  <a:lnTo>
                    <a:pt x="10043458" y="854669"/>
                  </a:lnTo>
                  <a:lnTo>
                    <a:pt x="10049256" y="811517"/>
                  </a:lnTo>
                  <a:lnTo>
                    <a:pt x="10049256" y="162306"/>
                  </a:lnTo>
                  <a:lnTo>
                    <a:pt x="10043458" y="119159"/>
                  </a:lnTo>
                  <a:lnTo>
                    <a:pt x="10027095" y="80388"/>
                  </a:lnTo>
                  <a:lnTo>
                    <a:pt x="10001716" y="47539"/>
                  </a:lnTo>
                  <a:lnTo>
                    <a:pt x="9968867" y="22160"/>
                  </a:lnTo>
                  <a:lnTo>
                    <a:pt x="9930096" y="5797"/>
                  </a:lnTo>
                  <a:lnTo>
                    <a:pt x="9886950" y="0"/>
                  </a:lnTo>
                  <a:close/>
                </a:path>
              </a:pathLst>
            </a:custGeom>
            <a:solidFill>
              <a:srgbClr val="5EDE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5879" y="4329689"/>
              <a:ext cx="10049510" cy="974090"/>
            </a:xfrm>
            <a:custGeom>
              <a:avLst/>
              <a:gdLst/>
              <a:ahLst/>
              <a:cxnLst/>
              <a:rect l="l" t="t" r="r" b="b"/>
              <a:pathLst>
                <a:path w="10049510" h="974089">
                  <a:moveTo>
                    <a:pt x="0" y="162306"/>
                  </a:moveTo>
                  <a:lnTo>
                    <a:pt x="5797" y="119159"/>
                  </a:lnTo>
                  <a:lnTo>
                    <a:pt x="22160" y="80388"/>
                  </a:lnTo>
                  <a:lnTo>
                    <a:pt x="47539" y="47539"/>
                  </a:lnTo>
                  <a:lnTo>
                    <a:pt x="80388" y="22160"/>
                  </a:lnTo>
                  <a:lnTo>
                    <a:pt x="119159" y="5797"/>
                  </a:lnTo>
                  <a:lnTo>
                    <a:pt x="162306" y="0"/>
                  </a:lnTo>
                  <a:lnTo>
                    <a:pt x="9886950" y="0"/>
                  </a:lnTo>
                  <a:lnTo>
                    <a:pt x="9930096" y="5797"/>
                  </a:lnTo>
                  <a:lnTo>
                    <a:pt x="9968867" y="22160"/>
                  </a:lnTo>
                  <a:lnTo>
                    <a:pt x="10001716" y="47539"/>
                  </a:lnTo>
                  <a:lnTo>
                    <a:pt x="10027095" y="80388"/>
                  </a:lnTo>
                  <a:lnTo>
                    <a:pt x="10043458" y="119159"/>
                  </a:lnTo>
                  <a:lnTo>
                    <a:pt x="10049256" y="162306"/>
                  </a:lnTo>
                  <a:lnTo>
                    <a:pt x="10049256" y="811517"/>
                  </a:lnTo>
                  <a:lnTo>
                    <a:pt x="10043458" y="854669"/>
                  </a:lnTo>
                  <a:lnTo>
                    <a:pt x="10027095" y="893444"/>
                  </a:lnTo>
                  <a:lnTo>
                    <a:pt x="10001716" y="926295"/>
                  </a:lnTo>
                  <a:lnTo>
                    <a:pt x="9968867" y="951675"/>
                  </a:lnTo>
                  <a:lnTo>
                    <a:pt x="9930096" y="968038"/>
                  </a:lnTo>
                  <a:lnTo>
                    <a:pt x="9886950" y="973836"/>
                  </a:lnTo>
                  <a:lnTo>
                    <a:pt x="162306" y="973836"/>
                  </a:lnTo>
                  <a:lnTo>
                    <a:pt x="119159" y="968038"/>
                  </a:lnTo>
                  <a:lnTo>
                    <a:pt x="80388" y="951675"/>
                  </a:lnTo>
                  <a:lnTo>
                    <a:pt x="47539" y="926295"/>
                  </a:lnTo>
                  <a:lnTo>
                    <a:pt x="22160" y="893444"/>
                  </a:lnTo>
                  <a:lnTo>
                    <a:pt x="5797" y="854669"/>
                  </a:lnTo>
                  <a:lnTo>
                    <a:pt x="0" y="811517"/>
                  </a:lnTo>
                  <a:lnTo>
                    <a:pt x="0" y="16230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5879" y="5352289"/>
              <a:ext cx="10168255" cy="974090"/>
            </a:xfrm>
            <a:custGeom>
              <a:avLst/>
              <a:gdLst/>
              <a:ahLst/>
              <a:cxnLst/>
              <a:rect l="l" t="t" r="r" b="b"/>
              <a:pathLst>
                <a:path w="10168255" h="974089">
                  <a:moveTo>
                    <a:pt x="10005822" y="0"/>
                  </a:moveTo>
                  <a:lnTo>
                    <a:pt x="162306" y="0"/>
                  </a:lnTo>
                  <a:lnTo>
                    <a:pt x="119159" y="5797"/>
                  </a:lnTo>
                  <a:lnTo>
                    <a:pt x="80388" y="22160"/>
                  </a:lnTo>
                  <a:lnTo>
                    <a:pt x="47539" y="47539"/>
                  </a:lnTo>
                  <a:lnTo>
                    <a:pt x="22160" y="80388"/>
                  </a:lnTo>
                  <a:lnTo>
                    <a:pt x="5797" y="119159"/>
                  </a:lnTo>
                  <a:lnTo>
                    <a:pt x="0" y="162305"/>
                  </a:lnTo>
                  <a:lnTo>
                    <a:pt x="0" y="811529"/>
                  </a:lnTo>
                  <a:lnTo>
                    <a:pt x="5797" y="854676"/>
                  </a:lnTo>
                  <a:lnTo>
                    <a:pt x="22160" y="893447"/>
                  </a:lnTo>
                  <a:lnTo>
                    <a:pt x="47539" y="926296"/>
                  </a:lnTo>
                  <a:lnTo>
                    <a:pt x="80388" y="951675"/>
                  </a:lnTo>
                  <a:lnTo>
                    <a:pt x="119159" y="968038"/>
                  </a:lnTo>
                  <a:lnTo>
                    <a:pt x="162306" y="973835"/>
                  </a:lnTo>
                  <a:lnTo>
                    <a:pt x="10005822" y="973835"/>
                  </a:lnTo>
                  <a:lnTo>
                    <a:pt x="10048968" y="968038"/>
                  </a:lnTo>
                  <a:lnTo>
                    <a:pt x="10087739" y="951675"/>
                  </a:lnTo>
                  <a:lnTo>
                    <a:pt x="10120588" y="926296"/>
                  </a:lnTo>
                  <a:lnTo>
                    <a:pt x="10145967" y="893447"/>
                  </a:lnTo>
                  <a:lnTo>
                    <a:pt x="10162330" y="854676"/>
                  </a:lnTo>
                  <a:lnTo>
                    <a:pt x="10168128" y="811529"/>
                  </a:lnTo>
                  <a:lnTo>
                    <a:pt x="10168128" y="162305"/>
                  </a:lnTo>
                  <a:lnTo>
                    <a:pt x="10162330" y="119159"/>
                  </a:lnTo>
                  <a:lnTo>
                    <a:pt x="10145967" y="80388"/>
                  </a:lnTo>
                  <a:lnTo>
                    <a:pt x="10120588" y="47539"/>
                  </a:lnTo>
                  <a:lnTo>
                    <a:pt x="10087739" y="22160"/>
                  </a:lnTo>
                  <a:lnTo>
                    <a:pt x="10048968" y="5797"/>
                  </a:lnTo>
                  <a:lnTo>
                    <a:pt x="10005822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25879" y="5352290"/>
              <a:ext cx="10168255" cy="974090"/>
            </a:xfrm>
            <a:custGeom>
              <a:avLst/>
              <a:gdLst/>
              <a:ahLst/>
              <a:cxnLst/>
              <a:rect l="l" t="t" r="r" b="b"/>
              <a:pathLst>
                <a:path w="10168255" h="974089">
                  <a:moveTo>
                    <a:pt x="0" y="162306"/>
                  </a:moveTo>
                  <a:lnTo>
                    <a:pt x="5797" y="119159"/>
                  </a:lnTo>
                  <a:lnTo>
                    <a:pt x="22160" y="80388"/>
                  </a:lnTo>
                  <a:lnTo>
                    <a:pt x="47539" y="47539"/>
                  </a:lnTo>
                  <a:lnTo>
                    <a:pt x="80388" y="22160"/>
                  </a:lnTo>
                  <a:lnTo>
                    <a:pt x="119159" y="5797"/>
                  </a:lnTo>
                  <a:lnTo>
                    <a:pt x="162306" y="0"/>
                  </a:lnTo>
                  <a:lnTo>
                    <a:pt x="10005822" y="0"/>
                  </a:lnTo>
                  <a:lnTo>
                    <a:pt x="10048968" y="5797"/>
                  </a:lnTo>
                  <a:lnTo>
                    <a:pt x="10087739" y="22160"/>
                  </a:lnTo>
                  <a:lnTo>
                    <a:pt x="10120588" y="47539"/>
                  </a:lnTo>
                  <a:lnTo>
                    <a:pt x="10145967" y="80388"/>
                  </a:lnTo>
                  <a:lnTo>
                    <a:pt x="10162330" y="119159"/>
                  </a:lnTo>
                  <a:lnTo>
                    <a:pt x="10168128" y="162306"/>
                  </a:lnTo>
                  <a:lnTo>
                    <a:pt x="10168128" y="811530"/>
                  </a:lnTo>
                  <a:lnTo>
                    <a:pt x="10162330" y="854676"/>
                  </a:lnTo>
                  <a:lnTo>
                    <a:pt x="10145967" y="893447"/>
                  </a:lnTo>
                  <a:lnTo>
                    <a:pt x="10120588" y="926296"/>
                  </a:lnTo>
                  <a:lnTo>
                    <a:pt x="10087739" y="951675"/>
                  </a:lnTo>
                  <a:lnTo>
                    <a:pt x="10048968" y="968038"/>
                  </a:lnTo>
                  <a:lnTo>
                    <a:pt x="10005822" y="973836"/>
                  </a:lnTo>
                  <a:lnTo>
                    <a:pt x="162306" y="973836"/>
                  </a:lnTo>
                  <a:lnTo>
                    <a:pt x="119159" y="968038"/>
                  </a:lnTo>
                  <a:lnTo>
                    <a:pt x="80388" y="951675"/>
                  </a:lnTo>
                  <a:lnTo>
                    <a:pt x="47539" y="926296"/>
                  </a:lnTo>
                  <a:lnTo>
                    <a:pt x="22160" y="893447"/>
                  </a:lnTo>
                  <a:lnTo>
                    <a:pt x="5797" y="854676"/>
                  </a:lnTo>
                  <a:lnTo>
                    <a:pt x="0" y="811530"/>
                  </a:lnTo>
                  <a:lnTo>
                    <a:pt x="0" y="16230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SPA </a:t>
            </a:r>
            <a:r>
              <a:rPr dirty="0" spc="-5"/>
              <a:t>is</a:t>
            </a:r>
            <a:r>
              <a:rPr dirty="0" spc="-15"/>
              <a:t> </a:t>
            </a:r>
            <a:r>
              <a:rPr dirty="0" spc="-5"/>
              <a:t>faster.</a:t>
            </a:r>
          </a:p>
          <a:p>
            <a:pPr marL="12700" marR="3081020">
              <a:lnSpc>
                <a:spcPct val="279400"/>
              </a:lnSpc>
            </a:pPr>
            <a:r>
              <a:rPr dirty="0" spc="-5"/>
              <a:t>It offers simplified and streamlined development.  Easy to debug with</a:t>
            </a:r>
            <a:r>
              <a:rPr dirty="0"/>
              <a:t> </a:t>
            </a:r>
            <a:r>
              <a:rPr dirty="0" spc="-5"/>
              <a:t>Chrome.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/>
          </a:p>
          <a:p>
            <a:pPr marL="12700" marR="5080">
              <a:lnSpc>
                <a:spcPts val="2690"/>
              </a:lnSpc>
              <a:spcBef>
                <a:spcPts val="5"/>
              </a:spcBef>
              <a:tabLst>
                <a:tab pos="658495" algn="l"/>
                <a:tab pos="1490345" algn="l"/>
                <a:tab pos="2761615" algn="l"/>
                <a:tab pos="3531235" algn="l"/>
                <a:tab pos="4131945" algn="l"/>
                <a:tab pos="4582795" algn="l"/>
                <a:tab pos="5364480" algn="l"/>
                <a:tab pos="5888990" algn="l"/>
                <a:tab pos="6644640" algn="l"/>
                <a:tab pos="8293734" algn="l"/>
                <a:tab pos="8947785" algn="l"/>
              </a:tabLst>
            </a:pPr>
            <a:r>
              <a:rPr dirty="0" spc="5"/>
              <a:t>T</a:t>
            </a:r>
            <a:r>
              <a:rPr dirty="0" spc="-5"/>
              <a:t>h</a:t>
            </a:r>
            <a:r>
              <a:rPr dirty="0"/>
              <a:t>e	same	bac</a:t>
            </a:r>
            <a:r>
              <a:rPr dirty="0" spc="-5"/>
              <a:t>k</a:t>
            </a:r>
            <a:r>
              <a:rPr dirty="0"/>
              <a:t>e</a:t>
            </a:r>
            <a:r>
              <a:rPr dirty="0" spc="-5"/>
              <a:t>n</a:t>
            </a:r>
            <a:r>
              <a:rPr dirty="0"/>
              <a:t>d	c</a:t>
            </a:r>
            <a:r>
              <a:rPr dirty="0" spc="-5"/>
              <a:t>od</a:t>
            </a:r>
            <a:r>
              <a:rPr dirty="0"/>
              <a:t>e	can	be	used	f</a:t>
            </a:r>
            <a:r>
              <a:rPr dirty="0" spc="-5"/>
              <a:t>o</a:t>
            </a:r>
            <a:r>
              <a:rPr dirty="0"/>
              <a:t>r	Web	a</a:t>
            </a:r>
            <a:r>
              <a:rPr dirty="0" spc="-5"/>
              <a:t>ppli</a:t>
            </a:r>
            <a:r>
              <a:rPr dirty="0"/>
              <a:t>ca</a:t>
            </a:r>
            <a:r>
              <a:rPr dirty="0" spc="-5"/>
              <a:t>tio</a:t>
            </a:r>
            <a:r>
              <a:rPr dirty="0"/>
              <a:t>n	a</a:t>
            </a:r>
            <a:r>
              <a:rPr dirty="0" spc="5"/>
              <a:t>n</a:t>
            </a:r>
            <a:r>
              <a:rPr dirty="0"/>
              <a:t>d	</a:t>
            </a:r>
            <a:r>
              <a:rPr dirty="0" spc="-5"/>
              <a:t>n</a:t>
            </a:r>
            <a:r>
              <a:rPr dirty="0"/>
              <a:t>a</a:t>
            </a:r>
            <a:r>
              <a:rPr dirty="0" spc="-5"/>
              <a:t>tiv</a:t>
            </a:r>
            <a:r>
              <a:rPr dirty="0"/>
              <a:t>e  </a:t>
            </a:r>
            <a:r>
              <a:rPr dirty="0" spc="-5"/>
              <a:t>mobile application.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/>
          </a:p>
          <a:p>
            <a:pPr marL="12700">
              <a:lnSpc>
                <a:spcPct val="100000"/>
              </a:lnSpc>
            </a:pPr>
            <a:r>
              <a:rPr dirty="0" spc="-5"/>
              <a:t>Local storage </a:t>
            </a:r>
            <a:r>
              <a:rPr dirty="0"/>
              <a:t>can be </a:t>
            </a:r>
            <a:r>
              <a:rPr dirty="0" spc="-5"/>
              <a:t>cached effectively.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2020-10-03T03:10:59Z</dcterms:created>
  <dcterms:modified xsi:type="dcterms:W3CDTF">2020-10-03T03:10:59Z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