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5" r:id="rId3"/>
  </p:sldMasterIdLst>
  <p:handoutMasterIdLst>
    <p:handoutMasterId r:id="rId11"/>
  </p:handoutMasterIdLst>
  <p:sldIdLst>
    <p:sldId id="256" r:id="rId4"/>
    <p:sldId id="257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0051"/>
    <a:srgbClr val="5A666F"/>
    <a:srgbClr val="D3004D"/>
    <a:srgbClr val="576167"/>
    <a:srgbClr val="C80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8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C967E4C-2E7E-477A-A940-56CAF53C09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E8A126-6962-4073-8A5B-695E7CB6CC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4D312-EC22-4F46-B8CF-DC17EA55FE16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4669DF-B426-4CB5-AB5B-7DD2B543F4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F5522E-D2CC-4160-BDB6-7BFFE5695B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E32AA-AB6D-4AB2-998C-168A6682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72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3A9425-2254-4A57-81F7-5A0BE0F1E4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756" y="5513991"/>
            <a:ext cx="2198489" cy="206724"/>
          </a:xfrm>
          <a:prstGeom prst="rect">
            <a:avLst/>
          </a:prstGeom>
        </p:spPr>
      </p:pic>
      <p:cxnSp>
        <p:nvCxnSpPr>
          <p:cNvPr id="4" name="직선 연결선 3"/>
          <p:cNvCxnSpPr/>
          <p:nvPr userDrawn="1"/>
        </p:nvCxnSpPr>
        <p:spPr>
          <a:xfrm>
            <a:off x="5615518" y="1908000"/>
            <a:ext cx="972000" cy="0"/>
          </a:xfrm>
          <a:prstGeom prst="line">
            <a:avLst/>
          </a:prstGeom>
          <a:ln>
            <a:solidFill>
              <a:srgbClr val="D7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399247" y="2052000"/>
            <a:ext cx="7393517" cy="79216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FontTx/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FontTx/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FontTx/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FontTx/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751983" y="4331193"/>
            <a:ext cx="2688167" cy="36988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7049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+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399242" y="1350000"/>
            <a:ext cx="7393517" cy="79216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4000" b="1">
                <a:solidFill>
                  <a:srgbClr val="D700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FontTx/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FontTx/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FontTx/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FontTx/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4751917" y="4788000"/>
            <a:ext cx="2688167" cy="36988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AA9643-BEC6-4521-9339-64387EFE13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756" y="5513991"/>
            <a:ext cx="2198489" cy="2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5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2399242" y="0"/>
            <a:ext cx="7393517" cy="119675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3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FontTx/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FontTx/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FontTx/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FontTx/>
              <a:buNone/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4826000" y="6500814"/>
            <a:ext cx="25400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9F98C683-13CA-4AC8-834B-1B011E9BE95B}" type="slidenum">
              <a:rPr lang="en-US" altLang="ko-KR" sz="12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-윤고딕130" pitchFamily="18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-윤고딕130" pitchFamily="18" charset="-127"/>
              </a:rPr>
              <a:t> / 20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336000" y="1196752"/>
            <a:ext cx="11520000" cy="0"/>
          </a:xfrm>
          <a:prstGeom prst="line">
            <a:avLst/>
          </a:prstGeom>
          <a:ln>
            <a:solidFill>
              <a:srgbClr val="D7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21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(내용입력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36000" y="404813"/>
            <a:ext cx="8832851" cy="360362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336000" y="908719"/>
            <a:ext cx="11520000" cy="518410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80627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(소제목 추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9360363" y="404813"/>
            <a:ext cx="2496277" cy="360362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34963" y="404813"/>
            <a:ext cx="8936037" cy="360362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334963" y="908719"/>
            <a:ext cx="11521677" cy="518410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029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9" y="360000"/>
            <a:ext cx="1609200" cy="180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173D5B-1955-48E5-B2B2-AFD6522F8BA2}"/>
              </a:ext>
            </a:extLst>
          </p:cNvPr>
          <p:cNvSpPr txBox="1"/>
          <p:nvPr userDrawn="1"/>
        </p:nvSpPr>
        <p:spPr>
          <a:xfrm>
            <a:off x="10541433" y="6512711"/>
            <a:ext cx="1406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kern="1200" dirty="0">
                <a:solidFill>
                  <a:srgbClr val="5A666F"/>
                </a:solidFill>
                <a:latin typeface="+mj-ea"/>
                <a:ea typeface="+mn-ea"/>
                <a:cs typeface="+mn-cs"/>
              </a:rPr>
              <a:t>정도 </a:t>
            </a:r>
            <a:r>
              <a:rPr lang="en-US" altLang="ko-KR" sz="1200" b="1" kern="1200" dirty="0">
                <a:solidFill>
                  <a:srgbClr val="5A666F"/>
                </a:solidFill>
                <a:latin typeface="+mj-ea"/>
                <a:ea typeface="+mn-ea"/>
                <a:cs typeface="+mn-cs"/>
              </a:rPr>
              <a:t>· </a:t>
            </a:r>
            <a:r>
              <a:rPr lang="ko-KR" altLang="en-US" sz="1200" b="1" kern="1200" dirty="0">
                <a:solidFill>
                  <a:srgbClr val="5A666F"/>
                </a:solidFill>
                <a:latin typeface="+mj-ea"/>
                <a:ea typeface="+mn-ea"/>
                <a:cs typeface="+mn-cs"/>
              </a:rPr>
              <a:t>혁신 </a:t>
            </a:r>
            <a:r>
              <a:rPr kumimoji="1" lang="en-US" altLang="ko-KR" sz="1200" b="1" kern="1200" dirty="0">
                <a:solidFill>
                  <a:srgbClr val="5A666F"/>
                </a:solidFill>
                <a:latin typeface="+mj-ea"/>
                <a:ea typeface="+mn-ea"/>
                <a:cs typeface="+mn-cs"/>
              </a:rPr>
              <a:t>· </a:t>
            </a:r>
            <a:r>
              <a:rPr kumimoji="1" lang="ko-KR" altLang="en-US" sz="1200" b="1" kern="1200" dirty="0">
                <a:solidFill>
                  <a:srgbClr val="5A666F"/>
                </a:solidFill>
                <a:latin typeface="+mj-ea"/>
                <a:ea typeface="+mn-ea"/>
                <a:cs typeface="+mn-cs"/>
              </a:rPr>
              <a:t>협업</a:t>
            </a:r>
            <a:endParaRPr lang="en-US" altLang="ko-KR" sz="1200" b="1" kern="1200" dirty="0">
              <a:solidFill>
                <a:srgbClr val="5A666F"/>
              </a:solidFill>
              <a:latin typeface="+mj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43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74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4826000" y="6500814"/>
            <a:ext cx="25400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9F98C683-13CA-4AC8-834B-1B011E9BE95B}" type="slidenum">
              <a:rPr lang="en-US" altLang="ko-KR" sz="12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-윤고딕130" pitchFamily="18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-윤고딕130" pitchFamily="18" charset="-127"/>
              </a:rPr>
              <a:t> / 20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336000" y="6453336"/>
            <a:ext cx="115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334963" y="0"/>
            <a:ext cx="0" cy="765175"/>
          </a:xfrm>
          <a:prstGeom prst="line">
            <a:avLst/>
          </a:prstGeom>
          <a:ln>
            <a:solidFill>
              <a:srgbClr val="D7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>
            <a:off x="334963" y="0"/>
            <a:ext cx="468312" cy="260350"/>
          </a:xfrm>
          <a:prstGeom prst="rect">
            <a:avLst/>
          </a:prstGeom>
          <a:solidFill>
            <a:srgbClr val="D70051"/>
          </a:solidFill>
          <a:ln w="6350">
            <a:solidFill>
              <a:srgbClr val="C80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3103D-8C0F-4AFD-8B96-FFFE29E915DD}"/>
              </a:ext>
            </a:extLst>
          </p:cNvPr>
          <p:cNvSpPr txBox="1"/>
          <p:nvPr userDrawn="1"/>
        </p:nvSpPr>
        <p:spPr>
          <a:xfrm>
            <a:off x="10541433" y="6512711"/>
            <a:ext cx="1406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b="1" kern="1200" dirty="0">
                <a:solidFill>
                  <a:srgbClr val="5A666F"/>
                </a:solidFill>
                <a:latin typeface="+mj-ea"/>
                <a:ea typeface="+mn-ea"/>
                <a:cs typeface="+mn-cs"/>
              </a:rPr>
              <a:t>정도 </a:t>
            </a:r>
            <a:r>
              <a:rPr lang="en-US" altLang="ko-KR" sz="1200" b="1" kern="1200" dirty="0">
                <a:solidFill>
                  <a:srgbClr val="5A666F"/>
                </a:solidFill>
                <a:latin typeface="+mj-ea"/>
                <a:ea typeface="+mn-ea"/>
                <a:cs typeface="+mn-cs"/>
              </a:rPr>
              <a:t>· </a:t>
            </a:r>
            <a:r>
              <a:rPr lang="ko-KR" altLang="en-US" sz="1200" b="1" kern="1200" dirty="0">
                <a:solidFill>
                  <a:srgbClr val="5A666F"/>
                </a:solidFill>
                <a:latin typeface="+mj-ea"/>
                <a:ea typeface="+mn-ea"/>
                <a:cs typeface="+mn-cs"/>
              </a:rPr>
              <a:t>혁신 </a:t>
            </a:r>
            <a:r>
              <a:rPr kumimoji="1" lang="en-US" altLang="ko-KR" sz="1200" b="1" kern="1200" dirty="0">
                <a:solidFill>
                  <a:srgbClr val="5A666F"/>
                </a:solidFill>
                <a:latin typeface="+mj-ea"/>
                <a:ea typeface="+mn-ea"/>
                <a:cs typeface="+mn-cs"/>
              </a:rPr>
              <a:t>· </a:t>
            </a:r>
            <a:r>
              <a:rPr kumimoji="1" lang="ko-KR" altLang="en-US" sz="1200" b="1" kern="1200" dirty="0">
                <a:solidFill>
                  <a:srgbClr val="5A666F"/>
                </a:solidFill>
                <a:latin typeface="+mj-ea"/>
                <a:ea typeface="+mn-ea"/>
                <a:cs typeface="+mn-cs"/>
              </a:rPr>
              <a:t>협업</a:t>
            </a:r>
            <a:endParaRPr lang="en-US" altLang="ko-KR" sz="1200" b="1" kern="1200" dirty="0">
              <a:solidFill>
                <a:srgbClr val="5A666F"/>
              </a:solidFill>
              <a:latin typeface="+mj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42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11" userDrawn="1">
          <p15:clr>
            <a:srgbClr val="F26B43"/>
          </p15:clr>
        </p15:guide>
        <p15:guide id="2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peech-to-text/ondevice/docs?hl=ko" TargetMode="External"/><Relationship Id="rId2" Type="http://schemas.openxmlformats.org/officeDocument/2006/relationships/hyperlink" Target="https://cloud.google.com/speech-to-text?hl=ko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peechtools.co.kr/on-devic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2399247" y="2052000"/>
            <a:ext cx="7393517" cy="792163"/>
          </a:xfrm>
        </p:spPr>
        <p:txBody>
          <a:bodyPr/>
          <a:lstStyle/>
          <a:p>
            <a:r>
              <a:rPr lang="en-US" altLang="ko-KR" dirty="0">
                <a:solidFill>
                  <a:srgbClr val="D70051"/>
                </a:solidFill>
              </a:rPr>
              <a:t>ON-DEVICE STT TTS</a:t>
            </a:r>
            <a:r>
              <a:rPr lang="ko-KR" altLang="en-US" dirty="0"/>
              <a:t> 조사자료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B284A2-732F-4F99-878C-F1B1C419C2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5577" y="4006468"/>
            <a:ext cx="5120847" cy="369888"/>
          </a:xfrm>
        </p:spPr>
        <p:txBody>
          <a:bodyPr/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dirty="0"/>
              <a:t>2025. 01. 09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ko-KR" altLang="en-US" dirty="0"/>
              <a:t>소프트웨어연구 </a:t>
            </a:r>
            <a:r>
              <a:rPr lang="en-US" altLang="ko-KR" dirty="0"/>
              <a:t>1</a:t>
            </a:r>
            <a:r>
              <a:rPr lang="ko-KR" altLang="en-US" dirty="0"/>
              <a:t>실 김택준</a:t>
            </a:r>
            <a:endParaRPr lang="en-US" altLang="ko-KR" dirty="0"/>
          </a:p>
          <a:p>
            <a:pPr eaLnBrk="1" fontAlgn="auto" hangingPunct="1">
              <a:spcAft>
                <a:spcPts val="0"/>
              </a:spcAft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58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핵심가치와</a:t>
            </a:r>
            <a:r>
              <a:rPr lang="ko-KR" altLang="en-US" spc="-20" dirty="0"/>
              <a:t> 행동규범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1D1F048-8A6E-4F18-8DF6-6962B56BE602}"/>
              </a:ext>
            </a:extLst>
          </p:cNvPr>
          <p:cNvGrpSpPr/>
          <p:nvPr/>
        </p:nvGrpSpPr>
        <p:grpSpPr>
          <a:xfrm>
            <a:off x="1093979" y="1142345"/>
            <a:ext cx="10004043" cy="5095933"/>
            <a:chOff x="1135380" y="1142345"/>
            <a:chExt cx="10004043" cy="5095933"/>
          </a:xfrm>
        </p:grpSpPr>
        <p:grpSp>
          <p:nvGrpSpPr>
            <p:cNvPr id="63" name="object 3">
              <a:extLst>
                <a:ext uri="{FF2B5EF4-FFF2-40B4-BE49-F238E27FC236}">
                  <a16:creationId xmlns:a16="http://schemas.microsoft.com/office/drawing/2014/main" id="{5FD71D0A-FD64-4C94-BE84-D76188E6C23D}"/>
                </a:ext>
              </a:extLst>
            </p:cNvPr>
            <p:cNvGrpSpPr/>
            <p:nvPr/>
          </p:nvGrpSpPr>
          <p:grpSpPr>
            <a:xfrm>
              <a:off x="1141245" y="1142345"/>
              <a:ext cx="2545715" cy="1176020"/>
              <a:chOff x="1141245" y="1142345"/>
              <a:chExt cx="2545715" cy="1176020"/>
            </a:xfrm>
          </p:grpSpPr>
          <p:pic>
            <p:nvPicPr>
              <p:cNvPr id="64" name="object 4">
                <a:extLst>
                  <a:ext uri="{FF2B5EF4-FFF2-40B4-BE49-F238E27FC236}">
                    <a16:creationId xmlns:a16="http://schemas.microsoft.com/office/drawing/2014/main" id="{B562D929-AF50-44B1-ABD1-C9925E2985A5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41245" y="1142345"/>
                <a:ext cx="2545263" cy="1175658"/>
              </a:xfrm>
              <a:prstGeom prst="rect">
                <a:avLst/>
              </a:prstGeom>
            </p:spPr>
          </p:pic>
          <p:sp>
            <p:nvSpPr>
              <p:cNvPr id="65" name="object 5">
                <a:extLst>
                  <a:ext uri="{FF2B5EF4-FFF2-40B4-BE49-F238E27FC236}">
                    <a16:creationId xmlns:a16="http://schemas.microsoft.com/office/drawing/2014/main" id="{5233CC2D-6CA1-4D99-BC92-06087EB132DC}"/>
                  </a:ext>
                </a:extLst>
              </p:cNvPr>
              <p:cNvSpPr/>
              <p:nvPr/>
            </p:nvSpPr>
            <p:spPr>
              <a:xfrm>
                <a:off x="1681934" y="1143817"/>
                <a:ext cx="140843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1408430" h="43815">
                    <a:moveTo>
                      <a:pt x="1408096" y="0"/>
                    </a:moveTo>
                    <a:lnTo>
                      <a:pt x="0" y="0"/>
                    </a:lnTo>
                    <a:lnTo>
                      <a:pt x="0" y="43523"/>
                    </a:lnTo>
                    <a:lnTo>
                      <a:pt x="1408096" y="43524"/>
                    </a:lnTo>
                    <a:lnTo>
                      <a:pt x="1408096" y="0"/>
                    </a:lnTo>
                    <a:close/>
                  </a:path>
                </a:pathLst>
              </a:custGeom>
              <a:solidFill>
                <a:srgbClr val="27A4DC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6" name="object 6">
                <a:extLst>
                  <a:ext uri="{FF2B5EF4-FFF2-40B4-BE49-F238E27FC236}">
                    <a16:creationId xmlns:a16="http://schemas.microsoft.com/office/drawing/2014/main" id="{B5A4379B-7550-463A-A90E-86F3FCB5B717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41245" y="1142345"/>
                <a:ext cx="2545263" cy="1175658"/>
              </a:xfrm>
              <a:prstGeom prst="rect">
                <a:avLst/>
              </a:prstGeom>
            </p:spPr>
          </p:pic>
          <p:sp>
            <p:nvSpPr>
              <p:cNvPr id="67" name="object 7">
                <a:extLst>
                  <a:ext uri="{FF2B5EF4-FFF2-40B4-BE49-F238E27FC236}">
                    <a16:creationId xmlns:a16="http://schemas.microsoft.com/office/drawing/2014/main" id="{9076AC6F-86AA-4036-A367-2D4DA98DACBA}"/>
                  </a:ext>
                </a:extLst>
              </p:cNvPr>
              <p:cNvSpPr/>
              <p:nvPr/>
            </p:nvSpPr>
            <p:spPr>
              <a:xfrm>
                <a:off x="2079396" y="1396961"/>
                <a:ext cx="612140" cy="297815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297814">
                    <a:moveTo>
                      <a:pt x="194830" y="135445"/>
                    </a:moveTo>
                    <a:lnTo>
                      <a:pt x="163169" y="120891"/>
                    </a:lnTo>
                    <a:lnTo>
                      <a:pt x="152120" y="110921"/>
                    </a:lnTo>
                    <a:lnTo>
                      <a:pt x="140906" y="100812"/>
                    </a:lnTo>
                    <a:lnTo>
                      <a:pt x="127508" y="77165"/>
                    </a:lnTo>
                    <a:lnTo>
                      <a:pt x="122428" y="51917"/>
                    </a:lnTo>
                    <a:lnTo>
                      <a:pt x="184683" y="51917"/>
                    </a:lnTo>
                    <a:lnTo>
                      <a:pt x="184683" y="17729"/>
                    </a:lnTo>
                    <a:lnTo>
                      <a:pt x="12560" y="17729"/>
                    </a:lnTo>
                    <a:lnTo>
                      <a:pt x="12560" y="51917"/>
                    </a:lnTo>
                    <a:lnTo>
                      <a:pt x="75501" y="51917"/>
                    </a:lnTo>
                    <a:lnTo>
                      <a:pt x="70256" y="79502"/>
                    </a:lnTo>
                    <a:lnTo>
                      <a:pt x="56261" y="105283"/>
                    </a:lnTo>
                    <a:lnTo>
                      <a:pt x="33007" y="127190"/>
                    </a:lnTo>
                    <a:lnTo>
                      <a:pt x="0" y="143192"/>
                    </a:lnTo>
                    <a:lnTo>
                      <a:pt x="23266" y="176720"/>
                    </a:lnTo>
                    <a:lnTo>
                      <a:pt x="48945" y="165773"/>
                    </a:lnTo>
                    <a:lnTo>
                      <a:pt x="70243" y="150736"/>
                    </a:lnTo>
                    <a:lnTo>
                      <a:pt x="87160" y="132245"/>
                    </a:lnTo>
                    <a:lnTo>
                      <a:pt x="99733" y="110921"/>
                    </a:lnTo>
                    <a:lnTo>
                      <a:pt x="112077" y="129463"/>
                    </a:lnTo>
                    <a:lnTo>
                      <a:pt x="128282" y="145580"/>
                    </a:lnTo>
                    <a:lnTo>
                      <a:pt x="148386" y="158800"/>
                    </a:lnTo>
                    <a:lnTo>
                      <a:pt x="172466" y="168656"/>
                    </a:lnTo>
                    <a:lnTo>
                      <a:pt x="194830" y="135445"/>
                    </a:lnTo>
                    <a:close/>
                  </a:path>
                  <a:path w="612139" h="297814">
                    <a:moveTo>
                      <a:pt x="269367" y="0"/>
                    </a:moveTo>
                    <a:lnTo>
                      <a:pt x="223532" y="0"/>
                    </a:lnTo>
                    <a:lnTo>
                      <a:pt x="223532" y="71628"/>
                    </a:lnTo>
                    <a:lnTo>
                      <a:pt x="175501" y="71628"/>
                    </a:lnTo>
                    <a:lnTo>
                      <a:pt x="175501" y="106121"/>
                    </a:lnTo>
                    <a:lnTo>
                      <a:pt x="223532" y="106121"/>
                    </a:lnTo>
                    <a:lnTo>
                      <a:pt x="223532" y="176720"/>
                    </a:lnTo>
                    <a:lnTo>
                      <a:pt x="269367" y="176720"/>
                    </a:lnTo>
                    <a:lnTo>
                      <a:pt x="269367" y="0"/>
                    </a:lnTo>
                    <a:close/>
                  </a:path>
                  <a:path w="612139" h="297814">
                    <a:moveTo>
                      <a:pt x="270878" y="240284"/>
                    </a:moveTo>
                    <a:lnTo>
                      <a:pt x="263347" y="216103"/>
                    </a:lnTo>
                    <a:lnTo>
                      <a:pt x="262623" y="215519"/>
                    </a:lnTo>
                    <a:lnTo>
                      <a:pt x="241655" y="198170"/>
                    </a:lnTo>
                    <a:lnTo>
                      <a:pt x="224917" y="192760"/>
                    </a:lnTo>
                    <a:lnTo>
                      <a:pt x="224917" y="240284"/>
                    </a:lnTo>
                    <a:lnTo>
                      <a:pt x="220891" y="251244"/>
                    </a:lnTo>
                    <a:lnTo>
                      <a:pt x="208864" y="258991"/>
                    </a:lnTo>
                    <a:lnTo>
                      <a:pt x="188963" y="263601"/>
                    </a:lnTo>
                    <a:lnTo>
                      <a:pt x="161290" y="265112"/>
                    </a:lnTo>
                    <a:lnTo>
                      <a:pt x="133515" y="263601"/>
                    </a:lnTo>
                    <a:lnTo>
                      <a:pt x="113474" y="258991"/>
                    </a:lnTo>
                    <a:lnTo>
                      <a:pt x="101333" y="251244"/>
                    </a:lnTo>
                    <a:lnTo>
                      <a:pt x="97243" y="240284"/>
                    </a:lnTo>
                    <a:lnTo>
                      <a:pt x="101384" y="229362"/>
                    </a:lnTo>
                    <a:lnTo>
                      <a:pt x="113601" y="221627"/>
                    </a:lnTo>
                    <a:lnTo>
                      <a:pt x="133667" y="217030"/>
                    </a:lnTo>
                    <a:lnTo>
                      <a:pt x="161290" y="215519"/>
                    </a:lnTo>
                    <a:lnTo>
                      <a:pt x="188810" y="217030"/>
                    </a:lnTo>
                    <a:lnTo>
                      <a:pt x="208737" y="221627"/>
                    </a:lnTo>
                    <a:lnTo>
                      <a:pt x="220840" y="229362"/>
                    </a:lnTo>
                    <a:lnTo>
                      <a:pt x="224917" y="240284"/>
                    </a:lnTo>
                    <a:lnTo>
                      <a:pt x="224917" y="192760"/>
                    </a:lnTo>
                    <a:lnTo>
                      <a:pt x="207200" y="187020"/>
                    </a:lnTo>
                    <a:lnTo>
                      <a:pt x="161353" y="183184"/>
                    </a:lnTo>
                    <a:lnTo>
                      <a:pt x="115455" y="187020"/>
                    </a:lnTo>
                    <a:lnTo>
                      <a:pt x="80873" y="198170"/>
                    </a:lnTo>
                    <a:lnTo>
                      <a:pt x="59080" y="216103"/>
                    </a:lnTo>
                    <a:lnTo>
                      <a:pt x="51485" y="240284"/>
                    </a:lnTo>
                    <a:lnTo>
                      <a:pt x="59118" y="264464"/>
                    </a:lnTo>
                    <a:lnTo>
                      <a:pt x="80987" y="282422"/>
                    </a:lnTo>
                    <a:lnTo>
                      <a:pt x="115570" y="293585"/>
                    </a:lnTo>
                    <a:lnTo>
                      <a:pt x="161353" y="297434"/>
                    </a:lnTo>
                    <a:lnTo>
                      <a:pt x="207060" y="293585"/>
                    </a:lnTo>
                    <a:lnTo>
                      <a:pt x="241528" y="282422"/>
                    </a:lnTo>
                    <a:lnTo>
                      <a:pt x="262509" y="265112"/>
                    </a:lnTo>
                    <a:lnTo>
                      <a:pt x="263296" y="264464"/>
                    </a:lnTo>
                    <a:lnTo>
                      <a:pt x="270878" y="240284"/>
                    </a:lnTo>
                    <a:close/>
                  </a:path>
                  <a:path w="612139" h="297814">
                    <a:moveTo>
                      <a:pt x="611530" y="228701"/>
                    </a:moveTo>
                    <a:lnTo>
                      <a:pt x="489102" y="228701"/>
                    </a:lnTo>
                    <a:lnTo>
                      <a:pt x="489102" y="166738"/>
                    </a:lnTo>
                    <a:lnTo>
                      <a:pt x="580605" y="166738"/>
                    </a:lnTo>
                    <a:lnTo>
                      <a:pt x="580605" y="132562"/>
                    </a:lnTo>
                    <a:lnTo>
                      <a:pt x="401523" y="132562"/>
                    </a:lnTo>
                    <a:lnTo>
                      <a:pt x="401523" y="54470"/>
                    </a:lnTo>
                    <a:lnTo>
                      <a:pt x="578192" y="54470"/>
                    </a:lnTo>
                    <a:lnTo>
                      <a:pt x="578192" y="20358"/>
                    </a:lnTo>
                    <a:lnTo>
                      <a:pt x="355219" y="20358"/>
                    </a:lnTo>
                    <a:lnTo>
                      <a:pt x="355219" y="166738"/>
                    </a:lnTo>
                    <a:lnTo>
                      <a:pt x="443268" y="166738"/>
                    </a:lnTo>
                    <a:lnTo>
                      <a:pt x="443268" y="228701"/>
                    </a:lnTo>
                    <a:lnTo>
                      <a:pt x="321538" y="228701"/>
                    </a:lnTo>
                    <a:lnTo>
                      <a:pt x="321538" y="263575"/>
                    </a:lnTo>
                    <a:lnTo>
                      <a:pt x="611530" y="263575"/>
                    </a:lnTo>
                    <a:lnTo>
                      <a:pt x="611530" y="228701"/>
                    </a:lnTo>
                    <a:close/>
                  </a:path>
                </a:pathLst>
              </a:custGeom>
              <a:solidFill>
                <a:srgbClr val="27A4DC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object 8">
                <a:extLst>
                  <a:ext uri="{FF2B5EF4-FFF2-40B4-BE49-F238E27FC236}">
                    <a16:creationId xmlns:a16="http://schemas.microsoft.com/office/drawing/2014/main" id="{6BFB6FC1-8C2E-4BD1-8812-77027B50E686}"/>
                  </a:ext>
                </a:extLst>
              </p:cNvPr>
              <p:cNvSpPr/>
              <p:nvPr/>
            </p:nvSpPr>
            <p:spPr>
              <a:xfrm>
                <a:off x="1638706" y="1805507"/>
                <a:ext cx="163195" cy="278765"/>
              </a:xfrm>
              <a:custGeom>
                <a:avLst/>
                <a:gdLst/>
                <a:ahLst/>
                <a:cxnLst/>
                <a:rect l="l" t="t" r="r" b="b"/>
                <a:pathLst>
                  <a:path w="163194" h="278764">
                    <a:moveTo>
                      <a:pt x="69875" y="10515"/>
                    </a:moveTo>
                    <a:lnTo>
                      <a:pt x="24980" y="31648"/>
                    </a:lnTo>
                    <a:lnTo>
                      <a:pt x="2933" y="100495"/>
                    </a:lnTo>
                    <a:lnTo>
                      <a:pt x="0" y="139052"/>
                    </a:lnTo>
                    <a:lnTo>
                      <a:pt x="2933" y="177711"/>
                    </a:lnTo>
                    <a:lnTo>
                      <a:pt x="11404" y="213258"/>
                    </a:lnTo>
                    <a:lnTo>
                      <a:pt x="24980" y="246507"/>
                    </a:lnTo>
                    <a:lnTo>
                      <a:pt x="43218" y="278244"/>
                    </a:lnTo>
                    <a:lnTo>
                      <a:pt x="69875" y="267728"/>
                    </a:lnTo>
                    <a:lnTo>
                      <a:pt x="54089" y="237210"/>
                    </a:lnTo>
                    <a:lnTo>
                      <a:pt x="43078" y="205054"/>
                    </a:lnTo>
                    <a:lnTo>
                      <a:pt x="36626" y="172034"/>
                    </a:lnTo>
                    <a:lnTo>
                      <a:pt x="34531" y="138976"/>
                    </a:lnTo>
                    <a:lnTo>
                      <a:pt x="36626" y="105956"/>
                    </a:lnTo>
                    <a:lnTo>
                      <a:pt x="43078" y="73037"/>
                    </a:lnTo>
                    <a:lnTo>
                      <a:pt x="54089" y="40982"/>
                    </a:lnTo>
                    <a:lnTo>
                      <a:pt x="69875" y="10515"/>
                    </a:lnTo>
                    <a:close/>
                  </a:path>
                  <a:path w="163194" h="278764">
                    <a:moveTo>
                      <a:pt x="162852" y="25019"/>
                    </a:moveTo>
                    <a:lnTo>
                      <a:pt x="119964" y="25019"/>
                    </a:lnTo>
                    <a:lnTo>
                      <a:pt x="119964" y="223888"/>
                    </a:lnTo>
                    <a:lnTo>
                      <a:pt x="162852" y="223888"/>
                    </a:lnTo>
                    <a:lnTo>
                      <a:pt x="162852" y="25019"/>
                    </a:lnTo>
                    <a:close/>
                  </a:path>
                </a:pathLst>
              </a:custGeom>
              <a:solidFill>
                <a:srgbClr val="333133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9" name="object 9">
                <a:extLst>
                  <a:ext uri="{FF2B5EF4-FFF2-40B4-BE49-F238E27FC236}">
                    <a16:creationId xmlns:a16="http://schemas.microsoft.com/office/drawing/2014/main" id="{160CA71F-7052-45C2-9745-A39C820AA8F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59462" y="1875135"/>
                <a:ext cx="141752" cy="154330"/>
              </a:xfrm>
              <a:prstGeom prst="rect">
                <a:avLst/>
              </a:prstGeom>
            </p:spPr>
          </p:pic>
          <p:pic>
            <p:nvPicPr>
              <p:cNvPr id="70" name="object 10">
                <a:extLst>
                  <a:ext uri="{FF2B5EF4-FFF2-40B4-BE49-F238E27FC236}">
                    <a16:creationId xmlns:a16="http://schemas.microsoft.com/office/drawing/2014/main" id="{961D09BB-ADB4-4A4E-8F49-2A1BA8F34B86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37101" y="1838511"/>
                <a:ext cx="110420" cy="194641"/>
              </a:xfrm>
              <a:prstGeom prst="rect">
                <a:avLst/>
              </a:prstGeom>
            </p:spPr>
          </p:pic>
          <p:pic>
            <p:nvPicPr>
              <p:cNvPr id="71" name="object 11">
                <a:extLst>
                  <a:ext uri="{FF2B5EF4-FFF2-40B4-BE49-F238E27FC236}">
                    <a16:creationId xmlns:a16="http://schemas.microsoft.com/office/drawing/2014/main" id="{CB12B0F9-DCD1-4DD4-85DF-C5EE827C5A7F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168654" y="1875135"/>
                <a:ext cx="143463" cy="158017"/>
              </a:xfrm>
              <a:prstGeom prst="rect">
                <a:avLst/>
              </a:prstGeom>
            </p:spPr>
          </p:pic>
          <p:pic>
            <p:nvPicPr>
              <p:cNvPr id="72" name="object 12">
                <a:extLst>
                  <a:ext uri="{FF2B5EF4-FFF2-40B4-BE49-F238E27FC236}">
                    <a16:creationId xmlns:a16="http://schemas.microsoft.com/office/drawing/2014/main" id="{EB2C83ED-1BE2-4791-81EC-10438ED4A713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341655" y="1875135"/>
                <a:ext cx="155900" cy="219597"/>
              </a:xfrm>
              <a:prstGeom prst="rect">
                <a:avLst/>
              </a:prstGeom>
            </p:spPr>
          </p:pic>
          <p:pic>
            <p:nvPicPr>
              <p:cNvPr id="73" name="object 13">
                <a:extLst>
                  <a:ext uri="{FF2B5EF4-FFF2-40B4-BE49-F238E27FC236}">
                    <a16:creationId xmlns:a16="http://schemas.microsoft.com/office/drawing/2014/main" id="{6C9D3984-3837-4A66-BBCD-993D0D3CD649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534063" y="1875135"/>
                <a:ext cx="104071" cy="154330"/>
              </a:xfrm>
              <a:prstGeom prst="rect">
                <a:avLst/>
              </a:prstGeom>
            </p:spPr>
          </p:pic>
          <p:sp>
            <p:nvSpPr>
              <p:cNvPr id="74" name="object 14">
                <a:extLst>
                  <a:ext uri="{FF2B5EF4-FFF2-40B4-BE49-F238E27FC236}">
                    <a16:creationId xmlns:a16="http://schemas.microsoft.com/office/drawing/2014/main" id="{A39F3A51-2079-4C0A-808A-01F2744FFC61}"/>
                  </a:ext>
                </a:extLst>
              </p:cNvPr>
              <p:cNvSpPr/>
              <p:nvPr/>
            </p:nvSpPr>
            <p:spPr>
              <a:xfrm>
                <a:off x="2665049" y="1811711"/>
                <a:ext cx="50800" cy="217804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17805">
                    <a:moveTo>
                      <a:pt x="25465" y="0"/>
                    </a:moveTo>
                    <a:lnTo>
                      <a:pt x="15256" y="1545"/>
                    </a:lnTo>
                    <a:lnTo>
                      <a:pt x="7194" y="5913"/>
                    </a:lnTo>
                    <a:lnTo>
                      <a:pt x="1902" y="12699"/>
                    </a:lnTo>
                    <a:lnTo>
                      <a:pt x="0" y="21499"/>
                    </a:lnTo>
                    <a:lnTo>
                      <a:pt x="1931" y="30075"/>
                    </a:lnTo>
                    <a:lnTo>
                      <a:pt x="7272" y="36886"/>
                    </a:lnTo>
                    <a:lnTo>
                      <a:pt x="15343" y="41378"/>
                    </a:lnTo>
                    <a:lnTo>
                      <a:pt x="25465" y="42999"/>
                    </a:lnTo>
                    <a:lnTo>
                      <a:pt x="35584" y="41454"/>
                    </a:lnTo>
                    <a:lnTo>
                      <a:pt x="43581" y="37088"/>
                    </a:lnTo>
                    <a:lnTo>
                      <a:pt x="48835" y="30302"/>
                    </a:lnTo>
                    <a:lnTo>
                      <a:pt x="50724" y="21499"/>
                    </a:lnTo>
                    <a:lnTo>
                      <a:pt x="48864" y="12699"/>
                    </a:lnTo>
                    <a:lnTo>
                      <a:pt x="43659" y="5913"/>
                    </a:lnTo>
                    <a:lnTo>
                      <a:pt x="35672" y="1545"/>
                    </a:lnTo>
                    <a:lnTo>
                      <a:pt x="25465" y="0"/>
                    </a:lnTo>
                    <a:close/>
                  </a:path>
                  <a:path w="50800" h="217805">
                    <a:moveTo>
                      <a:pt x="46376" y="67186"/>
                    </a:moveTo>
                    <a:lnTo>
                      <a:pt x="4071" y="67186"/>
                    </a:lnTo>
                    <a:lnTo>
                      <a:pt x="4071" y="217677"/>
                    </a:lnTo>
                    <a:lnTo>
                      <a:pt x="46376" y="217677"/>
                    </a:lnTo>
                    <a:lnTo>
                      <a:pt x="46376" y="67186"/>
                    </a:lnTo>
                    <a:close/>
                  </a:path>
                </a:pathLst>
              </a:custGeom>
              <a:solidFill>
                <a:srgbClr val="333133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75" name="object 15">
                <a:extLst>
                  <a:ext uri="{FF2B5EF4-FFF2-40B4-BE49-F238E27FC236}">
                    <a16:creationId xmlns:a16="http://schemas.microsoft.com/office/drawing/2014/main" id="{B4AF7F07-1965-4862-B92C-23011D67A3C0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748969" y="1838511"/>
                <a:ext cx="287162" cy="251305"/>
              </a:xfrm>
              <a:prstGeom prst="rect">
                <a:avLst/>
              </a:prstGeom>
            </p:spPr>
          </p:pic>
          <p:sp>
            <p:nvSpPr>
              <p:cNvPr id="76" name="object 16">
                <a:extLst>
                  <a:ext uri="{FF2B5EF4-FFF2-40B4-BE49-F238E27FC236}">
                    <a16:creationId xmlns:a16="http://schemas.microsoft.com/office/drawing/2014/main" id="{D7CF3E3D-8D8C-4ED8-9988-2C24B25FDBAB}"/>
                  </a:ext>
                </a:extLst>
              </p:cNvPr>
              <p:cNvSpPr/>
              <p:nvPr/>
            </p:nvSpPr>
            <p:spPr>
              <a:xfrm>
                <a:off x="3063391" y="1805497"/>
                <a:ext cx="70485" cy="278765"/>
              </a:xfrm>
              <a:custGeom>
                <a:avLst/>
                <a:gdLst/>
                <a:ahLst/>
                <a:cxnLst/>
                <a:rect l="l" t="t" r="r" b="b"/>
                <a:pathLst>
                  <a:path w="70485" h="278764">
                    <a:moveTo>
                      <a:pt x="26431" y="0"/>
                    </a:moveTo>
                    <a:lnTo>
                      <a:pt x="0" y="10516"/>
                    </a:lnTo>
                    <a:lnTo>
                      <a:pt x="15809" y="40899"/>
                    </a:lnTo>
                    <a:lnTo>
                      <a:pt x="26837" y="72816"/>
                    </a:lnTo>
                    <a:lnTo>
                      <a:pt x="33297" y="105697"/>
                    </a:lnTo>
                    <a:lnTo>
                      <a:pt x="35403" y="138975"/>
                    </a:lnTo>
                    <a:lnTo>
                      <a:pt x="33297" y="172297"/>
                    </a:lnTo>
                    <a:lnTo>
                      <a:pt x="26837" y="205283"/>
                    </a:lnTo>
                    <a:lnTo>
                      <a:pt x="15809" y="237305"/>
                    </a:lnTo>
                    <a:lnTo>
                      <a:pt x="0" y="267659"/>
                    </a:lnTo>
                    <a:lnTo>
                      <a:pt x="26431" y="278175"/>
                    </a:lnTo>
                    <a:lnTo>
                      <a:pt x="44871" y="246396"/>
                    </a:lnTo>
                    <a:lnTo>
                      <a:pt x="58522" y="213040"/>
                    </a:lnTo>
                    <a:lnTo>
                      <a:pt x="66998" y="177451"/>
                    </a:lnTo>
                    <a:lnTo>
                      <a:pt x="69910" y="138975"/>
                    </a:lnTo>
                    <a:lnTo>
                      <a:pt x="66998" y="100501"/>
                    </a:lnTo>
                    <a:lnTo>
                      <a:pt x="58522" y="64937"/>
                    </a:lnTo>
                    <a:lnTo>
                      <a:pt x="44871" y="31648"/>
                    </a:lnTo>
                    <a:lnTo>
                      <a:pt x="26431" y="0"/>
                    </a:lnTo>
                    <a:close/>
                  </a:path>
                </a:pathLst>
              </a:custGeom>
              <a:solidFill>
                <a:srgbClr val="333133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7" name="object 17">
              <a:extLst>
                <a:ext uri="{FF2B5EF4-FFF2-40B4-BE49-F238E27FC236}">
                  <a16:creationId xmlns:a16="http://schemas.microsoft.com/office/drawing/2014/main" id="{424EB3EB-9FA2-46BF-AB9B-B23EE21B493F}"/>
                </a:ext>
              </a:extLst>
            </p:cNvPr>
            <p:cNvGrpSpPr/>
            <p:nvPr/>
          </p:nvGrpSpPr>
          <p:grpSpPr>
            <a:xfrm>
              <a:off x="1135380" y="3114459"/>
              <a:ext cx="2560320" cy="1163955"/>
              <a:chOff x="1135380" y="3114459"/>
              <a:chExt cx="2560320" cy="1163955"/>
            </a:xfrm>
          </p:grpSpPr>
          <p:pic>
            <p:nvPicPr>
              <p:cNvPr id="78" name="object 18">
                <a:extLst>
                  <a:ext uri="{FF2B5EF4-FFF2-40B4-BE49-F238E27FC236}">
                    <a16:creationId xmlns:a16="http://schemas.microsoft.com/office/drawing/2014/main" id="{72D21A7A-08F1-4A48-B59B-033D27E9A0CE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35380" y="3114459"/>
                <a:ext cx="2560320" cy="1163408"/>
              </a:xfrm>
              <a:prstGeom prst="rect">
                <a:avLst/>
              </a:prstGeom>
            </p:spPr>
          </p:pic>
          <p:sp>
            <p:nvSpPr>
              <p:cNvPr id="79" name="object 19">
                <a:extLst>
                  <a:ext uri="{FF2B5EF4-FFF2-40B4-BE49-F238E27FC236}">
                    <a16:creationId xmlns:a16="http://schemas.microsoft.com/office/drawing/2014/main" id="{E8BADD5A-1C84-4B1F-848D-73ADFD8B1E85}"/>
                  </a:ext>
                </a:extLst>
              </p:cNvPr>
              <p:cNvSpPr/>
              <p:nvPr/>
            </p:nvSpPr>
            <p:spPr>
              <a:xfrm>
                <a:off x="1682008" y="3115866"/>
                <a:ext cx="1409065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1409064" h="43814">
                    <a:moveTo>
                      <a:pt x="1408576" y="0"/>
                    </a:moveTo>
                    <a:lnTo>
                      <a:pt x="0" y="0"/>
                    </a:lnTo>
                    <a:lnTo>
                      <a:pt x="0" y="43506"/>
                    </a:lnTo>
                    <a:lnTo>
                      <a:pt x="1408576" y="43506"/>
                    </a:lnTo>
                    <a:lnTo>
                      <a:pt x="1408576" y="0"/>
                    </a:lnTo>
                    <a:close/>
                  </a:path>
                </a:pathLst>
              </a:custGeom>
              <a:solidFill>
                <a:srgbClr val="128322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80" name="object 20">
                <a:extLst>
                  <a:ext uri="{FF2B5EF4-FFF2-40B4-BE49-F238E27FC236}">
                    <a16:creationId xmlns:a16="http://schemas.microsoft.com/office/drawing/2014/main" id="{E5584C3C-E103-44BE-B576-F0EA494B0BCB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35380" y="3114459"/>
                <a:ext cx="2560320" cy="1163408"/>
              </a:xfrm>
              <a:prstGeom prst="rect">
                <a:avLst/>
              </a:prstGeom>
            </p:spPr>
          </p:pic>
          <p:sp>
            <p:nvSpPr>
              <p:cNvPr id="81" name="object 21">
                <a:extLst>
                  <a:ext uri="{FF2B5EF4-FFF2-40B4-BE49-F238E27FC236}">
                    <a16:creationId xmlns:a16="http://schemas.microsoft.com/office/drawing/2014/main" id="{F75BC50D-4914-4B10-8A66-1A8EB7335326}"/>
                  </a:ext>
                </a:extLst>
              </p:cNvPr>
              <p:cNvSpPr/>
              <p:nvPr/>
            </p:nvSpPr>
            <p:spPr>
              <a:xfrm>
                <a:off x="2082317" y="3366731"/>
                <a:ext cx="593725" cy="299720"/>
              </a:xfrm>
              <a:custGeom>
                <a:avLst/>
                <a:gdLst/>
                <a:ahLst/>
                <a:cxnLst/>
                <a:rect l="l" t="t" r="r" b="b"/>
                <a:pathLst>
                  <a:path w="593725" h="299720">
                    <a:moveTo>
                      <a:pt x="164934" y="128028"/>
                    </a:moveTo>
                    <a:lnTo>
                      <a:pt x="159270" y="105283"/>
                    </a:lnTo>
                    <a:lnTo>
                      <a:pt x="157734" y="103530"/>
                    </a:lnTo>
                    <a:lnTo>
                      <a:pt x="143586" y="87325"/>
                    </a:lnTo>
                    <a:lnTo>
                      <a:pt x="122555" y="76860"/>
                    </a:lnTo>
                    <a:lnTo>
                      <a:pt x="122555" y="128028"/>
                    </a:lnTo>
                    <a:lnTo>
                      <a:pt x="120078" y="138404"/>
                    </a:lnTo>
                    <a:lnTo>
                      <a:pt x="113271" y="146189"/>
                    </a:lnTo>
                    <a:lnTo>
                      <a:pt x="103009" y="151091"/>
                    </a:lnTo>
                    <a:lnTo>
                      <a:pt x="90170" y="152793"/>
                    </a:lnTo>
                    <a:lnTo>
                      <a:pt x="77165" y="151091"/>
                    </a:lnTo>
                    <a:lnTo>
                      <a:pt x="66916" y="146189"/>
                    </a:lnTo>
                    <a:lnTo>
                      <a:pt x="60198" y="138404"/>
                    </a:lnTo>
                    <a:lnTo>
                      <a:pt x="57797" y="128028"/>
                    </a:lnTo>
                    <a:lnTo>
                      <a:pt x="60248" y="117665"/>
                    </a:lnTo>
                    <a:lnTo>
                      <a:pt x="67043" y="109969"/>
                    </a:lnTo>
                    <a:lnTo>
                      <a:pt x="77304" y="105181"/>
                    </a:lnTo>
                    <a:lnTo>
                      <a:pt x="90170" y="103530"/>
                    </a:lnTo>
                    <a:lnTo>
                      <a:pt x="103009" y="105181"/>
                    </a:lnTo>
                    <a:lnTo>
                      <a:pt x="113271" y="109969"/>
                    </a:lnTo>
                    <a:lnTo>
                      <a:pt x="120078" y="117665"/>
                    </a:lnTo>
                    <a:lnTo>
                      <a:pt x="122555" y="128028"/>
                    </a:lnTo>
                    <a:lnTo>
                      <a:pt x="122555" y="76860"/>
                    </a:lnTo>
                    <a:lnTo>
                      <a:pt x="119888" y="75526"/>
                    </a:lnTo>
                    <a:lnTo>
                      <a:pt x="90170" y="71285"/>
                    </a:lnTo>
                    <a:lnTo>
                      <a:pt x="60401" y="75526"/>
                    </a:lnTo>
                    <a:lnTo>
                      <a:pt x="36588" y="87325"/>
                    </a:lnTo>
                    <a:lnTo>
                      <a:pt x="20777" y="105283"/>
                    </a:lnTo>
                    <a:lnTo>
                      <a:pt x="15062" y="128028"/>
                    </a:lnTo>
                    <a:lnTo>
                      <a:pt x="20764" y="150736"/>
                    </a:lnTo>
                    <a:lnTo>
                      <a:pt x="36537" y="168681"/>
                    </a:lnTo>
                    <a:lnTo>
                      <a:pt x="60350" y="180479"/>
                    </a:lnTo>
                    <a:lnTo>
                      <a:pt x="90170" y="184721"/>
                    </a:lnTo>
                    <a:lnTo>
                      <a:pt x="119913" y="180479"/>
                    </a:lnTo>
                    <a:lnTo>
                      <a:pt x="143611" y="168681"/>
                    </a:lnTo>
                    <a:lnTo>
                      <a:pt x="157480" y="152793"/>
                    </a:lnTo>
                    <a:lnTo>
                      <a:pt x="159283" y="150736"/>
                    </a:lnTo>
                    <a:lnTo>
                      <a:pt x="164934" y="128028"/>
                    </a:lnTo>
                    <a:close/>
                  </a:path>
                  <a:path w="593725" h="299720">
                    <a:moveTo>
                      <a:pt x="175780" y="27711"/>
                    </a:moveTo>
                    <a:lnTo>
                      <a:pt x="113157" y="27711"/>
                    </a:lnTo>
                    <a:lnTo>
                      <a:pt x="113157" y="0"/>
                    </a:lnTo>
                    <a:lnTo>
                      <a:pt x="67183" y="0"/>
                    </a:lnTo>
                    <a:lnTo>
                      <a:pt x="67183" y="27711"/>
                    </a:lnTo>
                    <a:lnTo>
                      <a:pt x="0" y="27711"/>
                    </a:lnTo>
                    <a:lnTo>
                      <a:pt x="0" y="60909"/>
                    </a:lnTo>
                    <a:lnTo>
                      <a:pt x="175780" y="60909"/>
                    </a:lnTo>
                    <a:lnTo>
                      <a:pt x="175780" y="27711"/>
                    </a:lnTo>
                    <a:close/>
                  </a:path>
                  <a:path w="593725" h="299720">
                    <a:moveTo>
                      <a:pt x="266915" y="204355"/>
                    </a:moveTo>
                    <a:lnTo>
                      <a:pt x="48818" y="204355"/>
                    </a:lnTo>
                    <a:lnTo>
                      <a:pt x="48818" y="238201"/>
                    </a:lnTo>
                    <a:lnTo>
                      <a:pt x="221005" y="238201"/>
                    </a:lnTo>
                    <a:lnTo>
                      <a:pt x="221005" y="299466"/>
                    </a:lnTo>
                    <a:lnTo>
                      <a:pt x="266915" y="299466"/>
                    </a:lnTo>
                    <a:lnTo>
                      <a:pt x="266915" y="204355"/>
                    </a:lnTo>
                    <a:close/>
                  </a:path>
                  <a:path w="593725" h="299720">
                    <a:moveTo>
                      <a:pt x="266915" y="2311"/>
                    </a:moveTo>
                    <a:lnTo>
                      <a:pt x="221005" y="2311"/>
                    </a:lnTo>
                    <a:lnTo>
                      <a:pt x="221005" y="68656"/>
                    </a:lnTo>
                    <a:lnTo>
                      <a:pt x="179920" y="68656"/>
                    </a:lnTo>
                    <a:lnTo>
                      <a:pt x="179920" y="102501"/>
                    </a:lnTo>
                    <a:lnTo>
                      <a:pt x="221005" y="102501"/>
                    </a:lnTo>
                    <a:lnTo>
                      <a:pt x="221005" y="125730"/>
                    </a:lnTo>
                    <a:lnTo>
                      <a:pt x="178955" y="125730"/>
                    </a:lnTo>
                    <a:lnTo>
                      <a:pt x="178955" y="159575"/>
                    </a:lnTo>
                    <a:lnTo>
                      <a:pt x="221005" y="159575"/>
                    </a:lnTo>
                    <a:lnTo>
                      <a:pt x="221005" y="191173"/>
                    </a:lnTo>
                    <a:lnTo>
                      <a:pt x="266915" y="191173"/>
                    </a:lnTo>
                    <a:lnTo>
                      <a:pt x="266915" y="2311"/>
                    </a:lnTo>
                    <a:close/>
                  </a:path>
                  <a:path w="593725" h="299720">
                    <a:moveTo>
                      <a:pt x="515251" y="140182"/>
                    </a:moveTo>
                    <a:lnTo>
                      <a:pt x="481596" y="124675"/>
                    </a:lnTo>
                    <a:lnTo>
                      <a:pt x="469417" y="113118"/>
                    </a:lnTo>
                    <a:lnTo>
                      <a:pt x="458457" y="102730"/>
                    </a:lnTo>
                    <a:lnTo>
                      <a:pt x="445109" y="76390"/>
                    </a:lnTo>
                    <a:lnTo>
                      <a:pt x="440829" y="47675"/>
                    </a:lnTo>
                    <a:lnTo>
                      <a:pt x="440829" y="18618"/>
                    </a:lnTo>
                    <a:lnTo>
                      <a:pt x="394157" y="18618"/>
                    </a:lnTo>
                    <a:lnTo>
                      <a:pt x="394157" y="47675"/>
                    </a:lnTo>
                    <a:lnTo>
                      <a:pt x="389737" y="77177"/>
                    </a:lnTo>
                    <a:lnTo>
                      <a:pt x="376034" y="104990"/>
                    </a:lnTo>
                    <a:lnTo>
                      <a:pt x="352361" y="128562"/>
                    </a:lnTo>
                    <a:lnTo>
                      <a:pt x="318008" y="145364"/>
                    </a:lnTo>
                    <a:lnTo>
                      <a:pt x="341274" y="179209"/>
                    </a:lnTo>
                    <a:lnTo>
                      <a:pt x="366890" y="168084"/>
                    </a:lnTo>
                    <a:lnTo>
                      <a:pt x="388150" y="152958"/>
                    </a:lnTo>
                    <a:lnTo>
                      <a:pt x="405180" y="134429"/>
                    </a:lnTo>
                    <a:lnTo>
                      <a:pt x="418109" y="113118"/>
                    </a:lnTo>
                    <a:lnTo>
                      <a:pt x="430542" y="132740"/>
                    </a:lnTo>
                    <a:lnTo>
                      <a:pt x="446963" y="149745"/>
                    </a:lnTo>
                    <a:lnTo>
                      <a:pt x="467398" y="163664"/>
                    </a:lnTo>
                    <a:lnTo>
                      <a:pt x="491909" y="174028"/>
                    </a:lnTo>
                    <a:lnTo>
                      <a:pt x="515251" y="140182"/>
                    </a:lnTo>
                    <a:close/>
                  </a:path>
                  <a:path w="593725" h="299720">
                    <a:moveTo>
                      <a:pt x="585114" y="2501"/>
                    </a:moveTo>
                    <a:lnTo>
                      <a:pt x="538797" y="2501"/>
                    </a:lnTo>
                    <a:lnTo>
                      <a:pt x="538797" y="218884"/>
                    </a:lnTo>
                    <a:lnTo>
                      <a:pt x="585114" y="218884"/>
                    </a:lnTo>
                    <a:lnTo>
                      <a:pt x="585114" y="2501"/>
                    </a:lnTo>
                    <a:close/>
                  </a:path>
                  <a:path w="593725" h="299720">
                    <a:moveTo>
                      <a:pt x="593128" y="260146"/>
                    </a:moveTo>
                    <a:lnTo>
                      <a:pt x="417690" y="260146"/>
                    </a:lnTo>
                    <a:lnTo>
                      <a:pt x="417690" y="198221"/>
                    </a:lnTo>
                    <a:lnTo>
                      <a:pt x="371856" y="198221"/>
                    </a:lnTo>
                    <a:lnTo>
                      <a:pt x="371856" y="294017"/>
                    </a:lnTo>
                    <a:lnTo>
                      <a:pt x="593128" y="294017"/>
                    </a:lnTo>
                    <a:lnTo>
                      <a:pt x="593128" y="260146"/>
                    </a:lnTo>
                    <a:close/>
                  </a:path>
                </a:pathLst>
              </a:custGeom>
              <a:solidFill>
                <a:srgbClr val="128322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object 22">
                <a:extLst>
                  <a:ext uri="{FF2B5EF4-FFF2-40B4-BE49-F238E27FC236}">
                    <a16:creationId xmlns:a16="http://schemas.microsoft.com/office/drawing/2014/main" id="{A49D7FB8-35DD-4FB3-A002-6DAA93E7F11A}"/>
                  </a:ext>
                </a:extLst>
              </p:cNvPr>
              <p:cNvSpPr/>
              <p:nvPr/>
            </p:nvSpPr>
            <p:spPr>
              <a:xfrm>
                <a:off x="1478762" y="3777322"/>
                <a:ext cx="163195" cy="278765"/>
              </a:xfrm>
              <a:custGeom>
                <a:avLst/>
                <a:gdLst/>
                <a:ahLst/>
                <a:cxnLst/>
                <a:rect l="l" t="t" r="r" b="b"/>
                <a:pathLst>
                  <a:path w="163194" h="278764">
                    <a:moveTo>
                      <a:pt x="69900" y="10528"/>
                    </a:moveTo>
                    <a:lnTo>
                      <a:pt x="24980" y="31635"/>
                    </a:lnTo>
                    <a:lnTo>
                      <a:pt x="2921" y="100469"/>
                    </a:lnTo>
                    <a:lnTo>
                      <a:pt x="0" y="139001"/>
                    </a:lnTo>
                    <a:lnTo>
                      <a:pt x="2921" y="177647"/>
                    </a:lnTo>
                    <a:lnTo>
                      <a:pt x="11391" y="213182"/>
                    </a:lnTo>
                    <a:lnTo>
                      <a:pt x="24980" y="246418"/>
                    </a:lnTo>
                    <a:lnTo>
                      <a:pt x="43230" y="278155"/>
                    </a:lnTo>
                    <a:lnTo>
                      <a:pt x="69900" y="267639"/>
                    </a:lnTo>
                    <a:lnTo>
                      <a:pt x="54102" y="237134"/>
                    </a:lnTo>
                    <a:lnTo>
                      <a:pt x="43078" y="204978"/>
                    </a:lnTo>
                    <a:lnTo>
                      <a:pt x="36639" y="171983"/>
                    </a:lnTo>
                    <a:lnTo>
                      <a:pt x="34531" y="138925"/>
                    </a:lnTo>
                    <a:lnTo>
                      <a:pt x="36639" y="105918"/>
                    </a:lnTo>
                    <a:lnTo>
                      <a:pt x="43078" y="73025"/>
                    </a:lnTo>
                    <a:lnTo>
                      <a:pt x="54102" y="40982"/>
                    </a:lnTo>
                    <a:lnTo>
                      <a:pt x="69900" y="10528"/>
                    </a:lnTo>
                    <a:close/>
                  </a:path>
                  <a:path w="163194" h="278764">
                    <a:moveTo>
                      <a:pt x="162902" y="25031"/>
                    </a:moveTo>
                    <a:lnTo>
                      <a:pt x="120002" y="25031"/>
                    </a:lnTo>
                    <a:lnTo>
                      <a:pt x="120002" y="223812"/>
                    </a:lnTo>
                    <a:lnTo>
                      <a:pt x="162902" y="223812"/>
                    </a:lnTo>
                    <a:lnTo>
                      <a:pt x="162902" y="25031"/>
                    </a:lnTo>
                    <a:close/>
                  </a:path>
                </a:pathLst>
              </a:custGeom>
              <a:solidFill>
                <a:srgbClr val="333133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83" name="object 23">
                <a:extLst>
                  <a:ext uri="{FF2B5EF4-FFF2-40B4-BE49-F238E27FC236}">
                    <a16:creationId xmlns:a16="http://schemas.microsoft.com/office/drawing/2014/main" id="{1AF7CFDD-6A44-486D-8FF6-E9C08BC73886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99565" y="3846938"/>
                <a:ext cx="141883" cy="154268"/>
              </a:xfrm>
              <a:prstGeom prst="rect">
                <a:avLst/>
              </a:prstGeom>
            </p:spPr>
          </p:pic>
          <p:pic>
            <p:nvPicPr>
              <p:cNvPr id="84" name="object 24">
                <a:extLst>
                  <a:ext uri="{FF2B5EF4-FFF2-40B4-BE49-F238E27FC236}">
                    <a16:creationId xmlns:a16="http://schemas.microsoft.com/office/drawing/2014/main" id="{AF0EFAB1-12E4-40B1-8399-F2F8F5F2299D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894057" y="3846938"/>
                <a:ext cx="141876" cy="154268"/>
              </a:xfrm>
              <a:prstGeom prst="rect">
                <a:avLst/>
              </a:prstGeom>
            </p:spPr>
          </p:pic>
          <p:pic>
            <p:nvPicPr>
              <p:cNvPr id="85" name="object 25">
                <a:extLst>
                  <a:ext uri="{FF2B5EF4-FFF2-40B4-BE49-F238E27FC236}">
                    <a16:creationId xmlns:a16="http://schemas.microsoft.com/office/drawing/2014/main" id="{F8B09DB1-183B-4E8B-9E75-78437FD53D69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078462" y="3846938"/>
                <a:ext cx="156029" cy="158030"/>
              </a:xfrm>
              <a:prstGeom prst="rect">
                <a:avLst/>
              </a:prstGeom>
            </p:spPr>
          </p:pic>
          <p:pic>
            <p:nvPicPr>
              <p:cNvPr id="86" name="object 26">
                <a:extLst>
                  <a:ext uri="{FF2B5EF4-FFF2-40B4-BE49-F238E27FC236}">
                    <a16:creationId xmlns:a16="http://schemas.microsoft.com/office/drawing/2014/main" id="{DFEFE945-D98D-4798-ACF8-9E1257F1D045}"/>
                  </a:ext>
                </a:extLst>
              </p:cNvPr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2257620" y="3850700"/>
                <a:ext cx="158929" cy="150429"/>
              </a:xfrm>
              <a:prstGeom prst="rect">
                <a:avLst/>
              </a:prstGeom>
            </p:spPr>
          </p:pic>
          <p:pic>
            <p:nvPicPr>
              <p:cNvPr id="87" name="object 27">
                <a:extLst>
                  <a:ext uri="{FF2B5EF4-FFF2-40B4-BE49-F238E27FC236}">
                    <a16:creationId xmlns:a16="http://schemas.microsoft.com/office/drawing/2014/main" id="{534AF132-C86B-4E78-9599-6CF78414BB07}"/>
                  </a:ext>
                </a:extLst>
              </p:cNvPr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2437331" y="3846861"/>
                <a:ext cx="136008" cy="158030"/>
              </a:xfrm>
              <a:prstGeom prst="rect">
                <a:avLst/>
              </a:prstGeom>
            </p:spPr>
          </p:pic>
          <p:pic>
            <p:nvPicPr>
              <p:cNvPr id="88" name="object 28">
                <a:extLst>
                  <a:ext uri="{FF2B5EF4-FFF2-40B4-BE49-F238E27FC236}">
                    <a16:creationId xmlns:a16="http://schemas.microsoft.com/office/drawing/2014/main" id="{44529A61-C82E-4DB6-946A-EBF419B47BE9}"/>
                  </a:ext>
                </a:extLst>
              </p:cNvPr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603164" y="3810329"/>
                <a:ext cx="110463" cy="194562"/>
              </a:xfrm>
              <a:prstGeom prst="rect">
                <a:avLst/>
              </a:prstGeom>
            </p:spPr>
          </p:pic>
          <p:sp>
            <p:nvSpPr>
              <p:cNvPr id="89" name="object 29">
                <a:extLst>
                  <a:ext uri="{FF2B5EF4-FFF2-40B4-BE49-F238E27FC236}">
                    <a16:creationId xmlns:a16="http://schemas.microsoft.com/office/drawing/2014/main" id="{9623674E-C515-4355-A43F-E7301573DF97}"/>
                  </a:ext>
                </a:extLst>
              </p:cNvPr>
              <p:cNvSpPr/>
              <p:nvPr/>
            </p:nvSpPr>
            <p:spPr>
              <a:xfrm>
                <a:off x="2746353" y="3783540"/>
                <a:ext cx="50800" cy="217804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17804">
                    <a:moveTo>
                      <a:pt x="25475" y="0"/>
                    </a:moveTo>
                    <a:lnTo>
                      <a:pt x="15232" y="1545"/>
                    </a:lnTo>
                    <a:lnTo>
                      <a:pt x="7171" y="5910"/>
                    </a:lnTo>
                    <a:lnTo>
                      <a:pt x="1893" y="12694"/>
                    </a:lnTo>
                    <a:lnTo>
                      <a:pt x="0" y="21490"/>
                    </a:lnTo>
                    <a:lnTo>
                      <a:pt x="1932" y="30060"/>
                    </a:lnTo>
                    <a:lnTo>
                      <a:pt x="7275" y="36869"/>
                    </a:lnTo>
                    <a:lnTo>
                      <a:pt x="15349" y="41361"/>
                    </a:lnTo>
                    <a:lnTo>
                      <a:pt x="25475" y="42981"/>
                    </a:lnTo>
                    <a:lnTo>
                      <a:pt x="35569" y="41436"/>
                    </a:lnTo>
                    <a:lnTo>
                      <a:pt x="43572" y="37070"/>
                    </a:lnTo>
                    <a:lnTo>
                      <a:pt x="48844" y="30287"/>
                    </a:lnTo>
                    <a:lnTo>
                      <a:pt x="50744" y="21490"/>
                    </a:lnTo>
                    <a:lnTo>
                      <a:pt x="48883" y="12694"/>
                    </a:lnTo>
                    <a:lnTo>
                      <a:pt x="43676" y="5910"/>
                    </a:lnTo>
                    <a:lnTo>
                      <a:pt x="35685" y="1545"/>
                    </a:lnTo>
                    <a:lnTo>
                      <a:pt x="25475" y="0"/>
                    </a:lnTo>
                    <a:close/>
                  </a:path>
                  <a:path w="50800" h="217804">
                    <a:moveTo>
                      <a:pt x="46394" y="67159"/>
                    </a:moveTo>
                    <a:lnTo>
                      <a:pt x="4073" y="67159"/>
                    </a:lnTo>
                    <a:lnTo>
                      <a:pt x="4073" y="217588"/>
                    </a:lnTo>
                    <a:lnTo>
                      <a:pt x="46394" y="217588"/>
                    </a:lnTo>
                    <a:lnTo>
                      <a:pt x="46394" y="67159"/>
                    </a:lnTo>
                    <a:close/>
                  </a:path>
                </a:pathLst>
              </a:custGeom>
              <a:solidFill>
                <a:srgbClr val="333133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90" name="object 30">
                <a:extLst>
                  <a:ext uri="{FF2B5EF4-FFF2-40B4-BE49-F238E27FC236}">
                    <a16:creationId xmlns:a16="http://schemas.microsoft.com/office/drawing/2014/main" id="{BA47FC9A-84B6-4ED1-8358-5AD52BB62D99}"/>
                  </a:ext>
                </a:extLst>
              </p:cNvPr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2837140" y="3846938"/>
                <a:ext cx="156029" cy="158030"/>
              </a:xfrm>
              <a:prstGeom prst="rect">
                <a:avLst/>
              </a:prstGeom>
            </p:spPr>
          </p:pic>
          <p:pic>
            <p:nvPicPr>
              <p:cNvPr id="91" name="object 31">
                <a:extLst>
                  <a:ext uri="{FF2B5EF4-FFF2-40B4-BE49-F238E27FC236}">
                    <a16:creationId xmlns:a16="http://schemas.microsoft.com/office/drawing/2014/main" id="{84261900-1985-464E-AE56-41545F38DE7B}"/>
                  </a:ext>
                </a:extLst>
              </p:cNvPr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3037286" y="3846938"/>
                <a:ext cx="141876" cy="154268"/>
              </a:xfrm>
              <a:prstGeom prst="rect">
                <a:avLst/>
              </a:prstGeom>
            </p:spPr>
          </p:pic>
          <p:sp>
            <p:nvSpPr>
              <p:cNvPr id="92" name="object 32">
                <a:extLst>
                  <a:ext uri="{FF2B5EF4-FFF2-40B4-BE49-F238E27FC236}">
                    <a16:creationId xmlns:a16="http://schemas.microsoft.com/office/drawing/2014/main" id="{7C9247C5-F443-40C7-A6B7-9BC06D16D70B}"/>
                  </a:ext>
                </a:extLst>
              </p:cNvPr>
              <p:cNvSpPr/>
              <p:nvPr/>
            </p:nvSpPr>
            <p:spPr>
              <a:xfrm>
                <a:off x="3224039" y="3777322"/>
                <a:ext cx="70485" cy="278130"/>
              </a:xfrm>
              <a:custGeom>
                <a:avLst/>
                <a:gdLst/>
                <a:ahLst/>
                <a:cxnLst/>
                <a:rect l="l" t="t" r="r" b="b"/>
                <a:pathLst>
                  <a:path w="70485" h="278129">
                    <a:moveTo>
                      <a:pt x="26442" y="0"/>
                    </a:moveTo>
                    <a:lnTo>
                      <a:pt x="0" y="10518"/>
                    </a:lnTo>
                    <a:lnTo>
                      <a:pt x="15804" y="40888"/>
                    </a:lnTo>
                    <a:lnTo>
                      <a:pt x="26813" y="72789"/>
                    </a:lnTo>
                    <a:lnTo>
                      <a:pt x="33252" y="105656"/>
                    </a:lnTo>
                    <a:lnTo>
                      <a:pt x="35348" y="138919"/>
                    </a:lnTo>
                    <a:lnTo>
                      <a:pt x="33252" y="172231"/>
                    </a:lnTo>
                    <a:lnTo>
                      <a:pt x="26813" y="205205"/>
                    </a:lnTo>
                    <a:lnTo>
                      <a:pt x="15804" y="237215"/>
                    </a:lnTo>
                    <a:lnTo>
                      <a:pt x="0" y="267557"/>
                    </a:lnTo>
                    <a:lnTo>
                      <a:pt x="26442" y="278069"/>
                    </a:lnTo>
                    <a:lnTo>
                      <a:pt x="44859" y="246299"/>
                    </a:lnTo>
                    <a:lnTo>
                      <a:pt x="58519" y="212954"/>
                    </a:lnTo>
                    <a:lnTo>
                      <a:pt x="67014" y="177379"/>
                    </a:lnTo>
                    <a:lnTo>
                      <a:pt x="69937" y="138919"/>
                    </a:lnTo>
                    <a:lnTo>
                      <a:pt x="67014" y="100463"/>
                    </a:lnTo>
                    <a:lnTo>
                      <a:pt x="58519" y="64913"/>
                    </a:lnTo>
                    <a:lnTo>
                      <a:pt x="44859" y="31636"/>
                    </a:lnTo>
                    <a:lnTo>
                      <a:pt x="26442" y="0"/>
                    </a:lnTo>
                    <a:close/>
                  </a:path>
                </a:pathLst>
              </a:custGeom>
              <a:solidFill>
                <a:srgbClr val="333133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3" name="object 33">
              <a:extLst>
                <a:ext uri="{FF2B5EF4-FFF2-40B4-BE49-F238E27FC236}">
                  <a16:creationId xmlns:a16="http://schemas.microsoft.com/office/drawing/2014/main" id="{06FCB3ED-C14E-4C54-B457-3C484CA3DF77}"/>
                </a:ext>
              </a:extLst>
            </p:cNvPr>
            <p:cNvGrpSpPr/>
            <p:nvPr/>
          </p:nvGrpSpPr>
          <p:grpSpPr>
            <a:xfrm>
              <a:off x="1135380" y="5074323"/>
              <a:ext cx="2563495" cy="1163955"/>
              <a:chOff x="1135380" y="5074323"/>
              <a:chExt cx="2563495" cy="1163955"/>
            </a:xfrm>
          </p:grpSpPr>
          <p:pic>
            <p:nvPicPr>
              <p:cNvPr id="94" name="object 34">
                <a:extLst>
                  <a:ext uri="{FF2B5EF4-FFF2-40B4-BE49-F238E27FC236}">
                    <a16:creationId xmlns:a16="http://schemas.microsoft.com/office/drawing/2014/main" id="{1B52FC01-F0BB-4F1F-967C-843A28BDCAC7}"/>
                  </a:ext>
                </a:extLst>
              </p:cNvPr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135380" y="5074323"/>
                <a:ext cx="2563473" cy="1163408"/>
              </a:xfrm>
              <a:prstGeom prst="rect">
                <a:avLst/>
              </a:prstGeom>
            </p:spPr>
          </p:pic>
          <p:sp>
            <p:nvSpPr>
              <p:cNvPr id="95" name="object 35">
                <a:extLst>
                  <a:ext uri="{FF2B5EF4-FFF2-40B4-BE49-F238E27FC236}">
                    <a16:creationId xmlns:a16="http://schemas.microsoft.com/office/drawing/2014/main" id="{F812C310-F77B-4AC2-A152-2E51C3D8839E}"/>
                  </a:ext>
                </a:extLst>
              </p:cNvPr>
              <p:cNvSpPr/>
              <p:nvPr/>
            </p:nvSpPr>
            <p:spPr>
              <a:xfrm>
                <a:off x="1680087" y="5075730"/>
                <a:ext cx="140843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1408430" h="43814">
                    <a:moveTo>
                      <a:pt x="1407967" y="0"/>
                    </a:moveTo>
                    <a:lnTo>
                      <a:pt x="0" y="0"/>
                    </a:lnTo>
                    <a:lnTo>
                      <a:pt x="0" y="43506"/>
                    </a:lnTo>
                    <a:lnTo>
                      <a:pt x="1407967" y="43506"/>
                    </a:lnTo>
                    <a:lnTo>
                      <a:pt x="1407967" y="0"/>
                    </a:lnTo>
                    <a:close/>
                  </a:path>
                </a:pathLst>
              </a:custGeom>
              <a:solidFill>
                <a:srgbClr val="F0864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96" name="object 36">
                <a:extLst>
                  <a:ext uri="{FF2B5EF4-FFF2-40B4-BE49-F238E27FC236}">
                    <a16:creationId xmlns:a16="http://schemas.microsoft.com/office/drawing/2014/main" id="{577B42B8-74D9-4400-9BDF-59AC0E19DF4F}"/>
                  </a:ext>
                </a:extLst>
              </p:cNvPr>
              <p:cNvPicPr/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135380" y="5074323"/>
                <a:ext cx="2563473" cy="1163408"/>
              </a:xfrm>
              <a:prstGeom prst="rect">
                <a:avLst/>
              </a:prstGeom>
            </p:spPr>
          </p:pic>
          <p:sp>
            <p:nvSpPr>
              <p:cNvPr id="97" name="object 37">
                <a:extLst>
                  <a:ext uri="{FF2B5EF4-FFF2-40B4-BE49-F238E27FC236}">
                    <a16:creationId xmlns:a16="http://schemas.microsoft.com/office/drawing/2014/main" id="{8817361E-323D-4957-9AF5-202CCD355044}"/>
                  </a:ext>
                </a:extLst>
              </p:cNvPr>
              <p:cNvSpPr/>
              <p:nvPr/>
            </p:nvSpPr>
            <p:spPr>
              <a:xfrm>
                <a:off x="2080171" y="5326595"/>
                <a:ext cx="586740" cy="295910"/>
              </a:xfrm>
              <a:custGeom>
                <a:avLst/>
                <a:gdLst/>
                <a:ahLst/>
                <a:cxnLst/>
                <a:rect l="l" t="t" r="r" b="b"/>
                <a:pathLst>
                  <a:path w="586739" h="295910">
                    <a:moveTo>
                      <a:pt x="164795" y="123482"/>
                    </a:moveTo>
                    <a:lnTo>
                      <a:pt x="159334" y="101600"/>
                    </a:lnTo>
                    <a:lnTo>
                      <a:pt x="158762" y="100965"/>
                    </a:lnTo>
                    <a:lnTo>
                      <a:pt x="143992" y="84582"/>
                    </a:lnTo>
                    <a:lnTo>
                      <a:pt x="122428" y="74510"/>
                    </a:lnTo>
                    <a:lnTo>
                      <a:pt x="122428" y="123545"/>
                    </a:lnTo>
                    <a:lnTo>
                      <a:pt x="120053" y="133489"/>
                    </a:lnTo>
                    <a:lnTo>
                      <a:pt x="113411" y="140639"/>
                    </a:lnTo>
                    <a:lnTo>
                      <a:pt x="103187" y="144945"/>
                    </a:lnTo>
                    <a:lnTo>
                      <a:pt x="90055" y="146392"/>
                    </a:lnTo>
                    <a:lnTo>
                      <a:pt x="76758" y="144907"/>
                    </a:lnTo>
                    <a:lnTo>
                      <a:pt x="66548" y="140538"/>
                    </a:lnTo>
                    <a:lnTo>
                      <a:pt x="60007" y="133388"/>
                    </a:lnTo>
                    <a:lnTo>
                      <a:pt x="57696" y="123545"/>
                    </a:lnTo>
                    <a:lnTo>
                      <a:pt x="60058" y="113753"/>
                    </a:lnTo>
                    <a:lnTo>
                      <a:pt x="66713" y="106692"/>
                    </a:lnTo>
                    <a:lnTo>
                      <a:pt x="76936" y="102412"/>
                    </a:lnTo>
                    <a:lnTo>
                      <a:pt x="90055" y="100965"/>
                    </a:lnTo>
                    <a:lnTo>
                      <a:pt x="103187" y="102374"/>
                    </a:lnTo>
                    <a:lnTo>
                      <a:pt x="113411" y="106591"/>
                    </a:lnTo>
                    <a:lnTo>
                      <a:pt x="120053" y="113652"/>
                    </a:lnTo>
                    <a:lnTo>
                      <a:pt x="122428" y="123545"/>
                    </a:lnTo>
                    <a:lnTo>
                      <a:pt x="122428" y="74510"/>
                    </a:lnTo>
                    <a:lnTo>
                      <a:pt x="120370" y="73545"/>
                    </a:lnTo>
                    <a:lnTo>
                      <a:pt x="90055" y="69621"/>
                    </a:lnTo>
                    <a:lnTo>
                      <a:pt x="59728" y="73494"/>
                    </a:lnTo>
                    <a:lnTo>
                      <a:pt x="35979" y="84455"/>
                    </a:lnTo>
                    <a:lnTo>
                      <a:pt x="20510" y="101460"/>
                    </a:lnTo>
                    <a:lnTo>
                      <a:pt x="14973" y="123482"/>
                    </a:lnTo>
                    <a:lnTo>
                      <a:pt x="20510" y="145554"/>
                    </a:lnTo>
                    <a:lnTo>
                      <a:pt x="35979" y="162674"/>
                    </a:lnTo>
                    <a:lnTo>
                      <a:pt x="59728" y="173748"/>
                    </a:lnTo>
                    <a:lnTo>
                      <a:pt x="90055" y="177673"/>
                    </a:lnTo>
                    <a:lnTo>
                      <a:pt x="120218" y="173697"/>
                    </a:lnTo>
                    <a:lnTo>
                      <a:pt x="143865" y="162560"/>
                    </a:lnTo>
                    <a:lnTo>
                      <a:pt x="158407" y="146392"/>
                    </a:lnTo>
                    <a:lnTo>
                      <a:pt x="159283" y="145427"/>
                    </a:lnTo>
                    <a:lnTo>
                      <a:pt x="164795" y="123482"/>
                    </a:lnTo>
                    <a:close/>
                  </a:path>
                  <a:path w="586739" h="295910">
                    <a:moveTo>
                      <a:pt x="175704" y="27393"/>
                    </a:moveTo>
                    <a:lnTo>
                      <a:pt x="113106" y="27393"/>
                    </a:lnTo>
                    <a:lnTo>
                      <a:pt x="113106" y="0"/>
                    </a:lnTo>
                    <a:lnTo>
                      <a:pt x="67144" y="0"/>
                    </a:lnTo>
                    <a:lnTo>
                      <a:pt x="67144" y="27393"/>
                    </a:lnTo>
                    <a:lnTo>
                      <a:pt x="0" y="27393"/>
                    </a:lnTo>
                    <a:lnTo>
                      <a:pt x="0" y="60909"/>
                    </a:lnTo>
                    <a:lnTo>
                      <a:pt x="175704" y="60909"/>
                    </a:lnTo>
                    <a:lnTo>
                      <a:pt x="175704" y="27393"/>
                    </a:lnTo>
                    <a:close/>
                  </a:path>
                  <a:path w="586739" h="295910">
                    <a:moveTo>
                      <a:pt x="266725" y="190220"/>
                    </a:moveTo>
                    <a:lnTo>
                      <a:pt x="221526" y="190220"/>
                    </a:lnTo>
                    <a:lnTo>
                      <a:pt x="221526" y="243128"/>
                    </a:lnTo>
                    <a:lnTo>
                      <a:pt x="221526" y="263093"/>
                    </a:lnTo>
                    <a:lnTo>
                      <a:pt x="97790" y="263093"/>
                    </a:lnTo>
                    <a:lnTo>
                      <a:pt x="97790" y="243128"/>
                    </a:lnTo>
                    <a:lnTo>
                      <a:pt x="221526" y="243128"/>
                    </a:lnTo>
                    <a:lnTo>
                      <a:pt x="221526" y="190220"/>
                    </a:lnTo>
                    <a:lnTo>
                      <a:pt x="221449" y="211848"/>
                    </a:lnTo>
                    <a:lnTo>
                      <a:pt x="97713" y="211848"/>
                    </a:lnTo>
                    <a:lnTo>
                      <a:pt x="97713" y="190220"/>
                    </a:lnTo>
                    <a:lnTo>
                      <a:pt x="52514" y="190220"/>
                    </a:lnTo>
                    <a:lnTo>
                      <a:pt x="52514" y="295706"/>
                    </a:lnTo>
                    <a:lnTo>
                      <a:pt x="266725" y="295706"/>
                    </a:lnTo>
                    <a:lnTo>
                      <a:pt x="266725" y="263093"/>
                    </a:lnTo>
                    <a:lnTo>
                      <a:pt x="266725" y="243128"/>
                    </a:lnTo>
                    <a:lnTo>
                      <a:pt x="266725" y="211848"/>
                    </a:lnTo>
                    <a:lnTo>
                      <a:pt x="266725" y="190220"/>
                    </a:lnTo>
                    <a:close/>
                  </a:path>
                  <a:path w="586739" h="295910">
                    <a:moveTo>
                      <a:pt x="266725" y="2374"/>
                    </a:moveTo>
                    <a:lnTo>
                      <a:pt x="220903" y="2374"/>
                    </a:lnTo>
                    <a:lnTo>
                      <a:pt x="220903" y="65519"/>
                    </a:lnTo>
                    <a:lnTo>
                      <a:pt x="179844" y="65519"/>
                    </a:lnTo>
                    <a:lnTo>
                      <a:pt x="179844" y="99364"/>
                    </a:lnTo>
                    <a:lnTo>
                      <a:pt x="220903" y="99364"/>
                    </a:lnTo>
                    <a:lnTo>
                      <a:pt x="220903" y="124193"/>
                    </a:lnTo>
                    <a:lnTo>
                      <a:pt x="179146" y="124193"/>
                    </a:lnTo>
                    <a:lnTo>
                      <a:pt x="179146" y="158038"/>
                    </a:lnTo>
                    <a:lnTo>
                      <a:pt x="220903" y="158038"/>
                    </a:lnTo>
                    <a:lnTo>
                      <a:pt x="220903" y="179273"/>
                    </a:lnTo>
                    <a:lnTo>
                      <a:pt x="266725" y="179273"/>
                    </a:lnTo>
                    <a:lnTo>
                      <a:pt x="266725" y="2374"/>
                    </a:lnTo>
                    <a:close/>
                  </a:path>
                  <a:path w="586739" h="295910">
                    <a:moveTo>
                      <a:pt x="586574" y="174739"/>
                    </a:moveTo>
                    <a:lnTo>
                      <a:pt x="541096" y="174739"/>
                    </a:lnTo>
                    <a:lnTo>
                      <a:pt x="541096" y="203136"/>
                    </a:lnTo>
                    <a:lnTo>
                      <a:pt x="541096" y="235381"/>
                    </a:lnTo>
                    <a:lnTo>
                      <a:pt x="541096" y="262128"/>
                    </a:lnTo>
                    <a:lnTo>
                      <a:pt x="420065" y="262128"/>
                    </a:lnTo>
                    <a:lnTo>
                      <a:pt x="420065" y="235381"/>
                    </a:lnTo>
                    <a:lnTo>
                      <a:pt x="541096" y="235381"/>
                    </a:lnTo>
                    <a:lnTo>
                      <a:pt x="541096" y="203136"/>
                    </a:lnTo>
                    <a:lnTo>
                      <a:pt x="420065" y="203136"/>
                    </a:lnTo>
                    <a:lnTo>
                      <a:pt x="420065" y="174739"/>
                    </a:lnTo>
                    <a:lnTo>
                      <a:pt x="374510" y="174739"/>
                    </a:lnTo>
                    <a:lnTo>
                      <a:pt x="374510" y="295630"/>
                    </a:lnTo>
                    <a:lnTo>
                      <a:pt x="586574" y="295630"/>
                    </a:lnTo>
                    <a:lnTo>
                      <a:pt x="586574" y="262128"/>
                    </a:lnTo>
                    <a:lnTo>
                      <a:pt x="586574" y="235381"/>
                    </a:lnTo>
                    <a:lnTo>
                      <a:pt x="586574" y="203136"/>
                    </a:lnTo>
                    <a:lnTo>
                      <a:pt x="586574" y="174739"/>
                    </a:lnTo>
                    <a:close/>
                  </a:path>
                  <a:path w="586739" h="295910">
                    <a:moveTo>
                      <a:pt x="586574" y="2184"/>
                    </a:moveTo>
                    <a:lnTo>
                      <a:pt x="540753" y="2184"/>
                    </a:lnTo>
                    <a:lnTo>
                      <a:pt x="540753" y="67691"/>
                    </a:lnTo>
                    <a:lnTo>
                      <a:pt x="489686" y="67691"/>
                    </a:lnTo>
                    <a:lnTo>
                      <a:pt x="480695" y="49974"/>
                    </a:lnTo>
                    <a:lnTo>
                      <a:pt x="478688" y="46012"/>
                    </a:lnTo>
                    <a:lnTo>
                      <a:pt x="460311" y="29210"/>
                    </a:lnTo>
                    <a:lnTo>
                      <a:pt x="447865" y="23647"/>
                    </a:lnTo>
                    <a:lnTo>
                      <a:pt x="447865" y="85420"/>
                    </a:lnTo>
                    <a:lnTo>
                      <a:pt x="444779" y="100355"/>
                    </a:lnTo>
                    <a:lnTo>
                      <a:pt x="436232" y="111493"/>
                    </a:lnTo>
                    <a:lnTo>
                      <a:pt x="423329" y="118452"/>
                    </a:lnTo>
                    <a:lnTo>
                      <a:pt x="407162" y="120865"/>
                    </a:lnTo>
                    <a:lnTo>
                      <a:pt x="391033" y="118452"/>
                    </a:lnTo>
                    <a:lnTo>
                      <a:pt x="378244" y="111493"/>
                    </a:lnTo>
                    <a:lnTo>
                      <a:pt x="369824" y="100355"/>
                    </a:lnTo>
                    <a:lnTo>
                      <a:pt x="366788" y="85420"/>
                    </a:lnTo>
                    <a:lnTo>
                      <a:pt x="369760" y="70485"/>
                    </a:lnTo>
                    <a:lnTo>
                      <a:pt x="378091" y="59347"/>
                    </a:lnTo>
                    <a:lnTo>
                      <a:pt x="390867" y="52387"/>
                    </a:lnTo>
                    <a:lnTo>
                      <a:pt x="407162" y="49974"/>
                    </a:lnTo>
                    <a:lnTo>
                      <a:pt x="423506" y="52387"/>
                    </a:lnTo>
                    <a:lnTo>
                      <a:pt x="436384" y="59347"/>
                    </a:lnTo>
                    <a:lnTo>
                      <a:pt x="444842" y="70485"/>
                    </a:lnTo>
                    <a:lnTo>
                      <a:pt x="447865" y="85420"/>
                    </a:lnTo>
                    <a:lnTo>
                      <a:pt x="447865" y="23647"/>
                    </a:lnTo>
                    <a:lnTo>
                      <a:pt x="436003" y="18326"/>
                    </a:lnTo>
                    <a:lnTo>
                      <a:pt x="407225" y="14465"/>
                    </a:lnTo>
                    <a:lnTo>
                      <a:pt x="373811" y="19735"/>
                    </a:lnTo>
                    <a:lnTo>
                      <a:pt x="347116" y="34442"/>
                    </a:lnTo>
                    <a:lnTo>
                      <a:pt x="329438" y="56896"/>
                    </a:lnTo>
                    <a:lnTo>
                      <a:pt x="323037" y="85420"/>
                    </a:lnTo>
                    <a:lnTo>
                      <a:pt x="329438" y="113906"/>
                    </a:lnTo>
                    <a:lnTo>
                      <a:pt x="347116" y="136334"/>
                    </a:lnTo>
                    <a:lnTo>
                      <a:pt x="373811" y="151041"/>
                    </a:lnTo>
                    <a:lnTo>
                      <a:pt x="407225" y="156311"/>
                    </a:lnTo>
                    <a:lnTo>
                      <a:pt x="436410" y="152374"/>
                    </a:lnTo>
                    <a:lnTo>
                      <a:pt x="460895" y="141300"/>
                    </a:lnTo>
                    <a:lnTo>
                      <a:pt x="479247" y="124193"/>
                    </a:lnTo>
                    <a:lnTo>
                      <a:pt x="480872" y="120865"/>
                    </a:lnTo>
                    <a:lnTo>
                      <a:pt x="490029" y="102120"/>
                    </a:lnTo>
                    <a:lnTo>
                      <a:pt x="540753" y="102120"/>
                    </a:lnTo>
                    <a:lnTo>
                      <a:pt x="540753" y="161747"/>
                    </a:lnTo>
                    <a:lnTo>
                      <a:pt x="586574" y="161747"/>
                    </a:lnTo>
                    <a:lnTo>
                      <a:pt x="586574" y="102120"/>
                    </a:lnTo>
                    <a:lnTo>
                      <a:pt x="586574" y="67691"/>
                    </a:lnTo>
                    <a:lnTo>
                      <a:pt x="586574" y="2184"/>
                    </a:lnTo>
                    <a:close/>
                  </a:path>
                </a:pathLst>
              </a:custGeom>
              <a:solidFill>
                <a:srgbClr val="F0864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object 38">
                <a:extLst>
                  <a:ext uri="{FF2B5EF4-FFF2-40B4-BE49-F238E27FC236}">
                    <a16:creationId xmlns:a16="http://schemas.microsoft.com/office/drawing/2014/main" id="{37D2495C-CCB2-4481-A9F6-3151174D4CB1}"/>
                  </a:ext>
                </a:extLst>
              </p:cNvPr>
              <p:cNvSpPr/>
              <p:nvPr/>
            </p:nvSpPr>
            <p:spPr>
              <a:xfrm>
                <a:off x="1322463" y="5737186"/>
                <a:ext cx="70485" cy="278765"/>
              </a:xfrm>
              <a:custGeom>
                <a:avLst/>
                <a:gdLst/>
                <a:ahLst/>
                <a:cxnLst/>
                <a:rect l="l" t="t" r="r" b="b"/>
                <a:pathLst>
                  <a:path w="70484" h="278764">
                    <a:moveTo>
                      <a:pt x="43213" y="0"/>
                    </a:moveTo>
                    <a:lnTo>
                      <a:pt x="24973" y="31636"/>
                    </a:lnTo>
                    <a:lnTo>
                      <a:pt x="11395" y="64913"/>
                    </a:lnTo>
                    <a:lnTo>
                      <a:pt x="2922" y="100463"/>
                    </a:lnTo>
                    <a:lnTo>
                      <a:pt x="0" y="138996"/>
                    </a:lnTo>
                    <a:lnTo>
                      <a:pt x="2922" y="177639"/>
                    </a:lnTo>
                    <a:lnTo>
                      <a:pt x="11395" y="213175"/>
                    </a:lnTo>
                    <a:lnTo>
                      <a:pt x="24973" y="246408"/>
                    </a:lnTo>
                    <a:lnTo>
                      <a:pt x="43213" y="278145"/>
                    </a:lnTo>
                    <a:lnTo>
                      <a:pt x="69871" y="267633"/>
                    </a:lnTo>
                    <a:lnTo>
                      <a:pt x="54080" y="237128"/>
                    </a:lnTo>
                    <a:lnTo>
                      <a:pt x="43071" y="204975"/>
                    </a:lnTo>
                    <a:lnTo>
                      <a:pt x="36625" y="171972"/>
                    </a:lnTo>
                    <a:lnTo>
                      <a:pt x="34525" y="138919"/>
                    </a:lnTo>
                    <a:lnTo>
                      <a:pt x="36625" y="105915"/>
                    </a:lnTo>
                    <a:lnTo>
                      <a:pt x="43071" y="73020"/>
                    </a:lnTo>
                    <a:lnTo>
                      <a:pt x="54080" y="40974"/>
                    </a:lnTo>
                    <a:lnTo>
                      <a:pt x="69871" y="10518"/>
                    </a:lnTo>
                    <a:lnTo>
                      <a:pt x="43213" y="0"/>
                    </a:lnTo>
                    <a:close/>
                  </a:path>
                </a:pathLst>
              </a:custGeom>
              <a:solidFill>
                <a:srgbClr val="333133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99" name="object 39">
                <a:extLst>
                  <a:ext uri="{FF2B5EF4-FFF2-40B4-BE49-F238E27FC236}">
                    <a16:creationId xmlns:a16="http://schemas.microsoft.com/office/drawing/2014/main" id="{931A4DB9-3E89-4A46-9EFA-D84B42BDAAB3}"/>
                  </a:ext>
                </a:extLst>
              </p:cNvPr>
              <p:cNvPicPr/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423050" y="5758446"/>
                <a:ext cx="166642" cy="206386"/>
              </a:xfrm>
              <a:prstGeom prst="rect">
                <a:avLst/>
              </a:prstGeom>
            </p:spPr>
          </p:pic>
          <p:pic>
            <p:nvPicPr>
              <p:cNvPr id="100" name="object 40">
                <a:extLst>
                  <a:ext uri="{FF2B5EF4-FFF2-40B4-BE49-F238E27FC236}">
                    <a16:creationId xmlns:a16="http://schemas.microsoft.com/office/drawing/2014/main" id="{8D26B71F-4D3C-470B-ACD3-20B63CC8DCB8}"/>
                  </a:ext>
                </a:extLst>
              </p:cNvPr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610471" y="5806802"/>
                <a:ext cx="155960" cy="158030"/>
              </a:xfrm>
              <a:prstGeom prst="rect">
                <a:avLst/>
              </a:prstGeom>
            </p:spPr>
          </p:pic>
          <p:sp>
            <p:nvSpPr>
              <p:cNvPr id="101" name="object 41">
                <a:extLst>
                  <a:ext uri="{FF2B5EF4-FFF2-40B4-BE49-F238E27FC236}">
                    <a16:creationId xmlns:a16="http://schemas.microsoft.com/office/drawing/2014/main" id="{B758D580-E1BF-4BD8-871E-A96734288319}"/>
                  </a:ext>
                </a:extLst>
              </p:cNvPr>
              <p:cNvSpPr/>
              <p:nvPr/>
            </p:nvSpPr>
            <p:spPr>
              <a:xfrm>
                <a:off x="1801939" y="5746635"/>
                <a:ext cx="153670" cy="218440"/>
              </a:xfrm>
              <a:custGeom>
                <a:avLst/>
                <a:gdLst/>
                <a:ahLst/>
                <a:cxnLst/>
                <a:rect l="l" t="t" r="r" b="b"/>
                <a:pathLst>
                  <a:path w="153669" h="218439">
                    <a:moveTo>
                      <a:pt x="62026" y="214668"/>
                    </a:moveTo>
                    <a:lnTo>
                      <a:pt x="56781" y="185343"/>
                    </a:lnTo>
                    <a:lnTo>
                      <a:pt x="53886" y="185889"/>
                    </a:lnTo>
                    <a:lnTo>
                      <a:pt x="46913" y="185889"/>
                    </a:lnTo>
                    <a:lnTo>
                      <a:pt x="42291" y="182968"/>
                    </a:lnTo>
                    <a:lnTo>
                      <a:pt x="42291" y="0"/>
                    </a:lnTo>
                    <a:lnTo>
                      <a:pt x="0" y="0"/>
                    </a:lnTo>
                    <a:lnTo>
                      <a:pt x="0" y="172224"/>
                    </a:lnTo>
                    <a:lnTo>
                      <a:pt x="2095" y="191198"/>
                    </a:lnTo>
                    <a:lnTo>
                      <a:pt x="8915" y="205689"/>
                    </a:lnTo>
                    <a:lnTo>
                      <a:pt x="21285" y="214947"/>
                    </a:lnTo>
                    <a:lnTo>
                      <a:pt x="40017" y="218198"/>
                    </a:lnTo>
                    <a:lnTo>
                      <a:pt x="49809" y="218198"/>
                    </a:lnTo>
                    <a:lnTo>
                      <a:pt x="57124" y="216585"/>
                    </a:lnTo>
                    <a:lnTo>
                      <a:pt x="62026" y="214668"/>
                    </a:lnTo>
                    <a:close/>
                  </a:path>
                  <a:path w="153669" h="218439">
                    <a:moveTo>
                      <a:pt x="153327" y="214668"/>
                    </a:moveTo>
                    <a:lnTo>
                      <a:pt x="148082" y="185343"/>
                    </a:lnTo>
                    <a:lnTo>
                      <a:pt x="145186" y="185889"/>
                    </a:lnTo>
                    <a:lnTo>
                      <a:pt x="138290" y="185889"/>
                    </a:lnTo>
                    <a:lnTo>
                      <a:pt x="133591" y="182968"/>
                    </a:lnTo>
                    <a:lnTo>
                      <a:pt x="133591" y="0"/>
                    </a:lnTo>
                    <a:lnTo>
                      <a:pt x="91287" y="0"/>
                    </a:lnTo>
                    <a:lnTo>
                      <a:pt x="91287" y="172224"/>
                    </a:lnTo>
                    <a:lnTo>
                      <a:pt x="93383" y="191198"/>
                    </a:lnTo>
                    <a:lnTo>
                      <a:pt x="100203" y="205689"/>
                    </a:lnTo>
                    <a:lnTo>
                      <a:pt x="112572" y="214947"/>
                    </a:lnTo>
                    <a:lnTo>
                      <a:pt x="131318" y="218198"/>
                    </a:lnTo>
                    <a:lnTo>
                      <a:pt x="141109" y="218198"/>
                    </a:lnTo>
                    <a:lnTo>
                      <a:pt x="148424" y="216585"/>
                    </a:lnTo>
                    <a:lnTo>
                      <a:pt x="153327" y="214668"/>
                    </a:lnTo>
                    <a:close/>
                  </a:path>
                </a:pathLst>
              </a:custGeom>
              <a:solidFill>
                <a:srgbClr val="333133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02" name="object 42">
                <a:extLst>
                  <a:ext uri="{FF2B5EF4-FFF2-40B4-BE49-F238E27FC236}">
                    <a16:creationId xmlns:a16="http://schemas.microsoft.com/office/drawing/2014/main" id="{1D99426F-C265-4E35-9B1D-8B118B486842}"/>
                  </a:ext>
                </a:extLst>
              </p:cNvPr>
              <p:cNvPicPr/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976391" y="5806725"/>
                <a:ext cx="135878" cy="158030"/>
              </a:xfrm>
              <a:prstGeom prst="rect">
                <a:avLst/>
              </a:prstGeom>
            </p:spPr>
          </p:pic>
          <p:pic>
            <p:nvPicPr>
              <p:cNvPr id="103" name="object 43">
                <a:extLst>
                  <a:ext uri="{FF2B5EF4-FFF2-40B4-BE49-F238E27FC236}">
                    <a16:creationId xmlns:a16="http://schemas.microsoft.com/office/drawing/2014/main" id="{12FEBD88-6F77-4645-AEB1-354CC727220F}"/>
                  </a:ext>
                </a:extLst>
              </p:cNvPr>
              <p:cNvPicPr/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2155676" y="5746706"/>
                <a:ext cx="150508" cy="218126"/>
              </a:xfrm>
              <a:prstGeom prst="rect">
                <a:avLst/>
              </a:prstGeom>
            </p:spPr>
          </p:pic>
          <p:pic>
            <p:nvPicPr>
              <p:cNvPr id="104" name="object 44">
                <a:extLst>
                  <a:ext uri="{FF2B5EF4-FFF2-40B4-BE49-F238E27FC236}">
                    <a16:creationId xmlns:a16="http://schemas.microsoft.com/office/drawing/2014/main" id="{873A5CFF-90C1-4B0D-A315-C3B7EC7AFAD1}"/>
                  </a:ext>
                </a:extLst>
              </p:cNvPr>
              <p:cNvPicPr/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2332201" y="5806802"/>
                <a:ext cx="155960" cy="158030"/>
              </a:xfrm>
              <a:prstGeom prst="rect">
                <a:avLst/>
              </a:prstGeom>
            </p:spPr>
          </p:pic>
          <p:pic>
            <p:nvPicPr>
              <p:cNvPr id="105" name="object 45">
                <a:extLst>
                  <a:ext uri="{FF2B5EF4-FFF2-40B4-BE49-F238E27FC236}">
                    <a16:creationId xmlns:a16="http://schemas.microsoft.com/office/drawing/2014/main" id="{B486CFF4-D1BD-4E71-A4F3-7D568A687A2C}"/>
                  </a:ext>
                </a:extLst>
              </p:cNvPr>
              <p:cNvPicPr/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2523769" y="5806725"/>
                <a:ext cx="245119" cy="158030"/>
              </a:xfrm>
              <a:prstGeom prst="rect">
                <a:avLst/>
              </a:prstGeom>
            </p:spPr>
          </p:pic>
          <p:pic>
            <p:nvPicPr>
              <p:cNvPr id="106" name="object 46">
                <a:extLst>
                  <a:ext uri="{FF2B5EF4-FFF2-40B4-BE49-F238E27FC236}">
                    <a16:creationId xmlns:a16="http://schemas.microsoft.com/office/drawing/2014/main" id="{30A821A2-23DF-436F-9EF1-69832914BB08}"/>
                  </a:ext>
                </a:extLst>
              </p:cNvPr>
              <p:cNvPicPr/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2789937" y="5770193"/>
                <a:ext cx="110483" cy="194562"/>
              </a:xfrm>
              <a:prstGeom prst="rect">
                <a:avLst/>
              </a:prstGeom>
            </p:spPr>
          </p:pic>
          <p:sp>
            <p:nvSpPr>
              <p:cNvPr id="107" name="object 47">
                <a:extLst>
                  <a:ext uri="{FF2B5EF4-FFF2-40B4-BE49-F238E27FC236}">
                    <a16:creationId xmlns:a16="http://schemas.microsoft.com/office/drawing/2014/main" id="{9CF9B28C-9B60-44E3-BF80-972252A3D5CC}"/>
                  </a:ext>
                </a:extLst>
              </p:cNvPr>
              <p:cNvSpPr/>
              <p:nvPr/>
            </p:nvSpPr>
            <p:spPr>
              <a:xfrm>
                <a:off x="2924435" y="5743404"/>
                <a:ext cx="50800" cy="217804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217804">
                    <a:moveTo>
                      <a:pt x="25464" y="0"/>
                    </a:moveTo>
                    <a:lnTo>
                      <a:pt x="15226" y="1545"/>
                    </a:lnTo>
                    <a:lnTo>
                      <a:pt x="7168" y="5910"/>
                    </a:lnTo>
                    <a:lnTo>
                      <a:pt x="1892" y="12694"/>
                    </a:lnTo>
                    <a:lnTo>
                      <a:pt x="0" y="21490"/>
                    </a:lnTo>
                    <a:lnTo>
                      <a:pt x="1931" y="30060"/>
                    </a:lnTo>
                    <a:lnTo>
                      <a:pt x="7271" y="36869"/>
                    </a:lnTo>
                    <a:lnTo>
                      <a:pt x="15342" y="41361"/>
                    </a:lnTo>
                    <a:lnTo>
                      <a:pt x="25464" y="42981"/>
                    </a:lnTo>
                    <a:lnTo>
                      <a:pt x="35553" y="41436"/>
                    </a:lnTo>
                    <a:lnTo>
                      <a:pt x="43553" y="37070"/>
                    </a:lnTo>
                    <a:lnTo>
                      <a:pt x="48822" y="30287"/>
                    </a:lnTo>
                    <a:lnTo>
                      <a:pt x="50721" y="21490"/>
                    </a:lnTo>
                    <a:lnTo>
                      <a:pt x="48861" y="12694"/>
                    </a:lnTo>
                    <a:lnTo>
                      <a:pt x="43656" y="5910"/>
                    </a:lnTo>
                    <a:lnTo>
                      <a:pt x="35670" y="1545"/>
                    </a:lnTo>
                    <a:lnTo>
                      <a:pt x="25464" y="0"/>
                    </a:lnTo>
                    <a:close/>
                  </a:path>
                  <a:path w="50800" h="217804">
                    <a:moveTo>
                      <a:pt x="46304" y="67159"/>
                    </a:moveTo>
                    <a:lnTo>
                      <a:pt x="4002" y="67159"/>
                    </a:lnTo>
                    <a:lnTo>
                      <a:pt x="4002" y="217588"/>
                    </a:lnTo>
                    <a:lnTo>
                      <a:pt x="46304" y="217588"/>
                    </a:lnTo>
                    <a:lnTo>
                      <a:pt x="46304" y="67159"/>
                    </a:lnTo>
                    <a:close/>
                  </a:path>
                </a:pathLst>
              </a:custGeom>
              <a:solidFill>
                <a:srgbClr val="333133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08" name="object 48">
                <a:extLst>
                  <a:ext uri="{FF2B5EF4-FFF2-40B4-BE49-F238E27FC236}">
                    <a16:creationId xmlns:a16="http://schemas.microsoft.com/office/drawing/2014/main" id="{8F7904D0-36D7-4100-9783-84E59C25F491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006349" y="5806802"/>
                <a:ext cx="155960" cy="158030"/>
              </a:xfrm>
              <a:prstGeom prst="rect">
                <a:avLst/>
              </a:prstGeom>
            </p:spPr>
          </p:pic>
          <p:pic>
            <p:nvPicPr>
              <p:cNvPr id="109" name="object 49">
                <a:extLst>
                  <a:ext uri="{FF2B5EF4-FFF2-40B4-BE49-F238E27FC236}">
                    <a16:creationId xmlns:a16="http://schemas.microsoft.com/office/drawing/2014/main" id="{B21FC72C-D48B-4844-BDC6-6150B60611C8}"/>
                  </a:ext>
                </a:extLst>
              </p:cNvPr>
              <p:cNvPicPr/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3197848" y="5806802"/>
                <a:ext cx="141813" cy="154268"/>
              </a:xfrm>
              <a:prstGeom prst="rect">
                <a:avLst/>
              </a:prstGeom>
            </p:spPr>
          </p:pic>
          <p:sp>
            <p:nvSpPr>
              <p:cNvPr id="110" name="object 50">
                <a:extLst>
                  <a:ext uri="{FF2B5EF4-FFF2-40B4-BE49-F238E27FC236}">
                    <a16:creationId xmlns:a16="http://schemas.microsoft.com/office/drawing/2014/main" id="{0D5DF3A1-B2F5-4C45-8C45-05AE1E42BB5C}"/>
                  </a:ext>
                </a:extLst>
              </p:cNvPr>
              <p:cNvSpPr/>
              <p:nvPr/>
            </p:nvSpPr>
            <p:spPr>
              <a:xfrm>
                <a:off x="3375822" y="5737186"/>
                <a:ext cx="70485" cy="278130"/>
              </a:xfrm>
              <a:custGeom>
                <a:avLst/>
                <a:gdLst/>
                <a:ahLst/>
                <a:cxnLst/>
                <a:rect l="l" t="t" r="r" b="b"/>
                <a:pathLst>
                  <a:path w="70485" h="278129">
                    <a:moveTo>
                      <a:pt x="26430" y="0"/>
                    </a:moveTo>
                    <a:lnTo>
                      <a:pt x="0" y="10518"/>
                    </a:lnTo>
                    <a:lnTo>
                      <a:pt x="15797" y="40888"/>
                    </a:lnTo>
                    <a:lnTo>
                      <a:pt x="26801" y="72789"/>
                    </a:lnTo>
                    <a:lnTo>
                      <a:pt x="33237" y="105656"/>
                    </a:lnTo>
                    <a:lnTo>
                      <a:pt x="35332" y="138919"/>
                    </a:lnTo>
                    <a:lnTo>
                      <a:pt x="33237" y="172231"/>
                    </a:lnTo>
                    <a:lnTo>
                      <a:pt x="26801" y="205205"/>
                    </a:lnTo>
                    <a:lnTo>
                      <a:pt x="15797" y="237215"/>
                    </a:lnTo>
                    <a:lnTo>
                      <a:pt x="0" y="267557"/>
                    </a:lnTo>
                    <a:lnTo>
                      <a:pt x="26430" y="278069"/>
                    </a:lnTo>
                    <a:lnTo>
                      <a:pt x="44839" y="246299"/>
                    </a:lnTo>
                    <a:lnTo>
                      <a:pt x="58493" y="212954"/>
                    </a:lnTo>
                    <a:lnTo>
                      <a:pt x="66984" y="177379"/>
                    </a:lnTo>
                    <a:lnTo>
                      <a:pt x="69906" y="138919"/>
                    </a:lnTo>
                    <a:lnTo>
                      <a:pt x="66984" y="100463"/>
                    </a:lnTo>
                    <a:lnTo>
                      <a:pt x="58493" y="64913"/>
                    </a:lnTo>
                    <a:lnTo>
                      <a:pt x="44839" y="31636"/>
                    </a:lnTo>
                    <a:lnTo>
                      <a:pt x="26430" y="0"/>
                    </a:lnTo>
                    <a:close/>
                  </a:path>
                </a:pathLst>
              </a:custGeom>
              <a:solidFill>
                <a:srgbClr val="333133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1" name="object 51">
              <a:extLst>
                <a:ext uri="{FF2B5EF4-FFF2-40B4-BE49-F238E27FC236}">
                  <a16:creationId xmlns:a16="http://schemas.microsoft.com/office/drawing/2014/main" id="{6109DEFA-3B83-40F8-B215-A6F19C6802FF}"/>
                </a:ext>
              </a:extLst>
            </p:cNvPr>
            <p:cNvSpPr/>
            <p:nvPr/>
          </p:nvSpPr>
          <p:spPr>
            <a:xfrm>
              <a:off x="3941064" y="1149096"/>
              <a:ext cx="7198359" cy="501650"/>
            </a:xfrm>
            <a:custGeom>
              <a:avLst/>
              <a:gdLst/>
              <a:ahLst/>
              <a:cxnLst/>
              <a:rect l="l" t="t" r="r" b="b"/>
              <a:pathLst>
                <a:path w="7198359" h="501650">
                  <a:moveTo>
                    <a:pt x="0" y="83565"/>
                  </a:moveTo>
                  <a:lnTo>
                    <a:pt x="6574" y="51059"/>
                  </a:lnTo>
                  <a:lnTo>
                    <a:pt x="24495" y="24495"/>
                  </a:lnTo>
                  <a:lnTo>
                    <a:pt x="51059" y="6574"/>
                  </a:lnTo>
                  <a:lnTo>
                    <a:pt x="83565" y="0"/>
                  </a:lnTo>
                  <a:lnTo>
                    <a:pt x="7114286" y="0"/>
                  </a:lnTo>
                  <a:lnTo>
                    <a:pt x="7146792" y="6574"/>
                  </a:lnTo>
                  <a:lnTo>
                    <a:pt x="7173356" y="24495"/>
                  </a:lnTo>
                  <a:lnTo>
                    <a:pt x="7191277" y="51059"/>
                  </a:lnTo>
                  <a:lnTo>
                    <a:pt x="7197852" y="83565"/>
                  </a:lnTo>
                  <a:lnTo>
                    <a:pt x="7197852" y="417829"/>
                  </a:lnTo>
                  <a:lnTo>
                    <a:pt x="7191277" y="450336"/>
                  </a:lnTo>
                  <a:lnTo>
                    <a:pt x="7173356" y="476900"/>
                  </a:lnTo>
                  <a:lnTo>
                    <a:pt x="7146792" y="494821"/>
                  </a:lnTo>
                  <a:lnTo>
                    <a:pt x="7114286" y="501395"/>
                  </a:lnTo>
                  <a:lnTo>
                    <a:pt x="83565" y="501395"/>
                  </a:lnTo>
                  <a:lnTo>
                    <a:pt x="51059" y="494821"/>
                  </a:lnTo>
                  <a:lnTo>
                    <a:pt x="24495" y="476900"/>
                  </a:lnTo>
                  <a:lnTo>
                    <a:pt x="6574" y="450336"/>
                  </a:lnTo>
                  <a:lnTo>
                    <a:pt x="0" y="417829"/>
                  </a:lnTo>
                  <a:lnTo>
                    <a:pt x="0" y="83565"/>
                  </a:lnTo>
                  <a:close/>
                </a:path>
              </a:pathLst>
            </a:custGeom>
            <a:ln w="127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object 52">
              <a:extLst>
                <a:ext uri="{FF2B5EF4-FFF2-40B4-BE49-F238E27FC236}">
                  <a16:creationId xmlns:a16="http://schemas.microsoft.com/office/drawing/2014/main" id="{E200BDF9-F7AC-40F7-9B38-98C9176C236D}"/>
                </a:ext>
              </a:extLst>
            </p:cNvPr>
            <p:cNvSpPr/>
            <p:nvPr/>
          </p:nvSpPr>
          <p:spPr>
            <a:xfrm>
              <a:off x="3941064" y="1723644"/>
              <a:ext cx="7198359" cy="501650"/>
            </a:xfrm>
            <a:custGeom>
              <a:avLst/>
              <a:gdLst/>
              <a:ahLst/>
              <a:cxnLst/>
              <a:rect l="l" t="t" r="r" b="b"/>
              <a:pathLst>
                <a:path w="7198359" h="501650">
                  <a:moveTo>
                    <a:pt x="0" y="83565"/>
                  </a:moveTo>
                  <a:lnTo>
                    <a:pt x="6574" y="51059"/>
                  </a:lnTo>
                  <a:lnTo>
                    <a:pt x="24495" y="24495"/>
                  </a:lnTo>
                  <a:lnTo>
                    <a:pt x="51059" y="6574"/>
                  </a:lnTo>
                  <a:lnTo>
                    <a:pt x="83565" y="0"/>
                  </a:lnTo>
                  <a:lnTo>
                    <a:pt x="7114286" y="0"/>
                  </a:lnTo>
                  <a:lnTo>
                    <a:pt x="7146792" y="6574"/>
                  </a:lnTo>
                  <a:lnTo>
                    <a:pt x="7173356" y="24495"/>
                  </a:lnTo>
                  <a:lnTo>
                    <a:pt x="7191277" y="51059"/>
                  </a:lnTo>
                  <a:lnTo>
                    <a:pt x="7197852" y="83565"/>
                  </a:lnTo>
                  <a:lnTo>
                    <a:pt x="7197852" y="417829"/>
                  </a:lnTo>
                  <a:lnTo>
                    <a:pt x="7191277" y="450336"/>
                  </a:lnTo>
                  <a:lnTo>
                    <a:pt x="7173356" y="476900"/>
                  </a:lnTo>
                  <a:lnTo>
                    <a:pt x="7146792" y="494821"/>
                  </a:lnTo>
                  <a:lnTo>
                    <a:pt x="7114286" y="501395"/>
                  </a:lnTo>
                  <a:lnTo>
                    <a:pt x="83565" y="501395"/>
                  </a:lnTo>
                  <a:lnTo>
                    <a:pt x="51059" y="494821"/>
                  </a:lnTo>
                  <a:lnTo>
                    <a:pt x="24495" y="476900"/>
                  </a:lnTo>
                  <a:lnTo>
                    <a:pt x="6574" y="450336"/>
                  </a:lnTo>
                  <a:lnTo>
                    <a:pt x="0" y="417829"/>
                  </a:lnTo>
                  <a:lnTo>
                    <a:pt x="0" y="83565"/>
                  </a:lnTo>
                  <a:close/>
                </a:path>
              </a:pathLst>
            </a:custGeom>
            <a:ln w="127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object 53">
              <a:extLst>
                <a:ext uri="{FF2B5EF4-FFF2-40B4-BE49-F238E27FC236}">
                  <a16:creationId xmlns:a16="http://schemas.microsoft.com/office/drawing/2014/main" id="{2C0D8E2F-6176-4219-92B6-FF1A4318A8C4}"/>
                </a:ext>
              </a:extLst>
            </p:cNvPr>
            <p:cNvSpPr txBox="1"/>
            <p:nvPr/>
          </p:nvSpPr>
          <p:spPr>
            <a:xfrm>
              <a:off x="5614542" y="1252855"/>
              <a:ext cx="3851275" cy="90678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40970" latinLnBrk="0">
                <a:spcBef>
                  <a:spcPts val="105"/>
                </a:spcBef>
              </a:pPr>
              <a:r>
                <a:rPr sz="2000" kern="0" dirty="0">
                  <a:solidFill>
                    <a:srgbClr val="333133"/>
                  </a:solidFill>
                  <a:cs typeface="Malgun Gothic"/>
                </a:rPr>
                <a:t>기본에</a:t>
              </a:r>
              <a:r>
                <a:rPr sz="2000" kern="0" spc="-20" dirty="0">
                  <a:solidFill>
                    <a:srgbClr val="333133"/>
                  </a:solidFill>
                  <a:cs typeface="Malgun Gothic"/>
                </a:rPr>
                <a:t> </a:t>
              </a:r>
              <a:r>
                <a:rPr sz="2000" kern="0" dirty="0">
                  <a:solidFill>
                    <a:srgbClr val="333133"/>
                  </a:solidFill>
                  <a:cs typeface="Malgun Gothic"/>
                </a:rPr>
                <a:t>충실하고</a:t>
              </a:r>
              <a:r>
                <a:rPr sz="2000" kern="0" spc="-20" dirty="0">
                  <a:solidFill>
                    <a:srgbClr val="333133"/>
                  </a:solidFill>
                  <a:cs typeface="Malgun Gothic"/>
                </a:rPr>
                <a:t> </a:t>
              </a:r>
              <a:r>
                <a:rPr sz="2000" kern="0" dirty="0">
                  <a:solidFill>
                    <a:srgbClr val="333133"/>
                  </a:solidFill>
                  <a:cs typeface="Malgun Gothic"/>
                </a:rPr>
                <a:t>책임을</a:t>
              </a:r>
              <a:r>
                <a:rPr sz="2000" kern="0" spc="-10" dirty="0">
                  <a:solidFill>
                    <a:srgbClr val="333133"/>
                  </a:solidFill>
                  <a:cs typeface="Malgun Gothic"/>
                </a:rPr>
                <a:t> </a:t>
              </a:r>
              <a:r>
                <a:rPr sz="2000" kern="0" spc="-25" dirty="0">
                  <a:solidFill>
                    <a:srgbClr val="333133"/>
                  </a:solidFill>
                  <a:cs typeface="Malgun Gothic"/>
                </a:rPr>
                <a:t>다한다</a:t>
              </a:r>
              <a:endParaRPr sz="2000" kern="0" dirty="0">
                <a:solidFill>
                  <a:sysClr val="windowText" lastClr="000000"/>
                </a:solidFill>
                <a:cs typeface="Malgun Gothic"/>
              </a:endParaRPr>
            </a:p>
            <a:p>
              <a:pPr marL="12700" latinLnBrk="0">
                <a:spcBef>
                  <a:spcPts val="2130"/>
                </a:spcBef>
              </a:pPr>
              <a:r>
                <a:rPr sz="2000" kern="0" dirty="0">
                  <a:solidFill>
                    <a:srgbClr val="333133"/>
                  </a:solidFill>
                  <a:cs typeface="Malgun Gothic"/>
                </a:rPr>
                <a:t>업무수행</a:t>
              </a:r>
              <a:r>
                <a:rPr sz="2000" kern="0" spc="-25" dirty="0">
                  <a:solidFill>
                    <a:srgbClr val="333133"/>
                  </a:solidFill>
                  <a:cs typeface="Malgun Gothic"/>
                </a:rPr>
                <a:t> </a:t>
              </a:r>
              <a:r>
                <a:rPr sz="2000" kern="0" dirty="0">
                  <a:solidFill>
                    <a:srgbClr val="333133"/>
                  </a:solidFill>
                  <a:cs typeface="Malgun Gothic"/>
                </a:rPr>
                <a:t>과정과</a:t>
              </a:r>
              <a:r>
                <a:rPr sz="2000" kern="0" spc="-20" dirty="0">
                  <a:solidFill>
                    <a:srgbClr val="333133"/>
                  </a:solidFill>
                  <a:cs typeface="Malgun Gothic"/>
                </a:rPr>
                <a:t> </a:t>
              </a:r>
              <a:r>
                <a:rPr sz="2000" kern="0" dirty="0">
                  <a:solidFill>
                    <a:srgbClr val="333133"/>
                  </a:solidFill>
                  <a:cs typeface="Malgun Gothic"/>
                </a:rPr>
                <a:t>결과를</a:t>
              </a:r>
              <a:r>
                <a:rPr sz="2000" kern="0" spc="-5" dirty="0">
                  <a:solidFill>
                    <a:srgbClr val="333133"/>
                  </a:solidFill>
                  <a:cs typeface="Malgun Gothic"/>
                </a:rPr>
                <a:t> </a:t>
              </a:r>
              <a:r>
                <a:rPr sz="2000" kern="0" spc="-20" dirty="0">
                  <a:solidFill>
                    <a:srgbClr val="333133"/>
                  </a:solidFill>
                  <a:cs typeface="Malgun Gothic"/>
                </a:rPr>
                <a:t>공유한다</a:t>
              </a:r>
              <a:endParaRPr sz="2000" kern="0" dirty="0">
                <a:solidFill>
                  <a:sysClr val="windowText" lastClr="000000"/>
                </a:solidFill>
                <a:cs typeface="Malgun Gothic"/>
              </a:endParaRPr>
            </a:p>
          </p:txBody>
        </p:sp>
        <p:sp>
          <p:nvSpPr>
            <p:cNvPr id="114" name="object 54">
              <a:extLst>
                <a:ext uri="{FF2B5EF4-FFF2-40B4-BE49-F238E27FC236}">
                  <a16:creationId xmlns:a16="http://schemas.microsoft.com/office/drawing/2014/main" id="{34856658-A639-4484-85A7-3EFC827463B6}"/>
                </a:ext>
              </a:extLst>
            </p:cNvPr>
            <p:cNvSpPr/>
            <p:nvPr/>
          </p:nvSpPr>
          <p:spPr>
            <a:xfrm>
              <a:off x="3941064" y="3118104"/>
              <a:ext cx="7198359" cy="501650"/>
            </a:xfrm>
            <a:custGeom>
              <a:avLst/>
              <a:gdLst/>
              <a:ahLst/>
              <a:cxnLst/>
              <a:rect l="l" t="t" r="r" b="b"/>
              <a:pathLst>
                <a:path w="7198359" h="501650">
                  <a:moveTo>
                    <a:pt x="0" y="83566"/>
                  </a:moveTo>
                  <a:lnTo>
                    <a:pt x="6574" y="51059"/>
                  </a:lnTo>
                  <a:lnTo>
                    <a:pt x="24495" y="24495"/>
                  </a:lnTo>
                  <a:lnTo>
                    <a:pt x="51059" y="6574"/>
                  </a:lnTo>
                  <a:lnTo>
                    <a:pt x="83565" y="0"/>
                  </a:lnTo>
                  <a:lnTo>
                    <a:pt x="7114286" y="0"/>
                  </a:lnTo>
                  <a:lnTo>
                    <a:pt x="7146792" y="6574"/>
                  </a:lnTo>
                  <a:lnTo>
                    <a:pt x="7173356" y="24495"/>
                  </a:lnTo>
                  <a:lnTo>
                    <a:pt x="7191277" y="51059"/>
                  </a:lnTo>
                  <a:lnTo>
                    <a:pt x="7197852" y="83566"/>
                  </a:lnTo>
                  <a:lnTo>
                    <a:pt x="7197852" y="417830"/>
                  </a:lnTo>
                  <a:lnTo>
                    <a:pt x="7191277" y="450336"/>
                  </a:lnTo>
                  <a:lnTo>
                    <a:pt x="7173356" y="476900"/>
                  </a:lnTo>
                  <a:lnTo>
                    <a:pt x="7146792" y="494821"/>
                  </a:lnTo>
                  <a:lnTo>
                    <a:pt x="7114286" y="501396"/>
                  </a:lnTo>
                  <a:lnTo>
                    <a:pt x="83565" y="501396"/>
                  </a:lnTo>
                  <a:lnTo>
                    <a:pt x="51059" y="494821"/>
                  </a:lnTo>
                  <a:lnTo>
                    <a:pt x="24495" y="476900"/>
                  </a:lnTo>
                  <a:lnTo>
                    <a:pt x="6574" y="450336"/>
                  </a:lnTo>
                  <a:lnTo>
                    <a:pt x="0" y="417830"/>
                  </a:lnTo>
                  <a:lnTo>
                    <a:pt x="0" y="83566"/>
                  </a:lnTo>
                  <a:close/>
                </a:path>
              </a:pathLst>
            </a:custGeom>
            <a:ln w="127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object 55">
              <a:extLst>
                <a:ext uri="{FF2B5EF4-FFF2-40B4-BE49-F238E27FC236}">
                  <a16:creationId xmlns:a16="http://schemas.microsoft.com/office/drawing/2014/main" id="{8E744417-0DF0-4578-A027-D9B954EBDC00}"/>
                </a:ext>
              </a:extLst>
            </p:cNvPr>
            <p:cNvSpPr/>
            <p:nvPr/>
          </p:nvSpPr>
          <p:spPr>
            <a:xfrm>
              <a:off x="3941064" y="3692652"/>
              <a:ext cx="7198359" cy="502920"/>
            </a:xfrm>
            <a:custGeom>
              <a:avLst/>
              <a:gdLst/>
              <a:ahLst/>
              <a:cxnLst/>
              <a:rect l="l" t="t" r="r" b="b"/>
              <a:pathLst>
                <a:path w="7198359" h="502920">
                  <a:moveTo>
                    <a:pt x="0" y="83820"/>
                  </a:moveTo>
                  <a:lnTo>
                    <a:pt x="6578" y="51167"/>
                  </a:lnTo>
                  <a:lnTo>
                    <a:pt x="24526" y="24526"/>
                  </a:lnTo>
                  <a:lnTo>
                    <a:pt x="51167" y="6578"/>
                  </a:lnTo>
                  <a:lnTo>
                    <a:pt x="83820" y="0"/>
                  </a:lnTo>
                  <a:lnTo>
                    <a:pt x="7114032" y="0"/>
                  </a:lnTo>
                  <a:lnTo>
                    <a:pt x="7146684" y="6578"/>
                  </a:lnTo>
                  <a:lnTo>
                    <a:pt x="7173325" y="24526"/>
                  </a:lnTo>
                  <a:lnTo>
                    <a:pt x="7191273" y="51167"/>
                  </a:lnTo>
                  <a:lnTo>
                    <a:pt x="7197852" y="83820"/>
                  </a:lnTo>
                  <a:lnTo>
                    <a:pt x="7197852" y="419100"/>
                  </a:lnTo>
                  <a:lnTo>
                    <a:pt x="7191273" y="451752"/>
                  </a:lnTo>
                  <a:lnTo>
                    <a:pt x="7173325" y="478393"/>
                  </a:lnTo>
                  <a:lnTo>
                    <a:pt x="7146684" y="496341"/>
                  </a:lnTo>
                  <a:lnTo>
                    <a:pt x="7114032" y="502920"/>
                  </a:lnTo>
                  <a:lnTo>
                    <a:pt x="83820" y="502920"/>
                  </a:lnTo>
                  <a:lnTo>
                    <a:pt x="51167" y="496341"/>
                  </a:lnTo>
                  <a:lnTo>
                    <a:pt x="24526" y="478393"/>
                  </a:lnTo>
                  <a:lnTo>
                    <a:pt x="6578" y="451752"/>
                  </a:lnTo>
                  <a:lnTo>
                    <a:pt x="0" y="419100"/>
                  </a:lnTo>
                  <a:lnTo>
                    <a:pt x="0" y="83820"/>
                  </a:lnTo>
                  <a:close/>
                </a:path>
              </a:pathLst>
            </a:custGeom>
            <a:ln w="127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object 56">
              <a:extLst>
                <a:ext uri="{FF2B5EF4-FFF2-40B4-BE49-F238E27FC236}">
                  <a16:creationId xmlns:a16="http://schemas.microsoft.com/office/drawing/2014/main" id="{2F8E83D5-049D-42E8-8224-A24DC5EA8C0D}"/>
                </a:ext>
              </a:extLst>
            </p:cNvPr>
            <p:cNvSpPr txBox="1"/>
            <p:nvPr/>
          </p:nvSpPr>
          <p:spPr>
            <a:xfrm>
              <a:off x="5317616" y="3231895"/>
              <a:ext cx="4448175" cy="90678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algn="ctr" latinLnBrk="0">
                <a:spcBef>
                  <a:spcPts val="105"/>
                </a:spcBef>
              </a:pPr>
              <a:r>
                <a:rPr sz="2000" kern="0" dirty="0">
                  <a:solidFill>
                    <a:srgbClr val="333133"/>
                  </a:solidFill>
                  <a:cs typeface="Malgun Gothic"/>
                </a:rPr>
                <a:t>고객에게</a:t>
              </a:r>
              <a:r>
                <a:rPr sz="2000" kern="0" spc="-20" dirty="0">
                  <a:solidFill>
                    <a:srgbClr val="333133"/>
                  </a:solidFill>
                  <a:cs typeface="Malgun Gothic"/>
                </a:rPr>
                <a:t> </a:t>
              </a:r>
              <a:r>
                <a:rPr sz="2000" kern="0" dirty="0">
                  <a:solidFill>
                    <a:srgbClr val="333133"/>
                  </a:solidFill>
                  <a:cs typeface="Malgun Gothic"/>
                </a:rPr>
                <a:t>차별화된</a:t>
              </a:r>
              <a:r>
                <a:rPr sz="2000" kern="0" spc="-20" dirty="0">
                  <a:solidFill>
                    <a:srgbClr val="333133"/>
                  </a:solidFill>
                  <a:cs typeface="Malgun Gothic"/>
                </a:rPr>
                <a:t> </a:t>
              </a:r>
              <a:r>
                <a:rPr sz="2000" kern="0" dirty="0">
                  <a:solidFill>
                    <a:srgbClr val="333133"/>
                  </a:solidFill>
                  <a:cs typeface="Malgun Gothic"/>
                </a:rPr>
                <a:t>가치를</a:t>
              </a:r>
              <a:r>
                <a:rPr sz="2000" kern="0" spc="-20" dirty="0">
                  <a:solidFill>
                    <a:srgbClr val="333133"/>
                  </a:solidFill>
                  <a:cs typeface="Malgun Gothic"/>
                </a:rPr>
                <a:t> 제공한다</a:t>
              </a:r>
              <a:endParaRPr sz="2000" kern="0">
                <a:solidFill>
                  <a:sysClr val="windowText" lastClr="000000"/>
                </a:solidFill>
                <a:cs typeface="Malgun Gothic"/>
              </a:endParaRPr>
            </a:p>
            <a:p>
              <a:pPr algn="ctr" latinLnBrk="0">
                <a:spcBef>
                  <a:spcPts val="2130"/>
                </a:spcBef>
              </a:pPr>
              <a:r>
                <a:rPr sz="2000" kern="0" dirty="0">
                  <a:solidFill>
                    <a:srgbClr val="333133"/>
                  </a:solidFill>
                  <a:cs typeface="Malgun Gothic"/>
                </a:rPr>
                <a:t>높은</a:t>
              </a:r>
              <a:r>
                <a:rPr sz="2000" kern="0" spc="-10" dirty="0">
                  <a:solidFill>
                    <a:srgbClr val="333133"/>
                  </a:solidFill>
                  <a:cs typeface="Malgun Gothic"/>
                </a:rPr>
                <a:t> </a:t>
              </a:r>
              <a:r>
                <a:rPr sz="2000" kern="0" dirty="0">
                  <a:solidFill>
                    <a:srgbClr val="333133"/>
                  </a:solidFill>
                  <a:cs typeface="Malgun Gothic"/>
                </a:rPr>
                <a:t>목표를</a:t>
              </a:r>
              <a:r>
                <a:rPr sz="2000" kern="0" spc="-20" dirty="0">
                  <a:solidFill>
                    <a:srgbClr val="333133"/>
                  </a:solidFill>
                  <a:cs typeface="Malgun Gothic"/>
                </a:rPr>
                <a:t> </a:t>
              </a:r>
              <a:r>
                <a:rPr sz="2000" kern="0" dirty="0">
                  <a:solidFill>
                    <a:srgbClr val="333133"/>
                  </a:solidFill>
                  <a:cs typeface="Malgun Gothic"/>
                </a:rPr>
                <a:t>설정하고</a:t>
              </a:r>
              <a:r>
                <a:rPr sz="2000" kern="0" spc="-20" dirty="0">
                  <a:solidFill>
                    <a:srgbClr val="333133"/>
                  </a:solidFill>
                  <a:cs typeface="Malgun Gothic"/>
                </a:rPr>
                <a:t> </a:t>
              </a:r>
              <a:r>
                <a:rPr sz="2000" kern="0" dirty="0">
                  <a:solidFill>
                    <a:srgbClr val="333133"/>
                  </a:solidFill>
                  <a:cs typeface="Malgun Gothic"/>
                </a:rPr>
                <a:t>과감히</a:t>
              </a:r>
              <a:r>
                <a:rPr sz="2000" kern="0" spc="-20" dirty="0">
                  <a:solidFill>
                    <a:srgbClr val="333133"/>
                  </a:solidFill>
                  <a:cs typeface="Malgun Gothic"/>
                </a:rPr>
                <a:t> 시도한다</a:t>
              </a:r>
              <a:endParaRPr sz="2000" kern="0">
                <a:solidFill>
                  <a:sysClr val="windowText" lastClr="000000"/>
                </a:solidFill>
                <a:cs typeface="Malgun Gothic"/>
              </a:endParaRPr>
            </a:p>
          </p:txBody>
        </p:sp>
        <p:sp>
          <p:nvSpPr>
            <p:cNvPr id="117" name="object 57">
              <a:extLst>
                <a:ext uri="{FF2B5EF4-FFF2-40B4-BE49-F238E27FC236}">
                  <a16:creationId xmlns:a16="http://schemas.microsoft.com/office/drawing/2014/main" id="{BE93E7A9-13D0-457A-B440-92BF5ED25E61}"/>
                </a:ext>
              </a:extLst>
            </p:cNvPr>
            <p:cNvSpPr/>
            <p:nvPr/>
          </p:nvSpPr>
          <p:spPr>
            <a:xfrm>
              <a:off x="3941064" y="5081015"/>
              <a:ext cx="7198359" cy="502920"/>
            </a:xfrm>
            <a:custGeom>
              <a:avLst/>
              <a:gdLst/>
              <a:ahLst/>
              <a:cxnLst/>
              <a:rect l="l" t="t" r="r" b="b"/>
              <a:pathLst>
                <a:path w="7198359" h="502920">
                  <a:moveTo>
                    <a:pt x="0" y="83819"/>
                  </a:moveTo>
                  <a:lnTo>
                    <a:pt x="6578" y="51167"/>
                  </a:lnTo>
                  <a:lnTo>
                    <a:pt x="24526" y="24526"/>
                  </a:lnTo>
                  <a:lnTo>
                    <a:pt x="51167" y="6578"/>
                  </a:lnTo>
                  <a:lnTo>
                    <a:pt x="83820" y="0"/>
                  </a:lnTo>
                  <a:lnTo>
                    <a:pt x="7114032" y="0"/>
                  </a:lnTo>
                  <a:lnTo>
                    <a:pt x="7146684" y="6578"/>
                  </a:lnTo>
                  <a:lnTo>
                    <a:pt x="7173325" y="24526"/>
                  </a:lnTo>
                  <a:lnTo>
                    <a:pt x="7191273" y="51167"/>
                  </a:lnTo>
                  <a:lnTo>
                    <a:pt x="7197852" y="83819"/>
                  </a:lnTo>
                  <a:lnTo>
                    <a:pt x="7197852" y="419099"/>
                  </a:lnTo>
                  <a:lnTo>
                    <a:pt x="7191273" y="451752"/>
                  </a:lnTo>
                  <a:lnTo>
                    <a:pt x="7173325" y="478393"/>
                  </a:lnTo>
                  <a:lnTo>
                    <a:pt x="7146684" y="496341"/>
                  </a:lnTo>
                  <a:lnTo>
                    <a:pt x="7114032" y="502919"/>
                  </a:lnTo>
                  <a:lnTo>
                    <a:pt x="83820" y="502919"/>
                  </a:lnTo>
                  <a:lnTo>
                    <a:pt x="51167" y="496341"/>
                  </a:lnTo>
                  <a:lnTo>
                    <a:pt x="24526" y="478393"/>
                  </a:lnTo>
                  <a:lnTo>
                    <a:pt x="6578" y="451752"/>
                  </a:lnTo>
                  <a:lnTo>
                    <a:pt x="0" y="419099"/>
                  </a:lnTo>
                  <a:lnTo>
                    <a:pt x="0" y="83819"/>
                  </a:lnTo>
                  <a:close/>
                </a:path>
              </a:pathLst>
            </a:custGeom>
            <a:ln w="127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object 58">
              <a:extLst>
                <a:ext uri="{FF2B5EF4-FFF2-40B4-BE49-F238E27FC236}">
                  <a16:creationId xmlns:a16="http://schemas.microsoft.com/office/drawing/2014/main" id="{4FF9AF9C-9101-483D-9821-C7F21A1F8CFD}"/>
                </a:ext>
              </a:extLst>
            </p:cNvPr>
            <p:cNvSpPr/>
            <p:nvPr/>
          </p:nvSpPr>
          <p:spPr>
            <a:xfrm>
              <a:off x="3941064" y="5657088"/>
              <a:ext cx="7198359" cy="501650"/>
            </a:xfrm>
            <a:custGeom>
              <a:avLst/>
              <a:gdLst/>
              <a:ahLst/>
              <a:cxnLst/>
              <a:rect l="l" t="t" r="r" b="b"/>
              <a:pathLst>
                <a:path w="7198359" h="501650">
                  <a:moveTo>
                    <a:pt x="0" y="83565"/>
                  </a:moveTo>
                  <a:lnTo>
                    <a:pt x="6574" y="51038"/>
                  </a:lnTo>
                  <a:lnTo>
                    <a:pt x="24495" y="24476"/>
                  </a:lnTo>
                  <a:lnTo>
                    <a:pt x="51059" y="6567"/>
                  </a:lnTo>
                  <a:lnTo>
                    <a:pt x="83565" y="0"/>
                  </a:lnTo>
                  <a:lnTo>
                    <a:pt x="7114286" y="0"/>
                  </a:lnTo>
                  <a:lnTo>
                    <a:pt x="7146792" y="6567"/>
                  </a:lnTo>
                  <a:lnTo>
                    <a:pt x="7173356" y="24476"/>
                  </a:lnTo>
                  <a:lnTo>
                    <a:pt x="7191277" y="51038"/>
                  </a:lnTo>
                  <a:lnTo>
                    <a:pt x="7197852" y="83565"/>
                  </a:lnTo>
                  <a:lnTo>
                    <a:pt x="7197852" y="417830"/>
                  </a:lnTo>
                  <a:lnTo>
                    <a:pt x="7191277" y="450357"/>
                  </a:lnTo>
                  <a:lnTo>
                    <a:pt x="7173356" y="476919"/>
                  </a:lnTo>
                  <a:lnTo>
                    <a:pt x="7146792" y="494828"/>
                  </a:lnTo>
                  <a:lnTo>
                    <a:pt x="7114286" y="501396"/>
                  </a:lnTo>
                  <a:lnTo>
                    <a:pt x="83565" y="501396"/>
                  </a:lnTo>
                  <a:lnTo>
                    <a:pt x="51059" y="494828"/>
                  </a:lnTo>
                  <a:lnTo>
                    <a:pt x="24495" y="476919"/>
                  </a:lnTo>
                  <a:lnTo>
                    <a:pt x="6574" y="450357"/>
                  </a:lnTo>
                  <a:lnTo>
                    <a:pt x="0" y="417830"/>
                  </a:lnTo>
                  <a:lnTo>
                    <a:pt x="0" y="83565"/>
                  </a:lnTo>
                  <a:close/>
                </a:path>
              </a:pathLst>
            </a:custGeom>
            <a:ln w="127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object 59">
              <a:extLst>
                <a:ext uri="{FF2B5EF4-FFF2-40B4-BE49-F238E27FC236}">
                  <a16:creationId xmlns:a16="http://schemas.microsoft.com/office/drawing/2014/main" id="{74855E60-8732-49CE-A4DB-A354843D7B69}"/>
                </a:ext>
              </a:extLst>
            </p:cNvPr>
            <p:cNvSpPr txBox="1"/>
            <p:nvPr/>
          </p:nvSpPr>
          <p:spPr>
            <a:xfrm>
              <a:off x="5742813" y="5186248"/>
              <a:ext cx="3597275" cy="90678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latinLnBrk="0">
                <a:spcBef>
                  <a:spcPts val="105"/>
                </a:spcBef>
              </a:pPr>
              <a:r>
                <a:rPr sz="2000" kern="0" dirty="0">
                  <a:solidFill>
                    <a:srgbClr val="333133"/>
                  </a:solidFill>
                  <a:cs typeface="Malgun Gothic"/>
                </a:rPr>
                <a:t>열린</a:t>
              </a:r>
              <a:r>
                <a:rPr sz="2000" kern="0" spc="-25" dirty="0">
                  <a:solidFill>
                    <a:srgbClr val="333133"/>
                  </a:solidFill>
                  <a:cs typeface="Malgun Gothic"/>
                </a:rPr>
                <a:t> </a:t>
              </a:r>
              <a:r>
                <a:rPr sz="2000" kern="0" dirty="0">
                  <a:solidFill>
                    <a:srgbClr val="333133"/>
                  </a:solidFill>
                  <a:cs typeface="Malgun Gothic"/>
                </a:rPr>
                <a:t>마음으로</a:t>
              </a:r>
              <a:r>
                <a:rPr sz="2000" kern="0" spc="-30" dirty="0">
                  <a:solidFill>
                    <a:srgbClr val="333133"/>
                  </a:solidFill>
                  <a:cs typeface="Malgun Gothic"/>
                </a:rPr>
                <a:t> </a:t>
              </a:r>
              <a:r>
                <a:rPr sz="2000" kern="0" dirty="0">
                  <a:solidFill>
                    <a:srgbClr val="333133"/>
                  </a:solidFill>
                  <a:cs typeface="Malgun Gothic"/>
                </a:rPr>
                <a:t>의견을</a:t>
              </a:r>
              <a:r>
                <a:rPr sz="2000" kern="0" spc="-30" dirty="0">
                  <a:solidFill>
                    <a:srgbClr val="333133"/>
                  </a:solidFill>
                  <a:cs typeface="Malgun Gothic"/>
                </a:rPr>
                <a:t> </a:t>
              </a:r>
              <a:r>
                <a:rPr sz="2000" kern="0" spc="-20" dirty="0">
                  <a:solidFill>
                    <a:srgbClr val="333133"/>
                  </a:solidFill>
                  <a:cs typeface="Malgun Gothic"/>
                </a:rPr>
                <a:t>경청한다</a:t>
              </a:r>
              <a:endParaRPr sz="2000" kern="0">
                <a:solidFill>
                  <a:sysClr val="windowText" lastClr="000000"/>
                </a:solidFill>
                <a:cs typeface="Malgun Gothic"/>
              </a:endParaRPr>
            </a:p>
            <a:p>
              <a:pPr marL="94615" latinLnBrk="0">
                <a:spcBef>
                  <a:spcPts val="2130"/>
                </a:spcBef>
              </a:pPr>
              <a:r>
                <a:rPr sz="2000" kern="0" dirty="0">
                  <a:solidFill>
                    <a:srgbClr val="333133"/>
                  </a:solidFill>
                  <a:cs typeface="Malgun Gothic"/>
                </a:rPr>
                <a:t>서로</a:t>
              </a:r>
              <a:r>
                <a:rPr sz="2000" kern="0" spc="-20" dirty="0">
                  <a:solidFill>
                    <a:srgbClr val="333133"/>
                  </a:solidFill>
                  <a:cs typeface="Malgun Gothic"/>
                </a:rPr>
                <a:t> </a:t>
              </a:r>
              <a:r>
                <a:rPr sz="2000" kern="0" dirty="0">
                  <a:solidFill>
                    <a:srgbClr val="333133"/>
                  </a:solidFill>
                  <a:cs typeface="Malgun Gothic"/>
                </a:rPr>
                <a:t>힘을</a:t>
              </a:r>
              <a:r>
                <a:rPr sz="2000" kern="0" spc="-25" dirty="0">
                  <a:solidFill>
                    <a:srgbClr val="333133"/>
                  </a:solidFill>
                  <a:cs typeface="Malgun Gothic"/>
                </a:rPr>
                <a:t> </a:t>
              </a:r>
              <a:r>
                <a:rPr sz="2000" kern="0" dirty="0">
                  <a:solidFill>
                    <a:srgbClr val="333133"/>
                  </a:solidFill>
                  <a:cs typeface="Malgun Gothic"/>
                </a:rPr>
                <a:t>합쳐</a:t>
              </a:r>
              <a:r>
                <a:rPr sz="2000" kern="0" spc="-20" dirty="0">
                  <a:solidFill>
                    <a:srgbClr val="333133"/>
                  </a:solidFill>
                  <a:cs typeface="Malgun Gothic"/>
                </a:rPr>
                <a:t> </a:t>
              </a:r>
              <a:r>
                <a:rPr sz="2000" kern="0" dirty="0">
                  <a:solidFill>
                    <a:srgbClr val="333133"/>
                  </a:solidFill>
                  <a:cs typeface="Malgun Gothic"/>
                </a:rPr>
                <a:t>성과를</a:t>
              </a:r>
              <a:r>
                <a:rPr sz="2000" kern="0" spc="-25" dirty="0">
                  <a:solidFill>
                    <a:srgbClr val="333133"/>
                  </a:solidFill>
                  <a:cs typeface="Malgun Gothic"/>
                </a:rPr>
                <a:t> 만든다</a:t>
              </a:r>
              <a:endParaRPr sz="2000" kern="0">
                <a:solidFill>
                  <a:sysClr val="windowText" lastClr="000000"/>
                </a:solidFill>
                <a:cs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65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목   차</a:t>
            </a:r>
          </a:p>
        </p:txBody>
      </p:sp>
      <p:sp>
        <p:nvSpPr>
          <p:cNvPr id="5" name="텍스트 개체 틀 3"/>
          <p:cNvSpPr txBox="1">
            <a:spLocks/>
          </p:cNvSpPr>
          <p:nvPr/>
        </p:nvSpPr>
        <p:spPr>
          <a:xfrm>
            <a:off x="4763852" y="1772816"/>
            <a:ext cx="2664296" cy="4392513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defRPr kumimoji="1" sz="1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61950" indent="-276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defRPr kumimoji="1"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542925" indent="-276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kumimoji="1" sz="1200" b="1" i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14375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kumimoji="1"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228850" indent="-400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AutoNum type="romanUcPeriod"/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ko-KR" sz="1600" kern="0" dirty="0"/>
              <a:t>STT</a:t>
            </a:r>
            <a:r>
              <a:rPr lang="ko-KR" altLang="en-US" sz="1600" kern="0" dirty="0"/>
              <a:t> 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kern="0" dirty="0"/>
              <a:t>개요 및 관련 업체</a:t>
            </a:r>
            <a:endParaRPr lang="en-US" altLang="ko-KR" sz="1400" kern="0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sz="1400" kern="0" dirty="0"/>
              <a:t>고려대상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1600" kern="0" dirty="0"/>
              <a:t>TTS</a:t>
            </a:r>
            <a:r>
              <a:rPr lang="ko-KR" altLang="en-US" sz="1600" kern="0" dirty="0"/>
              <a:t> </a:t>
            </a:r>
          </a:p>
          <a:p>
            <a:pPr lvl="2">
              <a:lnSpc>
                <a:spcPct val="150000"/>
              </a:lnSpc>
              <a:defRPr/>
            </a:pPr>
            <a:r>
              <a:rPr lang="ko-KR" altLang="en-US" sz="1400" kern="0" dirty="0"/>
              <a:t>개요 및 관련 업체</a:t>
            </a:r>
            <a:endParaRPr lang="en-US" altLang="ko-KR" sz="1400" kern="0" dirty="0"/>
          </a:p>
          <a:p>
            <a:pPr lvl="2">
              <a:lnSpc>
                <a:spcPct val="150000"/>
              </a:lnSpc>
              <a:defRPr/>
            </a:pPr>
            <a:r>
              <a:rPr lang="ko-KR" altLang="en-US" sz="1400" kern="0" dirty="0"/>
              <a:t>고려대상</a:t>
            </a:r>
          </a:p>
        </p:txBody>
      </p:sp>
    </p:spTree>
    <p:extLst>
      <p:ext uri="{BB962C8B-B14F-4D97-AF65-F5344CB8AC3E}">
        <p14:creationId xmlns:p14="http://schemas.microsoft.com/office/powerpoint/2010/main" val="56854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개요 및 관련업체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STT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Speech To Text </a:t>
            </a:r>
            <a:r>
              <a:rPr lang="ko-KR" altLang="en-US" dirty="0"/>
              <a:t>음성을 텍스트로 변환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관련 업체</a:t>
            </a:r>
            <a:endParaRPr lang="en-US" altLang="ko-KR" dirty="0"/>
          </a:p>
          <a:p>
            <a:pPr lvl="1"/>
            <a:r>
              <a:rPr lang="ko-KR" altLang="en-US" dirty="0">
                <a:hlinkClick r:id="rId2"/>
              </a:rPr>
              <a:t>구글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On-Device </a:t>
            </a:r>
            <a:r>
              <a:rPr lang="ko-KR" altLang="en-US" dirty="0">
                <a:hlinkClick r:id="rId3"/>
              </a:rPr>
              <a:t>존재</a:t>
            </a:r>
            <a:r>
              <a:rPr lang="en-US" altLang="ko-KR" dirty="0">
                <a:hlinkClick r:id="rId3"/>
              </a:rPr>
              <a:t>(</a:t>
            </a:r>
            <a:r>
              <a:rPr lang="ko-KR" altLang="en-US" dirty="0">
                <a:hlinkClick r:id="rId3"/>
              </a:rPr>
              <a:t>비공개</a:t>
            </a:r>
            <a:r>
              <a:rPr lang="en-US" altLang="ko-KR" dirty="0">
                <a:hlinkClick r:id="rId3"/>
              </a:rPr>
              <a:t>),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형태 분당 약 </a:t>
            </a:r>
            <a:r>
              <a:rPr lang="en-US" altLang="ko-KR" dirty="0"/>
              <a:t>32</a:t>
            </a:r>
            <a:r>
              <a:rPr lang="ko-KR" altLang="en-US" dirty="0"/>
              <a:t>원</a:t>
            </a:r>
            <a:endParaRPr lang="en-US" altLang="ko-KR" dirty="0"/>
          </a:p>
          <a:p>
            <a:pPr lvl="1"/>
            <a:r>
              <a:rPr lang="ko-KR" altLang="en-US" dirty="0" err="1">
                <a:hlinkClick r:id="rId4"/>
              </a:rPr>
              <a:t>스피치툴스</a:t>
            </a:r>
            <a:r>
              <a:rPr lang="en-US" altLang="ko-KR" dirty="0"/>
              <a:t> : On-Device CPU</a:t>
            </a:r>
            <a:r>
              <a:rPr lang="ko-KR" altLang="en-US" dirty="0"/>
              <a:t>만으로 음성 인식이 가능하다고 함</a:t>
            </a:r>
            <a:r>
              <a:rPr lang="en-US" altLang="ko-KR" dirty="0"/>
              <a:t>, </a:t>
            </a:r>
            <a:r>
              <a:rPr lang="ko-KR" altLang="en-US" dirty="0"/>
              <a:t>안드로이드 디바이스 에서 작동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714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고려대상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STT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Open Ai </a:t>
            </a:r>
            <a:r>
              <a:rPr lang="ko-KR" altLang="en-US" dirty="0"/>
              <a:t>사의 </a:t>
            </a:r>
            <a:r>
              <a:rPr lang="en-US" altLang="ko-KR" dirty="0"/>
              <a:t>Whisper : </a:t>
            </a:r>
            <a:r>
              <a:rPr lang="ko-KR" altLang="en-US" dirty="0"/>
              <a:t>여러 언어 대응이 가능함</a:t>
            </a:r>
            <a:r>
              <a:rPr lang="en-US" altLang="ko-KR" dirty="0"/>
              <a:t>(</a:t>
            </a:r>
            <a:r>
              <a:rPr lang="ko-KR" altLang="en-US" dirty="0"/>
              <a:t>설정에 따름</a:t>
            </a:r>
            <a:r>
              <a:rPr lang="en-US" altLang="ko-KR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74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개요 및 관련업체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Text To Speech </a:t>
            </a:r>
            <a:r>
              <a:rPr lang="ko-KR" altLang="en-US" dirty="0"/>
              <a:t>텍스트를 음성으로 변환</a:t>
            </a:r>
          </a:p>
        </p:txBody>
      </p:sp>
    </p:spTree>
    <p:extLst>
      <p:ext uri="{BB962C8B-B14F-4D97-AF65-F5344CB8AC3E}">
        <p14:creationId xmlns:p14="http://schemas.microsoft.com/office/powerpoint/2010/main" val="103230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고려대상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Text To Speech </a:t>
            </a:r>
            <a:r>
              <a:rPr lang="ko-KR" altLang="en-US" dirty="0"/>
              <a:t>텍스트를 음성으로 변환</a:t>
            </a:r>
          </a:p>
        </p:txBody>
      </p:sp>
    </p:spTree>
    <p:extLst>
      <p:ext uri="{BB962C8B-B14F-4D97-AF65-F5344CB8AC3E}">
        <p14:creationId xmlns:p14="http://schemas.microsoft.com/office/powerpoint/2010/main" val="665548322"/>
      </p:ext>
    </p:extLst>
  </p:cSld>
  <p:clrMapOvr>
    <a:masterClrMapping/>
  </p:clrMapOvr>
</p:sld>
</file>

<file path=ppt/theme/theme1.xml><?xml version="1.0" encoding="utf-8"?>
<a:theme xmlns:a="http://schemas.openxmlformats.org/drawingml/2006/main" name="1_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128</Words>
  <Application>Microsoft Office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맑은 고딕</vt:lpstr>
      <vt:lpstr>-윤고딕130</vt:lpstr>
      <vt:lpstr>Arial</vt:lpstr>
      <vt:lpstr>1_표지</vt:lpstr>
      <vt:lpstr>2_목차</vt:lpstr>
      <vt:lpstr>3_내지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김택준(2023591016)</cp:lastModifiedBy>
  <cp:revision>53</cp:revision>
  <dcterms:created xsi:type="dcterms:W3CDTF">2018-07-23T01:04:19Z</dcterms:created>
  <dcterms:modified xsi:type="dcterms:W3CDTF">2025-01-09T08:17:14Z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soo_Trace_ID">
    <vt:lpwstr>eyJub2RlMSI6eyJkc2QiOiIwMTAwMDAwMDAwMDAyMjE0IiwibG9nVGltZSI6IjIwMjQtMDktMTJUMDc6MjU6MDZaIiwicElEIjoxLCJ0cmFjZUlkIjoiMkNCOTRENzg0NUI3NEM3QTk2NzJFMTU3RUQ2QzNEOUYiLCJ1c2VyQ29kZSI6IjIwMTEwMDQifSwibm9kZTIiOnsiZHNkIjoiMDEwMDAwMDAwMDAwMjIxNCIsImxvZ1RpbWUiOiIyMDI</vt:lpwstr>
  </property>
</Properties>
</file>