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영 김" initials="나김" lastIdx="1" clrIdx="0">
    <p:extLst>
      <p:ext uri="{19B8F6BF-5375-455C-9EA6-DF929625EA0E}">
        <p15:presenceInfo xmlns:p15="http://schemas.microsoft.com/office/powerpoint/2012/main" userId="8bc2d9613e2a6a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2357" y="408"/>
      </p:cViewPr>
      <p:guideLst>
        <p:guide orient="horz" pos="2722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6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7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3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8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734C-028E-4913-BC80-C2FD5B44B20E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0F62-64BF-4DC1-84A3-3EF895B9F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64108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accent5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EB7FBD-D489-447E-BBA3-0D6C7759E54F}"/>
              </a:ext>
            </a:extLst>
          </p:cNvPr>
          <p:cNvSpPr/>
          <p:nvPr/>
        </p:nvSpPr>
        <p:spPr>
          <a:xfrm>
            <a:off x="2184493" y="2997069"/>
            <a:ext cx="4271777" cy="2646414"/>
          </a:xfrm>
          <a:prstGeom prst="rect">
            <a:avLst/>
          </a:prstGeom>
          <a:noFill/>
        </p:spPr>
        <p:txBody>
          <a:bodyPr wrap="none" lIns="86407" tIns="43204" rIns="86407" bIns="43204">
            <a:spAutoFit/>
          </a:bodyPr>
          <a:lstStyle/>
          <a:p>
            <a:pPr algn="ctr"/>
            <a:r>
              <a:rPr lang="ko-KR" altLang="en-US" sz="8315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절대음감</a:t>
            </a:r>
            <a:endParaRPr lang="en-US" altLang="ko-KR" sz="8315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8315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</a:t>
            </a:r>
            <a:endParaRPr lang="en-US" altLang="ko-KR" sz="8315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3F99AF-8B5B-45D7-A4DE-16D9B619DBBA}"/>
              </a:ext>
            </a:extLst>
          </p:cNvPr>
          <p:cNvSpPr/>
          <p:nvPr/>
        </p:nvSpPr>
        <p:spPr>
          <a:xfrm>
            <a:off x="6181244" y="6383170"/>
            <a:ext cx="1903245" cy="785135"/>
          </a:xfrm>
          <a:prstGeom prst="rect">
            <a:avLst/>
          </a:prstGeom>
          <a:noFill/>
        </p:spPr>
        <p:txBody>
          <a:bodyPr wrap="none" lIns="86407" tIns="43204" rIns="86407" bIns="43204">
            <a:spAutoFit/>
          </a:bodyPr>
          <a:lstStyle/>
          <a:p>
            <a:pPr algn="ctr"/>
            <a:r>
              <a:rPr lang="en-US" altLang="ko-KR" sz="4535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By KNY</a:t>
            </a:r>
          </a:p>
        </p:txBody>
      </p:sp>
      <p:pic>
        <p:nvPicPr>
          <p:cNvPr id="7" name="그래픽 6" descr="악보">
            <a:extLst>
              <a:ext uri="{FF2B5EF4-FFF2-40B4-BE49-F238E27FC236}">
                <a16:creationId xmlns:a16="http://schemas.microsoft.com/office/drawing/2014/main" id="{742C3342-5399-4FCF-A2BB-1337906A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98547">
            <a:off x="6209165" y="2063147"/>
            <a:ext cx="1546056" cy="1546056"/>
          </a:xfrm>
          <a:prstGeom prst="rect">
            <a:avLst/>
          </a:prstGeom>
        </p:spPr>
      </p:pic>
      <p:pic>
        <p:nvPicPr>
          <p:cNvPr id="9" name="그래픽 8" descr="악보">
            <a:extLst>
              <a:ext uri="{FF2B5EF4-FFF2-40B4-BE49-F238E27FC236}">
                <a16:creationId xmlns:a16="http://schemas.microsoft.com/office/drawing/2014/main" id="{CD448F50-8370-4763-8B6C-EE7E5B73D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96084">
            <a:off x="1320310" y="4429038"/>
            <a:ext cx="963482" cy="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2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2FE2-177D-4557-B207-E0994639EE1D}"/>
              </a:ext>
            </a:extLst>
          </p:cNvPr>
          <p:cNvSpPr/>
          <p:nvPr/>
        </p:nvSpPr>
        <p:spPr>
          <a:xfrm>
            <a:off x="3438844" y="1659213"/>
            <a:ext cx="1763078" cy="5321762"/>
          </a:xfrm>
          <a:prstGeom prst="rect">
            <a:avLst/>
          </a:prstGeom>
          <a:noFill/>
        </p:spPr>
        <p:txBody>
          <a:bodyPr wrap="none" lIns="86407" tIns="43204" rIns="86407" bIns="43204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</a:p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</a:p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FF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FF0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</a:p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</a:p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1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솔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1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</a:p>
          <a:p>
            <a:pPr algn="ctr">
              <a:lnSpc>
                <a:spcPct val="120000"/>
              </a:lnSpc>
            </a:pPr>
            <a:r>
              <a:rPr lang="ko-KR" altLang="en-US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7030A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   </a:t>
            </a:r>
            <a:r>
              <a:rPr lang="en-US" altLang="ko-KR" sz="4724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7030A0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9391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C193A6-1E41-49C9-A8CF-F5D2B2DC9B3A}"/>
              </a:ext>
            </a:extLst>
          </p:cNvPr>
          <p:cNvSpPr/>
          <p:nvPr/>
        </p:nvSpPr>
        <p:spPr>
          <a:xfrm>
            <a:off x="2719897" y="2997069"/>
            <a:ext cx="3200972" cy="2646414"/>
          </a:xfrm>
          <a:prstGeom prst="rect">
            <a:avLst/>
          </a:prstGeom>
          <a:noFill/>
        </p:spPr>
        <p:txBody>
          <a:bodyPr wrap="none" lIns="86407" tIns="43204" rIns="86407" bIns="43204">
            <a:spAutoFit/>
          </a:bodyPr>
          <a:lstStyle/>
          <a:p>
            <a:pPr algn="ctr"/>
            <a:r>
              <a:rPr lang="en-US" altLang="ko-KR" sz="8315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GAME</a:t>
            </a:r>
          </a:p>
          <a:p>
            <a:pPr algn="ctr"/>
            <a:r>
              <a:rPr lang="en-US" altLang="ko-KR" sz="8315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32304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C3B58-F7AD-4A4F-BEF5-33508D628D03}"/>
              </a:ext>
            </a:extLst>
          </p:cNvPr>
          <p:cNvSpPr/>
          <p:nvPr/>
        </p:nvSpPr>
        <p:spPr>
          <a:xfrm>
            <a:off x="0" y="264747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199464-37A3-4FF5-AE3B-1A9EF6451385}"/>
              </a:ext>
            </a:extLst>
          </p:cNvPr>
          <p:cNvSpPr/>
          <p:nvPr/>
        </p:nvSpPr>
        <p:spPr>
          <a:xfrm>
            <a:off x="2159073" y="264745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03D856-646D-41CA-B08F-5CCCA1A6A15B}"/>
              </a:ext>
            </a:extLst>
          </p:cNvPr>
          <p:cNvSpPr/>
          <p:nvPr/>
        </p:nvSpPr>
        <p:spPr>
          <a:xfrm>
            <a:off x="4396582" y="264746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DB9997-7339-4583-B214-672ACD22CD4E}"/>
              </a:ext>
            </a:extLst>
          </p:cNvPr>
          <p:cNvSpPr/>
          <p:nvPr/>
        </p:nvSpPr>
        <p:spPr>
          <a:xfrm>
            <a:off x="6479455" y="264746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2C501-E8E6-4B84-AC02-EFD6CFCAC2D3}"/>
              </a:ext>
            </a:extLst>
          </p:cNvPr>
          <p:cNvSpPr/>
          <p:nvPr/>
        </p:nvSpPr>
        <p:spPr>
          <a:xfrm>
            <a:off x="0" y="3133501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93061-4199-488D-89B5-A0FC9E590AB0}"/>
              </a:ext>
            </a:extLst>
          </p:cNvPr>
          <p:cNvSpPr/>
          <p:nvPr/>
        </p:nvSpPr>
        <p:spPr>
          <a:xfrm>
            <a:off x="2159073" y="3133499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0DC333-461D-4335-AD93-3B5C5F89F85D}"/>
              </a:ext>
            </a:extLst>
          </p:cNvPr>
          <p:cNvSpPr/>
          <p:nvPr/>
        </p:nvSpPr>
        <p:spPr>
          <a:xfrm>
            <a:off x="4396582" y="3133500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91AA54-BE9F-43DA-B863-A1E077A7BFCB}"/>
              </a:ext>
            </a:extLst>
          </p:cNvPr>
          <p:cNvSpPr/>
          <p:nvPr/>
        </p:nvSpPr>
        <p:spPr>
          <a:xfrm>
            <a:off x="6479455" y="3133500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E3E789-DAEA-45CC-AD01-9FE9B542BD3D}"/>
              </a:ext>
            </a:extLst>
          </p:cNvPr>
          <p:cNvSpPr/>
          <p:nvPr/>
        </p:nvSpPr>
        <p:spPr>
          <a:xfrm>
            <a:off x="0" y="5950068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46A8AB-A713-4C92-85B8-140D72439448}"/>
              </a:ext>
            </a:extLst>
          </p:cNvPr>
          <p:cNvSpPr/>
          <p:nvPr/>
        </p:nvSpPr>
        <p:spPr>
          <a:xfrm>
            <a:off x="2159073" y="5950066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CB26F9-6B0D-4E3F-A90D-4D28714ACA78}"/>
              </a:ext>
            </a:extLst>
          </p:cNvPr>
          <p:cNvSpPr/>
          <p:nvPr/>
        </p:nvSpPr>
        <p:spPr>
          <a:xfrm>
            <a:off x="4396582" y="5950067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BDB727-FD3E-4853-8435-2F7C9DF6581B}"/>
              </a:ext>
            </a:extLst>
          </p:cNvPr>
          <p:cNvSpPr/>
          <p:nvPr/>
        </p:nvSpPr>
        <p:spPr>
          <a:xfrm>
            <a:off x="6479455" y="5950067"/>
            <a:ext cx="2161308" cy="2373761"/>
          </a:xfrm>
          <a:prstGeom prst="rect">
            <a:avLst/>
          </a:prstGeom>
          <a:noFill/>
        </p:spPr>
        <p:txBody>
          <a:bodyPr wrap="square" lIns="64806" tIns="32402" rIns="64806" bIns="32402">
            <a:spAutoFit/>
          </a:bodyPr>
          <a:lstStyle/>
          <a:p>
            <a:pPr algn="ctr"/>
            <a:r>
              <a:rPr lang="en-US" altLang="ko-KR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4285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나영 김</dc:creator>
  <cp:lastModifiedBy>나영 김</cp:lastModifiedBy>
  <cp:revision>4</cp:revision>
  <dcterms:created xsi:type="dcterms:W3CDTF">2019-06-03T16:24:00Z</dcterms:created>
  <dcterms:modified xsi:type="dcterms:W3CDTF">2019-06-03T17:17:10Z</dcterms:modified>
</cp:coreProperties>
</file>