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6D778-EC32-42E2-85A9-76C8FE23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B4D7E-6E79-42BF-B89B-80540CD5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EB6DD-A85E-4BC0-9C45-55F42E7C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310A5-F349-4AEC-9323-40425E61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D7AF4-FB80-4280-AC05-4F01E552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3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1597-D2F1-49DA-B6A8-075CD731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98FCF-A210-4FB7-9B89-1A26C09D0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9FB59-7445-4CF5-B4A5-83B1675B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FF61C-BD6B-468D-870A-B617613B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96090-86AD-4ADC-84B6-AEC00E52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4BFE6-FDBD-4DFA-8429-19F302B4E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40CA2-C1B8-42FB-BEB3-B50EBB0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3DF67-BA38-45EF-A923-8FBB2775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2B48-1B59-4616-9FF1-3430EC21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89775-35E2-4CE4-B862-EAC8008D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6C26C-F7BB-46E1-860C-AAFCDAD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FE954-5C78-465B-957D-7364C483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44376-0DD0-43E4-989F-021A1B7C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20B66-9A11-4553-A177-C4F82A92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779B8-A722-46CE-888D-3D39E394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E8D71-7C96-4EEE-B494-A85FC126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93081-2B5F-4D42-B45B-66905862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FE868-4081-45B2-B08C-A77B704E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F396D-DCEC-4025-A073-BFE364B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8217A-B4E3-4A6E-B2E1-65D1A048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78CFC-33E4-4138-A966-F6A5D61F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6E958-F977-43CF-B754-153E5D347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A45CE-3622-4683-98F6-4FD9E7D52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45ACA-0D8F-4508-836A-677109E6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FAA9F-C240-431E-BCD9-635C148C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425C7-2D09-4F43-A764-B2DCCB91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7E913-4D7D-4DDE-9C49-B98E033F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77621-6BBA-44B9-AA6D-872F84EF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81BEE5-C768-4B5A-8A53-DC8039DF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C3F39-1F38-4223-8A90-CA71589FD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F1F94-7F8B-4971-94DE-20FBB1045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F8DE80-4E7F-4057-B983-7D0F7C1B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A0C1CB-DE37-47D2-873C-16660B36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DC8C2-DC4C-40D8-94CD-89A479C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18BFA-105A-48AF-9418-3FC2C32C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AE5B07-73DD-4D52-A780-23285F7D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E0133-C18B-462D-B167-27AF981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9A0938-1F89-4715-AECA-F56A1525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1CA818-C274-4C9D-84E2-6E561A1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BCD2E-80EC-45DD-90BE-679A67E2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A0807-51BA-4792-80BF-765EDF7E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3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DB4A-D773-487A-A3A1-0DE48CF3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102C7-D050-4B38-9697-55ABB006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70913-DA5C-4CFF-BC65-DDF100D4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572CF-44EF-4497-9054-F7E7D0E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48ADC-8276-420A-8A16-0029AC2A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E4688-2E58-4229-ADAE-08D3E011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B42D-6EBA-4F14-A94A-CF1849E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708EB-6187-4508-85CF-10EB1FDD0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1EEFE-A9A0-4A04-ABD6-EB7BA07E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459AF-0758-4E95-84AE-896DF769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A4E58-D6F5-4BB7-A5A1-C9A09DBD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0F780-454E-48B4-B17D-675F1B2C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211FC-29A4-412B-B349-F8C2B53D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5138C-1C62-43E2-9197-EC5F0CA9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2CAD4-3A09-429D-8A05-88431C349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F3FE-81BF-457E-8A88-4CB599B8671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22061-637E-4A80-AF77-C5B2C34A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D6D85-13A6-4241-B057-2BAF75C81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9E3D-A5E1-4088-8FCD-6BE2F4EF4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microsoft.com/office/2017/06/relationships/model3d" Target="../media/model3d3.glb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76127-D965-4B79-B765-0339FF25C08C}"/>
              </a:ext>
            </a:extLst>
          </p:cNvPr>
          <p:cNvSpPr txBox="1"/>
          <p:nvPr/>
        </p:nvSpPr>
        <p:spPr>
          <a:xfrm>
            <a:off x="2744761" y="2767280"/>
            <a:ext cx="6702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인터랙티브 컴퓨터 그래픽스</a:t>
            </a:r>
            <a:endParaRPr lang="en-US" altLang="ko-KR" sz="4000" dirty="0"/>
          </a:p>
          <a:p>
            <a:pPr algn="ctr"/>
            <a:r>
              <a:rPr lang="ko-KR" altLang="en-US" sz="4000" dirty="0"/>
              <a:t>최종 과제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92EBF-245D-403D-9565-8B2CA987FD57}"/>
              </a:ext>
            </a:extLst>
          </p:cNvPr>
          <p:cNvSpPr txBox="1"/>
          <p:nvPr/>
        </p:nvSpPr>
        <p:spPr>
          <a:xfrm>
            <a:off x="6489934" y="5936125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디지털이미징</a:t>
            </a:r>
            <a:r>
              <a:rPr lang="ko-KR" altLang="en-US" sz="2800" dirty="0"/>
              <a:t> </a:t>
            </a:r>
            <a:r>
              <a:rPr lang="en-US" altLang="ko-KR" sz="2800" dirty="0"/>
              <a:t>20173168</a:t>
            </a:r>
            <a:r>
              <a:rPr lang="ko-KR" altLang="en-US" sz="2800" dirty="0"/>
              <a:t> 김나영</a:t>
            </a:r>
          </a:p>
        </p:txBody>
      </p:sp>
    </p:spTree>
    <p:extLst>
      <p:ext uri="{BB962C8B-B14F-4D97-AF65-F5344CB8AC3E}">
        <p14:creationId xmlns:p14="http://schemas.microsoft.com/office/powerpoint/2010/main" val="10578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옅은, 켜진, 테이블, 앉아있는이(가) 표시된 사진&#10;&#10;자동 생성된 설명">
            <a:extLst>
              <a:ext uri="{FF2B5EF4-FFF2-40B4-BE49-F238E27FC236}">
                <a16:creationId xmlns:a16="http://schemas.microsoft.com/office/drawing/2014/main" id="{6042C031-F78B-42F6-B815-427E2727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1252"/>
            <a:ext cx="7605419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6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모델 1">
                <a:extLst>
                  <a:ext uri="{FF2B5EF4-FFF2-40B4-BE49-F238E27FC236}">
                    <a16:creationId xmlns:a16="http://schemas.microsoft.com/office/drawing/2014/main" id="{2D6CA875-25EE-41DA-8CE2-8BAA9DBA99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8785645"/>
                  </p:ext>
                </p:extLst>
              </p:nvPr>
            </p:nvGraphicFramePr>
            <p:xfrm rot="16722139">
              <a:off x="6728103" y="1678006"/>
              <a:ext cx="3666407" cy="4779244"/>
            </p:xfrm>
            <a:graphic>
              <a:graphicData uri="http://schemas.microsoft.com/office/drawing/2017/model3d">
                <am3d:model3d r:embed="rId2">
                  <am3d:spPr>
                    <a:xfrm rot="16722139">
                      <a:off x="0" y="0"/>
                      <a:ext cx="3666407" cy="4779244"/>
                    </a:xfrm>
                    <a:prstGeom prst="rect">
                      <a:avLst/>
                    </a:prstGeom>
                  </am3d:spPr>
                  <am3d:camera>
                    <am3d:pos x="0" y="0" z="6843711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8793" d="1000000"/>
                    <am3d:preTrans dx="-4898067" dy="-1335487" dz="-9306219"/>
                    <am3d:scale>
                      <am3d:sx n="1000000" d="1000000"/>
                      <am3d:sy n="1000000" d="1000000"/>
                      <am3d:sz n="1000000" d="1000000"/>
                    </am3d:scale>
                    <am3d:rot ax="-6131108" ay="-3341069" az="-452107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모델 1">
                <a:extLst>
                  <a:ext uri="{FF2B5EF4-FFF2-40B4-BE49-F238E27FC236}">
                    <a16:creationId xmlns:a16="http://schemas.microsoft.com/office/drawing/2014/main" id="{2D6CA875-25EE-41DA-8CE2-8BAA9DBA9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722139">
                <a:off x="6728103" y="1678006"/>
                <a:ext cx="3666407" cy="4779244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8A6A6089-E6AB-4C04-BB8C-36AEB5E472CE}"/>
              </a:ext>
            </a:extLst>
          </p:cNvPr>
          <p:cNvGrpSpPr/>
          <p:nvPr/>
        </p:nvGrpSpPr>
        <p:grpSpPr>
          <a:xfrm>
            <a:off x="1174865" y="1046427"/>
            <a:ext cx="3514039" cy="4754104"/>
            <a:chOff x="1639322" y="523913"/>
            <a:chExt cx="3514039" cy="4754104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" name="3D 모델 2">
                  <a:extLst>
                    <a:ext uri="{FF2B5EF4-FFF2-40B4-BE49-F238E27FC236}">
                      <a16:creationId xmlns:a16="http://schemas.microsoft.com/office/drawing/2014/main" id="{A4E2851A-2A92-4361-81CE-79BDED1B149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84197399"/>
                    </p:ext>
                  </p:extLst>
                </p:nvPr>
              </p:nvGraphicFramePr>
              <p:xfrm>
                <a:off x="3295996" y="2780874"/>
                <a:ext cx="461947" cy="2497143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461947" cy="2497143"/>
                      </a:xfrm>
                      <a:prstGeom prst="rect">
                        <a:avLst/>
                      </a:prstGeom>
                    </am3d:spPr>
                    <am3d:camera>
                      <am3d:pos x="0" y="0" z="4861934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4819" d="1000000"/>
                      <am3d:preTrans dx="2" dy="0" dz="-17999995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260250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" name="3D 모델 2">
                  <a:extLst>
                    <a:ext uri="{FF2B5EF4-FFF2-40B4-BE49-F238E27FC236}">
                      <a16:creationId xmlns:a16="http://schemas.microsoft.com/office/drawing/2014/main" id="{A4E2851A-2A92-4361-81CE-79BDED1B149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539" y="3303388"/>
                  <a:ext cx="461947" cy="2497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" name="3D 모델 3">
                  <a:extLst>
                    <a:ext uri="{FF2B5EF4-FFF2-40B4-BE49-F238E27FC236}">
                      <a16:creationId xmlns:a16="http://schemas.microsoft.com/office/drawing/2014/main" id="{69141D77-D10F-4A35-BD4A-62FA8C0F6E9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6056458"/>
                    </p:ext>
                  </p:extLst>
                </p:nvPr>
              </p:nvGraphicFramePr>
              <p:xfrm rot="12963527">
                <a:off x="1639322" y="523913"/>
                <a:ext cx="3514039" cy="2733142"/>
              </p:xfrm>
              <a:graphic>
                <a:graphicData uri="http://schemas.microsoft.com/office/drawing/2017/model3d">
                  <am3d:model3d r:embed="rId6">
                    <am3d:spPr>
                      <a:xfrm rot="12963527">
                        <a:off x="0" y="0"/>
                        <a:ext cx="3514039" cy="2733142"/>
                      </a:xfrm>
                      <a:prstGeom prst="rect">
                        <a:avLst/>
                      </a:prstGeom>
                    </am3d:spPr>
                    <am3d:camera>
                      <am3d:pos x="0" y="0" z="7124908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3226" d="1000000"/>
                      <am3d:preTrans dx="4" dy="-358174" dz="-3278686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511" ay="2006526" az="839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541866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" name="3D 모델 3">
                  <a:extLst>
                    <a:ext uri="{FF2B5EF4-FFF2-40B4-BE49-F238E27FC236}">
                      <a16:creationId xmlns:a16="http://schemas.microsoft.com/office/drawing/2014/main" id="{69141D77-D10F-4A35-BD4A-62FA8C0F6E9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2963527">
                  <a:off x="1174865" y="1046427"/>
                  <a:ext cx="3514039" cy="273314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EC9531-BC86-4476-85AB-63C5CC929BED}"/>
              </a:ext>
            </a:extLst>
          </p:cNvPr>
          <p:cNvSpPr txBox="1"/>
          <p:nvPr/>
        </p:nvSpPr>
        <p:spPr>
          <a:xfrm>
            <a:off x="406346" y="157920"/>
            <a:ext cx="227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OBJ</a:t>
            </a:r>
            <a:r>
              <a:rPr lang="ko-KR" altLang="en-US" sz="4000" dirty="0"/>
              <a:t>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E3F10-403C-4007-A560-93EBA2EAF0DB}"/>
              </a:ext>
            </a:extLst>
          </p:cNvPr>
          <p:cNvSpPr txBox="1"/>
          <p:nvPr/>
        </p:nvSpPr>
        <p:spPr>
          <a:xfrm>
            <a:off x="2611106" y="59796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나무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F3F54-DC80-4399-A40A-1A35AC611E3C}"/>
              </a:ext>
            </a:extLst>
          </p:cNvPr>
          <p:cNvSpPr txBox="1"/>
          <p:nvPr/>
        </p:nvSpPr>
        <p:spPr>
          <a:xfrm>
            <a:off x="8319010" y="59796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경찰차</a:t>
            </a:r>
          </a:p>
        </p:txBody>
      </p:sp>
    </p:spTree>
    <p:extLst>
      <p:ext uri="{BB962C8B-B14F-4D97-AF65-F5344CB8AC3E}">
        <p14:creationId xmlns:p14="http://schemas.microsoft.com/office/powerpoint/2010/main" val="218104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112D0FCE-ABFB-4EA1-AEB3-3D8EC2F4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28" y="1737050"/>
            <a:ext cx="5050972" cy="3848360"/>
          </a:xfrm>
          <a:prstGeom prst="rect">
            <a:avLst/>
          </a:prstGeom>
        </p:spPr>
      </p:pic>
      <p:pic>
        <p:nvPicPr>
          <p:cNvPr id="5" name="그림 4" descr="건물, 그리기이(가) 표시된 사진&#10;&#10;자동 생성된 설명">
            <a:extLst>
              <a:ext uri="{FF2B5EF4-FFF2-40B4-BE49-F238E27FC236}">
                <a16:creationId xmlns:a16="http://schemas.microsoft.com/office/drawing/2014/main" id="{EB2FFAAF-200C-4B14-925A-0273B58BC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1200" y="2240644"/>
            <a:ext cx="5050972" cy="2841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2043F-577D-4E9B-8137-379462AA9BA5}"/>
              </a:ext>
            </a:extLst>
          </p:cNvPr>
          <p:cNvSpPr txBox="1"/>
          <p:nvPr/>
        </p:nvSpPr>
        <p:spPr>
          <a:xfrm>
            <a:off x="406346" y="15792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텍스쳐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A2A62-6B9C-4D9A-A994-8A59C619DF25}"/>
              </a:ext>
            </a:extLst>
          </p:cNvPr>
          <p:cNvSpPr txBox="1"/>
          <p:nvPr/>
        </p:nvSpPr>
        <p:spPr>
          <a:xfrm>
            <a:off x="2611106" y="59796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트럭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6429A-174A-4E34-9779-6BF5C5981EFA}"/>
              </a:ext>
            </a:extLst>
          </p:cNvPr>
          <p:cNvSpPr txBox="1"/>
          <p:nvPr/>
        </p:nvSpPr>
        <p:spPr>
          <a:xfrm>
            <a:off x="8319010" y="59796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도로</a:t>
            </a:r>
          </a:p>
        </p:txBody>
      </p:sp>
    </p:spTree>
    <p:extLst>
      <p:ext uri="{BB962C8B-B14F-4D97-AF65-F5344CB8AC3E}">
        <p14:creationId xmlns:p14="http://schemas.microsoft.com/office/powerpoint/2010/main" val="32201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나영 김</dc:creator>
  <cp:lastModifiedBy>나영 김</cp:lastModifiedBy>
  <cp:revision>2</cp:revision>
  <dcterms:created xsi:type="dcterms:W3CDTF">2019-12-19T14:11:29Z</dcterms:created>
  <dcterms:modified xsi:type="dcterms:W3CDTF">2019-12-19T14:30:52Z</dcterms:modified>
</cp:coreProperties>
</file>