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BCD71-1B40-4E92-98AD-F941346AF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C607E6-C91E-44AA-97D6-BA1560BA7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C2900-1C2C-4B4E-9371-2C8E606C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6A9B5-9834-4276-809E-D0C0A03E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A281A-7FE4-4432-BF74-23B86940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3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0864A-9019-4F98-8F32-011BEBE5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00121-F8B9-4DCF-9477-166DDF9C1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8B65D-F6E3-4539-A87D-3C8C52A0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D25B-679A-4817-A10A-763AA838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F30CE-48C3-4939-870E-EA20262C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5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E1A34D-E591-429C-9489-8EB18E4B8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23482-EE39-40FD-8537-91C7F711F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60DFF-570F-4A56-BFC0-B24A5952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35F33-A403-4DCB-9C61-AD074C97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B980E-9F86-44D2-9272-0097E9CC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7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C0EFE-73B2-40B3-BEAB-47382A10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CE9D0-C1BA-4B6F-9C09-6A1CCDDC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0148A-4AA7-451E-96D9-0982DBAF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7FF92-7ED9-4F22-B0F6-34CB3A80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3E2C-4CD9-444D-882D-2C6C4BEE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E35F5-DF28-4A3A-B483-E5E478F7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56D9F-556C-46E4-A04D-C2917645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2196C-9E3C-4599-827B-93EED9F6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80AB1-AA09-4D0C-8DB7-B117E393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B4A54-7BC1-4E26-86E7-2E4E3EBF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0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6C410-902F-413B-91BB-1EF557BC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140C7-584B-4AAC-A417-9CDF36038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B2578-B259-420B-8D7E-E5CD0A14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CEC06-8B58-4BFF-B8B0-CB0C72BE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730D2-75B4-4F32-830C-76FB88E3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A42EA-2412-445E-AF12-5AF043AE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4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D55EA-472B-47F4-A865-C85808F2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726E6-CD18-4851-9AF2-17F5B6DBD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5D2B0-1323-482A-9902-32DAF4D74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654DB0-6A43-488C-8606-CC1995206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A95ED-C8FC-4FA5-8FD5-0CB51C2A9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A7D42F-CD6E-4AAB-81DE-1E28C7BF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7B32A-1F04-4802-88E9-63225F24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8B1DA0-8AA6-4110-85BC-A4256612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5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CE9A-21EA-49EA-8FE4-DFEB2CA3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33CAF5-2BE3-442E-B72C-9A6F07BE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603D1-858B-47FD-8259-39752EA9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F44A2-4FE3-4D45-8B01-45B61D47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B51C55-A8F0-4F13-923F-FFAB7974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9492F2-5425-4E29-93F9-5D884B87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6B646-6FE4-46A9-AD54-9EAFA515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9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B1D39-4842-44C1-BF18-58F21489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5CE03-738C-4056-9509-07D1E19A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6ACBC-003D-4037-AE68-BB431D0AB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2D92B-AB7F-44C4-A3AC-D255B7AC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68CFD-8E27-4E4F-857A-C2EA4854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CE6B7-0164-4680-B667-4CA44CC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1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205D4-7FA9-45C4-B0F1-17BEA9AC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0758DC-34FF-403E-B81B-DC32FEDD4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827785-72BC-4066-8B56-D389BDAF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2B219-8E44-49EB-AB86-AB3B06C2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BCADA-81D9-4B3A-ADA2-18868016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98F51-5562-4CA1-B8D0-B481B67E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9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BDC45B-58A1-4F00-A4D2-14BA9B3B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393B3-1FC7-4D6B-864A-C2211B0A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883D-C661-4E52-97F2-0A53915C4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D2EB-B043-479D-B1AE-783567CC43CE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BB8D-854B-4FC1-B817-5A35BA7BC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39B56-63AE-483C-BD44-3C2EAAC1A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7DA9-492A-4B4F-9473-870693EBC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5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, 화면, 탑이(가) 표시된 사진&#10;&#10;자동 생성된 설명">
            <a:extLst>
              <a:ext uri="{FF2B5EF4-FFF2-40B4-BE49-F238E27FC236}">
                <a16:creationId xmlns:a16="http://schemas.microsoft.com/office/drawing/2014/main" id="{07F4E146-0482-4B56-938E-BD0A2576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67" y="0"/>
            <a:ext cx="684429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2B96E5-2AAE-4942-A118-92E75E67169E}"/>
              </a:ext>
            </a:extLst>
          </p:cNvPr>
          <p:cNvSpPr/>
          <p:nvPr/>
        </p:nvSpPr>
        <p:spPr>
          <a:xfrm>
            <a:off x="8794374" y="6042211"/>
            <a:ext cx="726141" cy="726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CB21B81-ECEE-41D9-A28D-8076EC83DD4F}"/>
              </a:ext>
            </a:extLst>
          </p:cNvPr>
          <p:cNvSpPr/>
          <p:nvPr/>
        </p:nvSpPr>
        <p:spPr>
          <a:xfrm flipH="1">
            <a:off x="9437467" y="6169960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837E1-CE09-4E91-8C9C-FBEB57EEDAE6}"/>
              </a:ext>
            </a:extLst>
          </p:cNvPr>
          <p:cNvSpPr txBox="1"/>
          <p:nvPr/>
        </p:nvSpPr>
        <p:spPr>
          <a:xfrm>
            <a:off x="10163608" y="6196871"/>
            <a:ext cx="1845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초기화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종료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31D3D-2FC3-4AA4-8238-42FABCB83822}"/>
              </a:ext>
            </a:extLst>
          </p:cNvPr>
          <p:cNvSpPr/>
          <p:nvPr/>
        </p:nvSpPr>
        <p:spPr>
          <a:xfrm>
            <a:off x="2801446" y="65144"/>
            <a:ext cx="726141" cy="726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EE1E0D-311B-4AB9-9F19-AB446059A5B1}"/>
              </a:ext>
            </a:extLst>
          </p:cNvPr>
          <p:cNvSpPr/>
          <p:nvPr/>
        </p:nvSpPr>
        <p:spPr>
          <a:xfrm>
            <a:off x="2798434" y="916941"/>
            <a:ext cx="726141" cy="726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35152-4971-42C8-80B9-0C8CB7D1BDB5}"/>
              </a:ext>
            </a:extLst>
          </p:cNvPr>
          <p:cNvSpPr/>
          <p:nvPr/>
        </p:nvSpPr>
        <p:spPr>
          <a:xfrm>
            <a:off x="2795422" y="1778898"/>
            <a:ext cx="726141" cy="726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1CEC9-7916-48F0-B45C-4C2A31124F00}"/>
              </a:ext>
            </a:extLst>
          </p:cNvPr>
          <p:cNvSpPr/>
          <p:nvPr/>
        </p:nvSpPr>
        <p:spPr>
          <a:xfrm>
            <a:off x="2792410" y="2640855"/>
            <a:ext cx="726141" cy="7261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C2621-76B6-4208-82F5-6E3098018AF2}"/>
              </a:ext>
            </a:extLst>
          </p:cNvPr>
          <p:cNvSpPr txBox="1"/>
          <p:nvPr/>
        </p:nvSpPr>
        <p:spPr>
          <a:xfrm>
            <a:off x="838787" y="190518"/>
            <a:ext cx="11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Hi-hat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B00BC-D891-409B-9050-32D4A11328CA}"/>
              </a:ext>
            </a:extLst>
          </p:cNvPr>
          <p:cNvSpPr txBox="1"/>
          <p:nvPr/>
        </p:nvSpPr>
        <p:spPr>
          <a:xfrm>
            <a:off x="941251" y="1034828"/>
            <a:ext cx="100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Snare</a:t>
            </a:r>
            <a:endParaRPr lang="ko-KR" altLang="en-US" sz="24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05DA3E-EE02-4796-995A-F12CF9739C99}"/>
              </a:ext>
            </a:extLst>
          </p:cNvPr>
          <p:cNvSpPr/>
          <p:nvPr/>
        </p:nvSpPr>
        <p:spPr>
          <a:xfrm>
            <a:off x="2144930" y="163607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F8791E-0360-43D7-84E2-F28C4CDE8D63}"/>
              </a:ext>
            </a:extLst>
          </p:cNvPr>
          <p:cNvSpPr/>
          <p:nvPr/>
        </p:nvSpPr>
        <p:spPr>
          <a:xfrm>
            <a:off x="2144930" y="1015254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7C563-7099-4BA6-A9B1-020364B14A69}"/>
              </a:ext>
            </a:extLst>
          </p:cNvPr>
          <p:cNvSpPr txBox="1"/>
          <p:nvPr/>
        </p:nvSpPr>
        <p:spPr>
          <a:xfrm>
            <a:off x="668523" y="1876599"/>
            <a:ext cx="127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Cymbal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BA9FC-608D-43AD-BD30-5C7F40E7F540}"/>
              </a:ext>
            </a:extLst>
          </p:cNvPr>
          <p:cNvSpPr txBox="1"/>
          <p:nvPr/>
        </p:nvSpPr>
        <p:spPr>
          <a:xfrm>
            <a:off x="1149039" y="2718370"/>
            <a:ext cx="7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Kick</a:t>
            </a:r>
            <a:endParaRPr lang="ko-KR" altLang="en-US" sz="24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2E9FFA-58E9-4073-B6F1-10795873EF71}"/>
              </a:ext>
            </a:extLst>
          </p:cNvPr>
          <p:cNvSpPr/>
          <p:nvPr/>
        </p:nvSpPr>
        <p:spPr>
          <a:xfrm>
            <a:off x="2144930" y="1866901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9BC57C-C4A8-4CC4-A773-C8D2304BBA90}"/>
              </a:ext>
            </a:extLst>
          </p:cNvPr>
          <p:cNvSpPr/>
          <p:nvPr/>
        </p:nvSpPr>
        <p:spPr>
          <a:xfrm>
            <a:off x="2144930" y="2718548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FEAE92A2-A2B7-4F0E-A414-EE61A8D90D8B}"/>
              </a:ext>
            </a:extLst>
          </p:cNvPr>
          <p:cNvSpPr/>
          <p:nvPr/>
        </p:nvSpPr>
        <p:spPr>
          <a:xfrm>
            <a:off x="9791229" y="128934"/>
            <a:ext cx="2217756" cy="1431349"/>
          </a:xfrm>
          <a:prstGeom prst="wedgeRectCallout">
            <a:avLst>
              <a:gd name="adj1" fmla="val 8487"/>
              <a:gd name="adj2" fmla="val 70308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D6362-4D8D-4435-A9F3-D554A2A331CD}"/>
              </a:ext>
            </a:extLst>
          </p:cNvPr>
          <p:cNvSpPr txBox="1"/>
          <p:nvPr/>
        </p:nvSpPr>
        <p:spPr>
          <a:xfrm>
            <a:off x="9874608" y="180391"/>
            <a:ext cx="1483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Drum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Set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9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, 화면, 탑이(가) 표시된 사진&#10;&#10;자동 생성된 설명">
            <a:extLst>
              <a:ext uri="{FF2B5EF4-FFF2-40B4-BE49-F238E27FC236}">
                <a16:creationId xmlns:a16="http://schemas.microsoft.com/office/drawing/2014/main" id="{07F4E146-0482-4B56-938E-BD0A2576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67" y="0"/>
            <a:ext cx="684429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2B96E5-2AAE-4942-A118-92E75E67169E}"/>
              </a:ext>
            </a:extLst>
          </p:cNvPr>
          <p:cNvSpPr/>
          <p:nvPr/>
        </p:nvSpPr>
        <p:spPr>
          <a:xfrm>
            <a:off x="8794374" y="6042211"/>
            <a:ext cx="726141" cy="726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CB21B81-ECEE-41D9-A28D-8076EC83DD4F}"/>
              </a:ext>
            </a:extLst>
          </p:cNvPr>
          <p:cNvSpPr/>
          <p:nvPr/>
        </p:nvSpPr>
        <p:spPr>
          <a:xfrm flipH="1">
            <a:off x="9437467" y="6169960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837E1-CE09-4E91-8C9C-FBEB57EEDAE6}"/>
              </a:ext>
            </a:extLst>
          </p:cNvPr>
          <p:cNvSpPr txBox="1"/>
          <p:nvPr/>
        </p:nvSpPr>
        <p:spPr>
          <a:xfrm>
            <a:off x="10163608" y="619687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초기화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종료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31D3D-2FC3-4AA4-8238-42FABCB83822}"/>
              </a:ext>
            </a:extLst>
          </p:cNvPr>
          <p:cNvSpPr/>
          <p:nvPr/>
        </p:nvSpPr>
        <p:spPr>
          <a:xfrm>
            <a:off x="2801446" y="65144"/>
            <a:ext cx="726141" cy="7261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EE1E0D-311B-4AB9-9F19-AB446059A5B1}"/>
              </a:ext>
            </a:extLst>
          </p:cNvPr>
          <p:cNvSpPr/>
          <p:nvPr/>
        </p:nvSpPr>
        <p:spPr>
          <a:xfrm>
            <a:off x="2798434" y="916941"/>
            <a:ext cx="726141" cy="726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35152-4971-42C8-80B9-0C8CB7D1BDB5}"/>
              </a:ext>
            </a:extLst>
          </p:cNvPr>
          <p:cNvSpPr/>
          <p:nvPr/>
        </p:nvSpPr>
        <p:spPr>
          <a:xfrm>
            <a:off x="2795422" y="1778898"/>
            <a:ext cx="726141" cy="726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1CEC9-7916-48F0-B45C-4C2A31124F00}"/>
              </a:ext>
            </a:extLst>
          </p:cNvPr>
          <p:cNvSpPr/>
          <p:nvPr/>
        </p:nvSpPr>
        <p:spPr>
          <a:xfrm>
            <a:off x="2792410" y="2640855"/>
            <a:ext cx="726141" cy="7261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C2621-76B6-4208-82F5-6E3098018AF2}"/>
              </a:ext>
            </a:extLst>
          </p:cNvPr>
          <p:cNvSpPr txBox="1"/>
          <p:nvPr/>
        </p:nvSpPr>
        <p:spPr>
          <a:xfrm>
            <a:off x="660854" y="190518"/>
            <a:ext cx="1284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Melody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B00BC-D891-409B-9050-32D4A11328CA}"/>
              </a:ext>
            </a:extLst>
          </p:cNvPr>
          <p:cNvSpPr txBox="1"/>
          <p:nvPr/>
        </p:nvSpPr>
        <p:spPr>
          <a:xfrm>
            <a:off x="931761" y="1034828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Beat1</a:t>
            </a:r>
            <a:endParaRPr lang="ko-KR" altLang="en-US" sz="24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05DA3E-EE02-4796-995A-F12CF9739C99}"/>
              </a:ext>
            </a:extLst>
          </p:cNvPr>
          <p:cNvSpPr/>
          <p:nvPr/>
        </p:nvSpPr>
        <p:spPr>
          <a:xfrm>
            <a:off x="2144930" y="163607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F8791E-0360-43D7-84E2-F28C4CDE8D63}"/>
              </a:ext>
            </a:extLst>
          </p:cNvPr>
          <p:cNvSpPr/>
          <p:nvPr/>
        </p:nvSpPr>
        <p:spPr>
          <a:xfrm>
            <a:off x="2144930" y="1015254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7C563-7099-4BA6-A9B1-020364B14A69}"/>
              </a:ext>
            </a:extLst>
          </p:cNvPr>
          <p:cNvSpPr txBox="1"/>
          <p:nvPr/>
        </p:nvSpPr>
        <p:spPr>
          <a:xfrm>
            <a:off x="926221" y="187659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Beat2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BA9FC-608D-43AD-BD30-5C7F40E7F540}"/>
              </a:ext>
            </a:extLst>
          </p:cNvPr>
          <p:cNvSpPr txBox="1"/>
          <p:nvPr/>
        </p:nvSpPr>
        <p:spPr>
          <a:xfrm>
            <a:off x="926221" y="2718370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Beat3</a:t>
            </a:r>
            <a:endParaRPr lang="ko-KR" altLang="en-US" sz="24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2E9FFA-58E9-4073-B6F1-10795873EF71}"/>
              </a:ext>
            </a:extLst>
          </p:cNvPr>
          <p:cNvSpPr/>
          <p:nvPr/>
        </p:nvSpPr>
        <p:spPr>
          <a:xfrm>
            <a:off x="2144930" y="1866901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9BC57C-C4A8-4CC4-A773-C8D2304BBA90}"/>
              </a:ext>
            </a:extLst>
          </p:cNvPr>
          <p:cNvSpPr/>
          <p:nvPr/>
        </p:nvSpPr>
        <p:spPr>
          <a:xfrm>
            <a:off x="2144930" y="2718548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70E0AC6E-5E89-4D4A-988E-A75EFDDB73B8}"/>
              </a:ext>
            </a:extLst>
          </p:cNvPr>
          <p:cNvSpPr/>
          <p:nvPr/>
        </p:nvSpPr>
        <p:spPr>
          <a:xfrm>
            <a:off x="9791229" y="128934"/>
            <a:ext cx="2217756" cy="1431349"/>
          </a:xfrm>
          <a:prstGeom prst="wedgeRectCallout">
            <a:avLst>
              <a:gd name="adj1" fmla="val 8487"/>
              <a:gd name="adj2" fmla="val 70308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7762A-E61D-4B8D-B982-0D417EB6F729}"/>
              </a:ext>
            </a:extLst>
          </p:cNvPr>
          <p:cNvSpPr txBox="1"/>
          <p:nvPr/>
        </p:nvSpPr>
        <p:spPr>
          <a:xfrm>
            <a:off x="9874608" y="180391"/>
            <a:ext cx="1925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Melody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No. 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6B39C2-4266-4862-A310-A3BEF2BFE959}"/>
              </a:ext>
            </a:extLst>
          </p:cNvPr>
          <p:cNvSpPr/>
          <p:nvPr/>
        </p:nvSpPr>
        <p:spPr>
          <a:xfrm>
            <a:off x="6215975" y="65144"/>
            <a:ext cx="726141" cy="7261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56EA88-756D-42E5-8C75-DED7DA222897}"/>
              </a:ext>
            </a:extLst>
          </p:cNvPr>
          <p:cNvSpPr/>
          <p:nvPr/>
        </p:nvSpPr>
        <p:spPr>
          <a:xfrm>
            <a:off x="6215975" y="3479800"/>
            <a:ext cx="726141" cy="7261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0B2810-42C8-4667-A65F-04DF935477D1}"/>
              </a:ext>
            </a:extLst>
          </p:cNvPr>
          <p:cNvSpPr/>
          <p:nvPr/>
        </p:nvSpPr>
        <p:spPr>
          <a:xfrm>
            <a:off x="2801447" y="3479800"/>
            <a:ext cx="726141" cy="7261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9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, 화면, 탑이(가) 표시된 사진&#10;&#10;자동 생성된 설명">
            <a:extLst>
              <a:ext uri="{FF2B5EF4-FFF2-40B4-BE49-F238E27FC236}">
                <a16:creationId xmlns:a16="http://schemas.microsoft.com/office/drawing/2014/main" id="{07F4E146-0482-4B56-938E-BD0A2576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67" y="0"/>
            <a:ext cx="684429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2B96E5-2AAE-4942-A118-92E75E67169E}"/>
              </a:ext>
            </a:extLst>
          </p:cNvPr>
          <p:cNvSpPr/>
          <p:nvPr/>
        </p:nvSpPr>
        <p:spPr>
          <a:xfrm>
            <a:off x="8794374" y="6042211"/>
            <a:ext cx="726141" cy="726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CB21B81-ECEE-41D9-A28D-8076EC83DD4F}"/>
              </a:ext>
            </a:extLst>
          </p:cNvPr>
          <p:cNvSpPr/>
          <p:nvPr/>
        </p:nvSpPr>
        <p:spPr>
          <a:xfrm flipH="1">
            <a:off x="9437467" y="6169960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837E1-CE09-4E91-8C9C-FBEB57EEDAE6}"/>
              </a:ext>
            </a:extLst>
          </p:cNvPr>
          <p:cNvSpPr txBox="1"/>
          <p:nvPr/>
        </p:nvSpPr>
        <p:spPr>
          <a:xfrm>
            <a:off x="10163608" y="619687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초기화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종료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31D3D-2FC3-4AA4-8238-42FABCB83822}"/>
              </a:ext>
            </a:extLst>
          </p:cNvPr>
          <p:cNvSpPr/>
          <p:nvPr/>
        </p:nvSpPr>
        <p:spPr>
          <a:xfrm>
            <a:off x="2801446" y="65144"/>
            <a:ext cx="726141" cy="7261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EE1E0D-311B-4AB9-9F19-AB446059A5B1}"/>
              </a:ext>
            </a:extLst>
          </p:cNvPr>
          <p:cNvSpPr/>
          <p:nvPr/>
        </p:nvSpPr>
        <p:spPr>
          <a:xfrm>
            <a:off x="2798434" y="916941"/>
            <a:ext cx="726141" cy="726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35152-4971-42C8-80B9-0C8CB7D1BDB5}"/>
              </a:ext>
            </a:extLst>
          </p:cNvPr>
          <p:cNvSpPr/>
          <p:nvPr/>
        </p:nvSpPr>
        <p:spPr>
          <a:xfrm>
            <a:off x="2795422" y="1778898"/>
            <a:ext cx="726141" cy="726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1CEC9-7916-48F0-B45C-4C2A31124F00}"/>
              </a:ext>
            </a:extLst>
          </p:cNvPr>
          <p:cNvSpPr/>
          <p:nvPr/>
        </p:nvSpPr>
        <p:spPr>
          <a:xfrm>
            <a:off x="2792410" y="2640855"/>
            <a:ext cx="726141" cy="7261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C2621-76B6-4208-82F5-6E3098018AF2}"/>
              </a:ext>
            </a:extLst>
          </p:cNvPr>
          <p:cNvSpPr txBox="1"/>
          <p:nvPr/>
        </p:nvSpPr>
        <p:spPr>
          <a:xfrm>
            <a:off x="660854" y="190518"/>
            <a:ext cx="1284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Melody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B00BC-D891-409B-9050-32D4A11328CA}"/>
              </a:ext>
            </a:extLst>
          </p:cNvPr>
          <p:cNvSpPr txBox="1"/>
          <p:nvPr/>
        </p:nvSpPr>
        <p:spPr>
          <a:xfrm>
            <a:off x="931761" y="1034828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Beat1</a:t>
            </a:r>
            <a:endParaRPr lang="ko-KR" altLang="en-US" sz="24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05DA3E-EE02-4796-995A-F12CF9739C99}"/>
              </a:ext>
            </a:extLst>
          </p:cNvPr>
          <p:cNvSpPr/>
          <p:nvPr/>
        </p:nvSpPr>
        <p:spPr>
          <a:xfrm>
            <a:off x="2144930" y="163607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F8791E-0360-43D7-84E2-F28C4CDE8D63}"/>
              </a:ext>
            </a:extLst>
          </p:cNvPr>
          <p:cNvSpPr/>
          <p:nvPr/>
        </p:nvSpPr>
        <p:spPr>
          <a:xfrm>
            <a:off x="2144930" y="1015254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7C563-7099-4BA6-A9B1-020364B14A69}"/>
              </a:ext>
            </a:extLst>
          </p:cNvPr>
          <p:cNvSpPr txBox="1"/>
          <p:nvPr/>
        </p:nvSpPr>
        <p:spPr>
          <a:xfrm>
            <a:off x="926221" y="187659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Beat2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BA9FC-608D-43AD-BD30-5C7F40E7F540}"/>
              </a:ext>
            </a:extLst>
          </p:cNvPr>
          <p:cNvSpPr txBox="1"/>
          <p:nvPr/>
        </p:nvSpPr>
        <p:spPr>
          <a:xfrm>
            <a:off x="926221" y="2718370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Beat3</a:t>
            </a:r>
            <a:endParaRPr lang="ko-KR" altLang="en-US" sz="24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2E9FFA-58E9-4073-B6F1-10795873EF71}"/>
              </a:ext>
            </a:extLst>
          </p:cNvPr>
          <p:cNvSpPr/>
          <p:nvPr/>
        </p:nvSpPr>
        <p:spPr>
          <a:xfrm>
            <a:off x="2144930" y="1866901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9BC57C-C4A8-4CC4-A773-C8D2304BBA90}"/>
              </a:ext>
            </a:extLst>
          </p:cNvPr>
          <p:cNvSpPr/>
          <p:nvPr/>
        </p:nvSpPr>
        <p:spPr>
          <a:xfrm>
            <a:off x="2144930" y="2718548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E2AA4-D351-4328-ADEC-8CEE0805C0E0}"/>
              </a:ext>
            </a:extLst>
          </p:cNvPr>
          <p:cNvSpPr/>
          <p:nvPr/>
        </p:nvSpPr>
        <p:spPr>
          <a:xfrm>
            <a:off x="6215975" y="65144"/>
            <a:ext cx="726141" cy="7261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36FBEF-1AC0-4BBC-943D-E57ED5B541A3}"/>
              </a:ext>
            </a:extLst>
          </p:cNvPr>
          <p:cNvSpPr/>
          <p:nvPr/>
        </p:nvSpPr>
        <p:spPr>
          <a:xfrm>
            <a:off x="6215975" y="3479800"/>
            <a:ext cx="726141" cy="7261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4FF152-400D-42CB-917E-96E2F0EDBBE6}"/>
              </a:ext>
            </a:extLst>
          </p:cNvPr>
          <p:cNvSpPr/>
          <p:nvPr/>
        </p:nvSpPr>
        <p:spPr>
          <a:xfrm>
            <a:off x="2801447" y="3479800"/>
            <a:ext cx="726141" cy="7261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20C1D628-4F63-48AA-9B47-748287836E3D}"/>
              </a:ext>
            </a:extLst>
          </p:cNvPr>
          <p:cNvSpPr/>
          <p:nvPr/>
        </p:nvSpPr>
        <p:spPr>
          <a:xfrm>
            <a:off x="9791229" y="128934"/>
            <a:ext cx="2217756" cy="1431349"/>
          </a:xfrm>
          <a:prstGeom prst="wedgeRectCallout">
            <a:avLst>
              <a:gd name="adj1" fmla="val 8487"/>
              <a:gd name="adj2" fmla="val 70308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068B8-CBCB-4A84-92F5-2423173D97CD}"/>
              </a:ext>
            </a:extLst>
          </p:cNvPr>
          <p:cNvSpPr txBox="1"/>
          <p:nvPr/>
        </p:nvSpPr>
        <p:spPr>
          <a:xfrm>
            <a:off x="9874608" y="180391"/>
            <a:ext cx="1925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Melody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No. 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8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, 화면, 탑이(가) 표시된 사진&#10;&#10;자동 생성된 설명">
            <a:extLst>
              <a:ext uri="{FF2B5EF4-FFF2-40B4-BE49-F238E27FC236}">
                <a16:creationId xmlns:a16="http://schemas.microsoft.com/office/drawing/2014/main" id="{07F4E146-0482-4B56-938E-BD0A2576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67" y="0"/>
            <a:ext cx="684429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2B96E5-2AAE-4942-A118-92E75E67169E}"/>
              </a:ext>
            </a:extLst>
          </p:cNvPr>
          <p:cNvSpPr/>
          <p:nvPr/>
        </p:nvSpPr>
        <p:spPr>
          <a:xfrm>
            <a:off x="8794374" y="6042211"/>
            <a:ext cx="726141" cy="726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CB21B81-ECEE-41D9-A28D-8076EC83DD4F}"/>
              </a:ext>
            </a:extLst>
          </p:cNvPr>
          <p:cNvSpPr/>
          <p:nvPr/>
        </p:nvSpPr>
        <p:spPr>
          <a:xfrm flipH="1">
            <a:off x="9437467" y="6169960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837E1-CE09-4E91-8C9C-FBEB57EEDAE6}"/>
              </a:ext>
            </a:extLst>
          </p:cNvPr>
          <p:cNvSpPr txBox="1"/>
          <p:nvPr/>
        </p:nvSpPr>
        <p:spPr>
          <a:xfrm>
            <a:off x="10163608" y="619687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초기화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종료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31D3D-2FC3-4AA4-8238-42FABCB83822}"/>
              </a:ext>
            </a:extLst>
          </p:cNvPr>
          <p:cNvSpPr/>
          <p:nvPr/>
        </p:nvSpPr>
        <p:spPr>
          <a:xfrm>
            <a:off x="2801446" y="65144"/>
            <a:ext cx="726141" cy="7261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EE1E0D-311B-4AB9-9F19-AB446059A5B1}"/>
              </a:ext>
            </a:extLst>
          </p:cNvPr>
          <p:cNvSpPr/>
          <p:nvPr/>
        </p:nvSpPr>
        <p:spPr>
          <a:xfrm>
            <a:off x="2798434" y="916941"/>
            <a:ext cx="726141" cy="7261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35152-4971-42C8-80B9-0C8CB7D1BDB5}"/>
              </a:ext>
            </a:extLst>
          </p:cNvPr>
          <p:cNvSpPr/>
          <p:nvPr/>
        </p:nvSpPr>
        <p:spPr>
          <a:xfrm>
            <a:off x="2795422" y="1778898"/>
            <a:ext cx="726141" cy="726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1CEC9-7916-48F0-B45C-4C2A31124F00}"/>
              </a:ext>
            </a:extLst>
          </p:cNvPr>
          <p:cNvSpPr/>
          <p:nvPr/>
        </p:nvSpPr>
        <p:spPr>
          <a:xfrm>
            <a:off x="2792410" y="2640855"/>
            <a:ext cx="726141" cy="7261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C2621-76B6-4208-82F5-6E3098018AF2}"/>
              </a:ext>
            </a:extLst>
          </p:cNvPr>
          <p:cNvSpPr txBox="1"/>
          <p:nvPr/>
        </p:nvSpPr>
        <p:spPr>
          <a:xfrm>
            <a:off x="660854" y="190518"/>
            <a:ext cx="1284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Melody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B00BC-D891-409B-9050-32D4A11328CA}"/>
              </a:ext>
            </a:extLst>
          </p:cNvPr>
          <p:cNvSpPr txBox="1"/>
          <p:nvPr/>
        </p:nvSpPr>
        <p:spPr>
          <a:xfrm>
            <a:off x="931761" y="1034828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Beat1</a:t>
            </a:r>
            <a:endParaRPr lang="ko-KR" altLang="en-US" sz="24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05DA3E-EE02-4796-995A-F12CF9739C99}"/>
              </a:ext>
            </a:extLst>
          </p:cNvPr>
          <p:cNvSpPr/>
          <p:nvPr/>
        </p:nvSpPr>
        <p:spPr>
          <a:xfrm>
            <a:off x="2144930" y="163607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F8791E-0360-43D7-84E2-F28C4CDE8D63}"/>
              </a:ext>
            </a:extLst>
          </p:cNvPr>
          <p:cNvSpPr/>
          <p:nvPr/>
        </p:nvSpPr>
        <p:spPr>
          <a:xfrm>
            <a:off x="2144930" y="1015254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7C563-7099-4BA6-A9B1-020364B14A69}"/>
              </a:ext>
            </a:extLst>
          </p:cNvPr>
          <p:cNvSpPr txBox="1"/>
          <p:nvPr/>
        </p:nvSpPr>
        <p:spPr>
          <a:xfrm>
            <a:off x="926221" y="1876599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Beat2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BA9FC-608D-43AD-BD30-5C7F40E7F540}"/>
              </a:ext>
            </a:extLst>
          </p:cNvPr>
          <p:cNvSpPr txBox="1"/>
          <p:nvPr/>
        </p:nvSpPr>
        <p:spPr>
          <a:xfrm>
            <a:off x="926221" y="2718370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Beat3</a:t>
            </a:r>
            <a:endParaRPr lang="ko-KR" altLang="en-US" sz="24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2E9FFA-58E9-4073-B6F1-10795873EF71}"/>
              </a:ext>
            </a:extLst>
          </p:cNvPr>
          <p:cNvSpPr/>
          <p:nvPr/>
        </p:nvSpPr>
        <p:spPr>
          <a:xfrm>
            <a:off x="2144930" y="1866901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9BC57C-C4A8-4CC4-A773-C8D2304BBA90}"/>
              </a:ext>
            </a:extLst>
          </p:cNvPr>
          <p:cNvSpPr/>
          <p:nvPr/>
        </p:nvSpPr>
        <p:spPr>
          <a:xfrm>
            <a:off x="2144930" y="2718548"/>
            <a:ext cx="753035" cy="4885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E2AA4-D351-4328-ADEC-8CEE0805C0E0}"/>
              </a:ext>
            </a:extLst>
          </p:cNvPr>
          <p:cNvSpPr/>
          <p:nvPr/>
        </p:nvSpPr>
        <p:spPr>
          <a:xfrm>
            <a:off x="6215975" y="65144"/>
            <a:ext cx="726141" cy="7261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36FBEF-1AC0-4BBC-943D-E57ED5B541A3}"/>
              </a:ext>
            </a:extLst>
          </p:cNvPr>
          <p:cNvSpPr/>
          <p:nvPr/>
        </p:nvSpPr>
        <p:spPr>
          <a:xfrm>
            <a:off x="6215975" y="3479800"/>
            <a:ext cx="726141" cy="7261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4FF152-400D-42CB-917E-96E2F0EDBBE6}"/>
              </a:ext>
            </a:extLst>
          </p:cNvPr>
          <p:cNvSpPr/>
          <p:nvPr/>
        </p:nvSpPr>
        <p:spPr>
          <a:xfrm>
            <a:off x="2801447" y="3479800"/>
            <a:ext cx="726141" cy="7261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20C1D628-4F63-48AA-9B47-748287836E3D}"/>
              </a:ext>
            </a:extLst>
          </p:cNvPr>
          <p:cNvSpPr/>
          <p:nvPr/>
        </p:nvSpPr>
        <p:spPr>
          <a:xfrm>
            <a:off x="9791229" y="128934"/>
            <a:ext cx="2217756" cy="1431349"/>
          </a:xfrm>
          <a:prstGeom prst="wedgeRectCallout">
            <a:avLst>
              <a:gd name="adj1" fmla="val 8487"/>
              <a:gd name="adj2" fmla="val 70308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068B8-CBCB-4A84-92F5-2423173D97CD}"/>
              </a:ext>
            </a:extLst>
          </p:cNvPr>
          <p:cNvSpPr txBox="1"/>
          <p:nvPr/>
        </p:nvSpPr>
        <p:spPr>
          <a:xfrm>
            <a:off x="9874608" y="180391"/>
            <a:ext cx="1925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Melody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No. 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0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나영 김</dc:creator>
  <cp:lastModifiedBy>나영 김</cp:lastModifiedBy>
  <cp:revision>4</cp:revision>
  <dcterms:created xsi:type="dcterms:W3CDTF">2019-12-18T15:29:22Z</dcterms:created>
  <dcterms:modified xsi:type="dcterms:W3CDTF">2019-12-18T15:51:35Z</dcterms:modified>
</cp:coreProperties>
</file>