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21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6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62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3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2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EB2B-D247-4DB7-BD39-24185DF7BF1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FB8886-22A1-40AF-99F9-4BD079747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5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리액트 깃헙 배포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5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package.json </a:t>
            </a:r>
            <a:r>
              <a:rPr lang="ko-KR" altLang="en-US" smtClean="0"/>
              <a:t>수정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210" y="2133600"/>
            <a:ext cx="844940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폴더와 </a:t>
            </a:r>
            <a:r>
              <a:rPr lang="ko-KR" altLang="en-US"/>
              <a:t>원격저장소 </a:t>
            </a:r>
            <a:r>
              <a:rPr lang="ko-KR" altLang="en-US" smtClean="0"/>
              <a:t>다시 동기화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6" y="1566552"/>
            <a:ext cx="9197974" cy="49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gh-pages </a:t>
            </a:r>
            <a:r>
              <a:rPr lang="ko-KR" altLang="en-US" smtClean="0"/>
              <a:t>설치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957" y="1619250"/>
            <a:ext cx="9593912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1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리액트앱 배포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952" y="1524000"/>
            <a:ext cx="9901922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브랜치 변경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599" y="1543050"/>
            <a:ext cx="9518628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사이트 접속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276" y="1381125"/>
            <a:ext cx="691362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8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소스코드 수정후 재배포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smtClean="0"/>
              <a:t>1) git add .</a:t>
            </a:r>
          </a:p>
          <a:p>
            <a:r>
              <a:rPr lang="en-US" altLang="ko-KR" sz="4800" smtClean="0"/>
              <a:t>2) git commit –m “</a:t>
            </a:r>
            <a:r>
              <a:rPr lang="ko-KR" altLang="en-US" sz="4800" smtClean="0"/>
              <a:t>수정내용</a:t>
            </a:r>
            <a:r>
              <a:rPr lang="en-US" altLang="ko-KR" sz="4800" smtClean="0"/>
              <a:t>”</a:t>
            </a:r>
          </a:p>
          <a:p>
            <a:r>
              <a:rPr lang="en-US" altLang="ko-KR" sz="4800" smtClean="0"/>
              <a:t>3) git push –u origin main</a:t>
            </a:r>
          </a:p>
          <a:p>
            <a:r>
              <a:rPr lang="en-US" altLang="ko-KR" sz="4800" smtClean="0"/>
              <a:t>4) </a:t>
            </a:r>
            <a:r>
              <a:rPr lang="en-US" altLang="ko-KR" sz="4800" smtClean="0">
                <a:solidFill>
                  <a:srgbClr val="FF0000"/>
                </a:solidFill>
              </a:rPr>
              <a:t>npm run deploy</a:t>
            </a:r>
          </a:p>
          <a:p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248225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원격저장소 생성 </a:t>
            </a:r>
            <a:r>
              <a:rPr lang="en-US" altLang="ko-KR"/>
              <a:t>:</a:t>
            </a:r>
            <a:r>
              <a:rPr lang="en-US" altLang="ko-KR" smtClean="0"/>
              <a:t> styled-tody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626" y="1234644"/>
            <a:ext cx="8907974" cy="55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깃 초기화 및 계정확인</a:t>
            </a:r>
            <a:endParaRPr lang="ko-KR" altLang="en-US" b="1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69" y="2705101"/>
            <a:ext cx="11103869" cy="22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폴더와 원격저장소 동기화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548" y="1704975"/>
            <a:ext cx="930409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폴더와 원격저장소 동기화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723" y="2476500"/>
            <a:ext cx="10515340" cy="26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폴더와 원격저장소 동기화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896" y="2085975"/>
            <a:ext cx="10315717" cy="34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3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업로드</a:t>
            </a:r>
            <a:r>
              <a:rPr lang="en-US" altLang="ko-KR" smtClean="0"/>
              <a:t>(</a:t>
            </a:r>
            <a:r>
              <a:rPr lang="ko-KR" altLang="en-US" smtClean="0"/>
              <a:t>동기화</a:t>
            </a:r>
            <a:r>
              <a:rPr lang="en-US" altLang="ko-KR" smtClean="0"/>
              <a:t>)</a:t>
            </a:r>
            <a:r>
              <a:rPr lang="ko-KR" altLang="en-US" smtClean="0"/>
              <a:t> 확인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38" y="1685925"/>
            <a:ext cx="9448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8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package.json </a:t>
            </a:r>
            <a:r>
              <a:rPr lang="ko-KR" altLang="en-US" smtClean="0"/>
              <a:t>수정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516" y="1562100"/>
            <a:ext cx="72447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7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깃 접속 주소 생성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74666"/>
            <a:ext cx="8915400" cy="36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789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80</Words>
  <Application>Microsoft Office PowerPoint</Application>
  <PresentationFormat>와이드스크린</PresentationFormat>
  <Paragraphs>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Arial</vt:lpstr>
      <vt:lpstr>Century Gothic</vt:lpstr>
      <vt:lpstr>Wingdings 3</vt:lpstr>
      <vt:lpstr>줄기</vt:lpstr>
      <vt:lpstr>리액트 깃헙 배포</vt:lpstr>
      <vt:lpstr>원격저장소 생성 : styled-tody</vt:lpstr>
      <vt:lpstr>깃 초기화 및 계정확인</vt:lpstr>
      <vt:lpstr>프로젝트 폴더와 원격저장소 동기화</vt:lpstr>
      <vt:lpstr>프로젝트 폴더와 원격저장소 동기화</vt:lpstr>
      <vt:lpstr>프로젝트 폴더와 원격저장소 동기화</vt:lpstr>
      <vt:lpstr>파일 업로드(동기화) 확인</vt:lpstr>
      <vt:lpstr>package.json 수정</vt:lpstr>
      <vt:lpstr>깃 접속 주소 생성</vt:lpstr>
      <vt:lpstr>package.json 수정</vt:lpstr>
      <vt:lpstr>프로젝트 폴더와 원격저장소 다시 동기화</vt:lpstr>
      <vt:lpstr>gh-pages 설치</vt:lpstr>
      <vt:lpstr>리액트앱 배포</vt:lpstr>
      <vt:lpstr>브랜치 변경</vt:lpstr>
      <vt:lpstr>사이트 접속</vt:lpstr>
      <vt:lpstr>소스코드 수정후 재배포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123</dc:creator>
  <cp:lastModifiedBy>123</cp:lastModifiedBy>
  <cp:revision>19</cp:revision>
  <dcterms:created xsi:type="dcterms:W3CDTF">2023-09-05T01:36:07Z</dcterms:created>
  <dcterms:modified xsi:type="dcterms:W3CDTF">2023-09-05T03:22:52Z</dcterms:modified>
</cp:coreProperties>
</file>