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7" roundtripDataSignature="AMtx7mhrDl5VS7u0xwT9vpzGNMtHI8im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bg>
      <p:bgPr>
        <a:gradFill>
          <a:gsLst>
            <a:gs pos="0">
              <a:schemeClr val="accent4"/>
            </a:gs>
            <a:gs pos="8000">
              <a:srgbClr val="0342DE"/>
            </a:gs>
            <a:gs pos="27000">
              <a:schemeClr val="dk1"/>
            </a:gs>
            <a:gs pos="81000">
              <a:srgbClr val="4A017E"/>
            </a:gs>
            <a:gs pos="93000">
              <a:schemeClr val="dk2"/>
            </a:gs>
            <a:gs pos="99000">
              <a:srgbClr val="FDB7FD"/>
            </a:gs>
            <a:gs pos="100000">
              <a:srgbClr val="FDB7FD"/>
            </a:gs>
          </a:gsLst>
          <a:lin ang="12600000" scaled="0"/>
        </a:gradFill>
      </p:bgPr>
    </p:bg>
    <p:spTree>
      <p:nvGrpSpPr>
        <p:cNvPr id="15" name="Shape 15"/>
        <p:cNvGrpSpPr/>
        <p:nvPr/>
      </p:nvGrpSpPr>
      <p:grpSpPr>
        <a:xfrm>
          <a:off x="0" y="0"/>
          <a:ext cx="0" cy="0"/>
          <a:chOff x="0" y="0"/>
          <a:chExt cx="0" cy="0"/>
        </a:xfrm>
      </p:grpSpPr>
      <p:pic>
        <p:nvPicPr>
          <p:cNvPr id="16" name="Google Shape;16;p33"/>
          <p:cNvPicPr preferRelativeResize="0"/>
          <p:nvPr/>
        </p:nvPicPr>
        <p:blipFill rotWithShape="1">
          <a:blip r:embed="rId2">
            <a:alphaModFix/>
          </a:blip>
          <a:srcRect b="0" l="0" r="0" t="0"/>
          <a:stretch/>
        </p:blipFill>
        <p:spPr>
          <a:xfrm>
            <a:off x="3" y="1"/>
            <a:ext cx="12192003" cy="6857999"/>
          </a:xfrm>
          <a:prstGeom prst="rect">
            <a:avLst/>
          </a:prstGeom>
          <a:noFill/>
          <a:ln>
            <a:noFill/>
          </a:ln>
        </p:spPr>
      </p:pic>
      <p:sp>
        <p:nvSpPr>
          <p:cNvPr id="17" name="Google Shape;17;p33"/>
          <p:cNvSpPr txBox="1"/>
          <p:nvPr>
            <p:ph type="title"/>
          </p:nvPr>
        </p:nvSpPr>
        <p:spPr>
          <a:xfrm>
            <a:off x="0" y="304799"/>
            <a:ext cx="12191998" cy="3215641"/>
          </a:xfrm>
          <a:prstGeom prst="rect">
            <a:avLst/>
          </a:prstGeom>
          <a:noFill/>
          <a:ln>
            <a:noFill/>
          </a:ln>
        </p:spPr>
        <p:txBody>
          <a:bodyPr anchorCtr="0" anchor="b" bIns="0" lIns="0" spcFirstLastPara="1" rIns="0" wrap="square" tIns="45700">
            <a:noAutofit/>
          </a:bodyPr>
          <a:lstStyle>
            <a:lvl1pPr lvl="0" algn="ctr">
              <a:lnSpc>
                <a:spcPct val="90000"/>
              </a:lnSpc>
              <a:spcBef>
                <a:spcPts val="0"/>
              </a:spcBef>
              <a:spcAft>
                <a:spcPts val="0"/>
              </a:spcAft>
              <a:buClr>
                <a:srgbClr val="1BDEF5"/>
              </a:buClr>
              <a:buSzPts val="6000"/>
              <a:buFont typeface="Arial"/>
              <a:buNone/>
              <a:defRPr sz="60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3"/>
          <p:cNvSpPr txBox="1"/>
          <p:nvPr>
            <p:ph idx="1" type="subTitle"/>
          </p:nvPr>
        </p:nvSpPr>
        <p:spPr>
          <a:xfrm>
            <a:off x="3" y="3670628"/>
            <a:ext cx="12191997" cy="257777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accent3"/>
              </a:buClr>
              <a:buSzPts val="3200"/>
              <a:buNone/>
              <a:defRPr b="0" i="0" sz="3200" cap="none">
                <a:solidFill>
                  <a:schemeClr val="accent3"/>
                </a:solidFill>
                <a:latin typeface="Arial"/>
                <a:ea typeface="Arial"/>
                <a:cs typeface="Arial"/>
                <a:sym typeface="Aria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2 column">
  <p:cSld name="8_Title and 2 column">
    <p:bg>
      <p:bgPr>
        <a:gradFill>
          <a:gsLst>
            <a:gs pos="0">
              <a:schemeClr val="accent4"/>
            </a:gs>
            <a:gs pos="14000">
              <a:srgbClr val="0342DE"/>
            </a:gs>
            <a:gs pos="31000">
              <a:srgbClr val="02090E"/>
            </a:gs>
            <a:gs pos="81000">
              <a:schemeClr val="accent6"/>
            </a:gs>
            <a:gs pos="100000">
              <a:schemeClr val="dk2"/>
            </a:gs>
          </a:gsLst>
          <a:lin ang="7800000" scaled="0"/>
        </a:gradFill>
      </p:bgPr>
    </p:bg>
    <p:spTree>
      <p:nvGrpSpPr>
        <p:cNvPr id="92" name="Shape 92"/>
        <p:cNvGrpSpPr/>
        <p:nvPr/>
      </p:nvGrpSpPr>
      <p:grpSpPr>
        <a:xfrm>
          <a:off x="0" y="0"/>
          <a:ext cx="0" cy="0"/>
          <a:chOff x="0" y="0"/>
          <a:chExt cx="0" cy="0"/>
        </a:xfrm>
      </p:grpSpPr>
      <p:sp>
        <p:nvSpPr>
          <p:cNvPr id="93" name="Google Shape;93;p42"/>
          <p:cNvSpPr/>
          <p:nvPr/>
        </p:nvSpPr>
        <p:spPr>
          <a:xfrm>
            <a:off x="321869" y="343814"/>
            <a:ext cx="11550701" cy="6210605"/>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94" name="Google Shape;94;p42"/>
          <p:cNvCxnSpPr/>
          <p:nvPr/>
        </p:nvCxnSpPr>
        <p:spPr>
          <a:xfrm>
            <a:off x="807039" y="1983705"/>
            <a:ext cx="10435630" cy="0"/>
          </a:xfrm>
          <a:prstGeom prst="straightConnector1">
            <a:avLst/>
          </a:prstGeom>
          <a:noFill/>
          <a:ln cap="flat" cmpd="sng" w="25400">
            <a:solidFill>
              <a:srgbClr val="022C94"/>
            </a:solidFill>
            <a:prstDash val="solid"/>
            <a:miter lim="800000"/>
            <a:headEnd len="sm" w="sm" type="none"/>
            <a:tailEnd len="sm" w="sm" type="none"/>
          </a:ln>
        </p:spPr>
      </p:cxnSp>
      <p:grpSp>
        <p:nvGrpSpPr>
          <p:cNvPr id="95" name="Google Shape;95;p42"/>
          <p:cNvGrpSpPr/>
          <p:nvPr/>
        </p:nvGrpSpPr>
        <p:grpSpPr>
          <a:xfrm flipH="1" rot="10800000">
            <a:off x="10488530" y="4210019"/>
            <a:ext cx="754139" cy="1865729"/>
            <a:chOff x="653351" y="2693558"/>
            <a:chExt cx="754139" cy="1865729"/>
          </a:xfrm>
        </p:grpSpPr>
        <p:sp>
          <p:nvSpPr>
            <p:cNvPr id="96" name="Google Shape;96;p42"/>
            <p:cNvSpPr/>
            <p:nvPr/>
          </p:nvSpPr>
          <p:spPr>
            <a:xfrm>
              <a:off x="1098137" y="2693558"/>
              <a:ext cx="128016" cy="128016"/>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42"/>
            <p:cNvSpPr/>
            <p:nvPr/>
          </p:nvSpPr>
          <p:spPr>
            <a:xfrm>
              <a:off x="1306906" y="3837599"/>
              <a:ext cx="100584" cy="100584"/>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42"/>
            <p:cNvSpPr/>
            <p:nvPr/>
          </p:nvSpPr>
          <p:spPr>
            <a:xfrm>
              <a:off x="653351" y="4521502"/>
              <a:ext cx="45719" cy="37785"/>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99" name="Google Shape;99;p42"/>
          <p:cNvSpPr txBox="1"/>
          <p:nvPr>
            <p:ph type="title"/>
          </p:nvPr>
        </p:nvSpPr>
        <p:spPr>
          <a:xfrm>
            <a:off x="741680" y="430482"/>
            <a:ext cx="10500989" cy="13274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2"/>
          <p:cNvSpPr txBox="1"/>
          <p:nvPr>
            <p:ph idx="1" type="body"/>
          </p:nvPr>
        </p:nvSpPr>
        <p:spPr>
          <a:xfrm>
            <a:off x="807038" y="2465539"/>
            <a:ext cx="3774587" cy="3723753"/>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Clr>
                <a:srgbClr val="1BDEF5"/>
              </a:buClr>
              <a:buSzPts val="1800"/>
              <a:buFont typeface="Arial"/>
              <a:buAutoNum type="arabicPeriod"/>
              <a:defRPr sz="1800">
                <a:solidFill>
                  <a:schemeClr val="lt1"/>
                </a:solidFill>
                <a:latin typeface="Arial"/>
                <a:ea typeface="Arial"/>
                <a:cs typeface="Arial"/>
                <a:sym typeface="Arial"/>
              </a:defRPr>
            </a:lvl1pPr>
            <a:lvl2pPr indent="-342900" lvl="1" marL="914400" algn="l">
              <a:lnSpc>
                <a:spcPct val="120000"/>
              </a:lnSpc>
              <a:spcBef>
                <a:spcPts val="1000"/>
              </a:spcBef>
              <a:spcAft>
                <a:spcPts val="0"/>
              </a:spcAft>
              <a:buClr>
                <a:srgbClr val="1BDEF5"/>
              </a:buClr>
              <a:buSzPts val="1800"/>
              <a:buFont typeface="Arial"/>
              <a:buAutoNum type="alphaLcPeriod"/>
              <a:defRPr sz="1800">
                <a:solidFill>
                  <a:schemeClr val="lt1"/>
                </a:solidFill>
                <a:latin typeface="Arial"/>
                <a:ea typeface="Arial"/>
                <a:cs typeface="Arial"/>
                <a:sym typeface="Arial"/>
              </a:defRPr>
            </a:lvl2pPr>
            <a:lvl3pPr indent="-342900" lvl="2" marL="1371600" algn="l">
              <a:lnSpc>
                <a:spcPct val="120000"/>
              </a:lnSpc>
              <a:spcBef>
                <a:spcPts val="1000"/>
              </a:spcBef>
              <a:spcAft>
                <a:spcPts val="0"/>
              </a:spcAft>
              <a:buClr>
                <a:srgbClr val="1BDEF5"/>
              </a:buClr>
              <a:buSzPts val="1800"/>
              <a:buFont typeface="Arial"/>
              <a:buAutoNum type="arabicParenR"/>
              <a:defRPr sz="1800">
                <a:solidFill>
                  <a:schemeClr val="lt1"/>
                </a:solidFill>
                <a:latin typeface="Arial"/>
                <a:ea typeface="Arial"/>
                <a:cs typeface="Arial"/>
                <a:sym typeface="Arial"/>
              </a:defRPr>
            </a:lvl3pPr>
            <a:lvl4pPr indent="-342900" lvl="3" marL="1828800" algn="l">
              <a:lnSpc>
                <a:spcPct val="120000"/>
              </a:lnSpc>
              <a:spcBef>
                <a:spcPts val="1000"/>
              </a:spcBef>
              <a:spcAft>
                <a:spcPts val="0"/>
              </a:spcAft>
              <a:buClr>
                <a:srgbClr val="1BDEF5"/>
              </a:buClr>
              <a:buSzPts val="1800"/>
              <a:buFont typeface="Arial"/>
              <a:buAutoNum type="alphaLcParenR"/>
              <a:defRPr sz="1800">
                <a:solidFill>
                  <a:schemeClr val="lt1"/>
                </a:solidFill>
                <a:latin typeface="Arial"/>
                <a:ea typeface="Arial"/>
                <a:cs typeface="Arial"/>
                <a:sym typeface="Arial"/>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42"/>
          <p:cNvSpPr txBox="1"/>
          <p:nvPr>
            <p:ph idx="2" type="body"/>
          </p:nvPr>
        </p:nvSpPr>
        <p:spPr>
          <a:xfrm>
            <a:off x="4927600" y="2465539"/>
            <a:ext cx="6315069" cy="3723753"/>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6"/>
              </a:buClr>
              <a:buSzPts val="1800"/>
              <a:buFont typeface="Arial"/>
              <a:buNone/>
              <a:defRPr sz="1800">
                <a:solidFill>
                  <a:schemeClr val="lt1"/>
                </a:solidFill>
                <a:latin typeface="Arial"/>
                <a:ea typeface="Arial"/>
                <a:cs typeface="Arial"/>
                <a:sym typeface="Arial"/>
              </a:defRPr>
            </a:lvl1pPr>
            <a:lvl2pPr indent="-342900" lvl="1" marL="914400" algn="l">
              <a:lnSpc>
                <a:spcPct val="120000"/>
              </a:lnSpc>
              <a:spcBef>
                <a:spcPts val="1000"/>
              </a:spcBef>
              <a:spcAft>
                <a:spcPts val="0"/>
              </a:spcAft>
              <a:buClr>
                <a:srgbClr val="1BDEF5"/>
              </a:buClr>
              <a:buSzPts val="1800"/>
              <a:buFont typeface="Arial"/>
              <a:buChar char="•"/>
              <a:defRPr sz="1800">
                <a:solidFill>
                  <a:schemeClr val="lt1"/>
                </a:solidFill>
                <a:latin typeface="Arial"/>
                <a:ea typeface="Arial"/>
                <a:cs typeface="Arial"/>
                <a:sym typeface="Arial"/>
              </a:defRPr>
            </a:lvl2pPr>
            <a:lvl3pPr indent="-342900" lvl="2" marL="1371600" algn="l">
              <a:lnSpc>
                <a:spcPct val="120000"/>
              </a:lnSpc>
              <a:spcBef>
                <a:spcPts val="1000"/>
              </a:spcBef>
              <a:spcAft>
                <a:spcPts val="0"/>
              </a:spcAft>
              <a:buClr>
                <a:srgbClr val="1BDEF5"/>
              </a:buClr>
              <a:buSzPts val="1800"/>
              <a:buFont typeface="Arial"/>
              <a:buChar char="•"/>
              <a:defRPr sz="1800">
                <a:solidFill>
                  <a:schemeClr val="lt1"/>
                </a:solidFill>
                <a:latin typeface="Arial"/>
                <a:ea typeface="Arial"/>
                <a:cs typeface="Arial"/>
                <a:sym typeface="Arial"/>
              </a:defRPr>
            </a:lvl3pPr>
            <a:lvl4pPr indent="-342900" lvl="3" marL="1828800" algn="l">
              <a:lnSpc>
                <a:spcPct val="120000"/>
              </a:lnSpc>
              <a:spcBef>
                <a:spcPts val="1000"/>
              </a:spcBef>
              <a:spcAft>
                <a:spcPts val="0"/>
              </a:spcAft>
              <a:buClr>
                <a:srgbClr val="1BDEF5"/>
              </a:buClr>
              <a:buSzPts val="1800"/>
              <a:buFont typeface="Arial"/>
              <a:buChar char="•"/>
              <a:defRPr sz="1800">
                <a:solidFill>
                  <a:schemeClr val="lt1"/>
                </a:solidFill>
                <a:latin typeface="Arial"/>
                <a:ea typeface="Arial"/>
                <a:cs typeface="Arial"/>
                <a:sym typeface="Arial"/>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42"/>
          <p:cNvSpPr txBox="1"/>
          <p:nvPr>
            <p:ph idx="11" type="ftr"/>
          </p:nvPr>
        </p:nvSpPr>
        <p:spPr>
          <a:xfrm>
            <a:off x="336405" y="6237287"/>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2"/>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2 column">
  <p:cSld name="2_Title and 2 column">
    <p:bg>
      <p:bgPr>
        <a:gradFill>
          <a:gsLst>
            <a:gs pos="0">
              <a:schemeClr val="accent4"/>
            </a:gs>
            <a:gs pos="14000">
              <a:srgbClr val="0342DE"/>
            </a:gs>
            <a:gs pos="55000">
              <a:srgbClr val="02090E"/>
            </a:gs>
            <a:gs pos="81000">
              <a:schemeClr val="accent6"/>
            </a:gs>
            <a:gs pos="100000">
              <a:schemeClr val="dk2"/>
            </a:gs>
          </a:gsLst>
          <a:lin ang="7800000" scaled="0"/>
        </a:gradFill>
      </p:bgPr>
    </p:bg>
    <p:spTree>
      <p:nvGrpSpPr>
        <p:cNvPr id="104" name="Shape 104"/>
        <p:cNvGrpSpPr/>
        <p:nvPr/>
      </p:nvGrpSpPr>
      <p:grpSpPr>
        <a:xfrm>
          <a:off x="0" y="0"/>
          <a:ext cx="0" cy="0"/>
          <a:chOff x="0" y="0"/>
          <a:chExt cx="0" cy="0"/>
        </a:xfrm>
      </p:grpSpPr>
      <p:sp>
        <p:nvSpPr>
          <p:cNvPr id="105" name="Google Shape;105;p43"/>
          <p:cNvSpPr/>
          <p:nvPr/>
        </p:nvSpPr>
        <p:spPr>
          <a:xfrm>
            <a:off x="6039728" y="-6350"/>
            <a:ext cx="6154615" cy="686435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6" name="Google Shape;106;p43"/>
          <p:cNvSpPr txBox="1"/>
          <p:nvPr>
            <p:ph type="title"/>
          </p:nvPr>
        </p:nvSpPr>
        <p:spPr>
          <a:xfrm>
            <a:off x="6889627" y="173736"/>
            <a:ext cx="4352662" cy="220370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43"/>
          <p:cNvSpPr/>
          <p:nvPr>
            <p:ph idx="2" type="pic"/>
          </p:nvPr>
        </p:nvSpPr>
        <p:spPr>
          <a:xfrm>
            <a:off x="336550" y="336550"/>
            <a:ext cx="5303640" cy="6184900"/>
          </a:xfrm>
          <a:prstGeom prst="rect">
            <a:avLst/>
          </a:prstGeom>
          <a:noFill/>
          <a:ln>
            <a:noFill/>
          </a:ln>
        </p:spPr>
      </p:sp>
      <p:sp>
        <p:nvSpPr>
          <p:cNvPr id="108" name="Google Shape;108;p43"/>
          <p:cNvSpPr txBox="1"/>
          <p:nvPr>
            <p:ph idx="1" type="body"/>
          </p:nvPr>
        </p:nvSpPr>
        <p:spPr>
          <a:xfrm>
            <a:off x="6889627" y="3104277"/>
            <a:ext cx="4371560" cy="3022201"/>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6"/>
              </a:buClr>
              <a:buSzPts val="1800"/>
              <a:buFont typeface="Arial"/>
              <a:buNone/>
              <a:defRPr sz="1800">
                <a:solidFill>
                  <a:schemeClr val="lt1"/>
                </a:solidFill>
                <a:latin typeface="Arial"/>
                <a:ea typeface="Arial"/>
                <a:cs typeface="Arial"/>
                <a:sym typeface="Arial"/>
              </a:defRPr>
            </a:lvl1pPr>
            <a:lvl2pPr indent="-342900" lvl="1" marL="914400" algn="l">
              <a:lnSpc>
                <a:spcPct val="120000"/>
              </a:lnSpc>
              <a:spcBef>
                <a:spcPts val="1000"/>
              </a:spcBef>
              <a:spcAft>
                <a:spcPts val="0"/>
              </a:spcAft>
              <a:buClr>
                <a:schemeClr val="accent3"/>
              </a:buClr>
              <a:buSzPts val="1800"/>
              <a:buFont typeface="Arial"/>
              <a:buChar char="•"/>
              <a:defRPr sz="1800"/>
            </a:lvl2pPr>
            <a:lvl3pPr indent="-342900" lvl="2" marL="1371600" algn="l">
              <a:lnSpc>
                <a:spcPct val="120000"/>
              </a:lnSpc>
              <a:spcBef>
                <a:spcPts val="1000"/>
              </a:spcBef>
              <a:spcAft>
                <a:spcPts val="0"/>
              </a:spcAft>
              <a:buClr>
                <a:schemeClr val="accent3"/>
              </a:buClr>
              <a:buSzPts val="1800"/>
              <a:buFont typeface="Arial"/>
              <a:buChar char="•"/>
              <a:defRPr sz="1800"/>
            </a:lvl3pPr>
            <a:lvl4pPr indent="-342900" lvl="3" marL="1828800" algn="l">
              <a:lnSpc>
                <a:spcPct val="120000"/>
              </a:lnSpc>
              <a:spcBef>
                <a:spcPts val="1000"/>
              </a:spcBef>
              <a:spcAft>
                <a:spcPts val="0"/>
              </a:spcAft>
              <a:buClr>
                <a:schemeClr val="accent3"/>
              </a:buClr>
              <a:buSzPts val="1800"/>
              <a:buFont typeface="Arial"/>
              <a:buChar char="•"/>
              <a:defRPr sz="1800"/>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43"/>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10" name="Google Shape;110;p43"/>
          <p:cNvCxnSpPr/>
          <p:nvPr/>
        </p:nvCxnSpPr>
        <p:spPr>
          <a:xfrm>
            <a:off x="6889627" y="2679480"/>
            <a:ext cx="4352662" cy="0"/>
          </a:xfrm>
          <a:prstGeom prst="straightConnector1">
            <a:avLst/>
          </a:prstGeom>
          <a:noFill/>
          <a:ln cap="flat" cmpd="sng" w="25400">
            <a:solidFill>
              <a:srgbClr val="022C94"/>
            </a:solidFill>
            <a:prstDash val="solid"/>
            <a:miter lim="800000"/>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and 2 column">
  <p:cSld name="9_Title and 2 column">
    <p:bg>
      <p:bgPr>
        <a:gradFill>
          <a:gsLst>
            <a:gs pos="0">
              <a:schemeClr val="accent4"/>
            </a:gs>
            <a:gs pos="14000">
              <a:srgbClr val="0342DE"/>
            </a:gs>
            <a:gs pos="55000">
              <a:srgbClr val="02090E"/>
            </a:gs>
            <a:gs pos="81000">
              <a:schemeClr val="accent6"/>
            </a:gs>
            <a:gs pos="100000">
              <a:schemeClr val="dk2"/>
            </a:gs>
          </a:gsLst>
          <a:lin ang="2700000" scaled="0"/>
        </a:gradFill>
      </p:bgPr>
    </p:bg>
    <p:spTree>
      <p:nvGrpSpPr>
        <p:cNvPr id="111" name="Shape 111"/>
        <p:cNvGrpSpPr/>
        <p:nvPr/>
      </p:nvGrpSpPr>
      <p:grpSpPr>
        <a:xfrm>
          <a:off x="0" y="0"/>
          <a:ext cx="0" cy="0"/>
          <a:chOff x="0" y="0"/>
          <a:chExt cx="0" cy="0"/>
        </a:xfrm>
      </p:grpSpPr>
      <p:sp>
        <p:nvSpPr>
          <p:cNvPr id="112" name="Google Shape;112;p44"/>
          <p:cNvSpPr/>
          <p:nvPr/>
        </p:nvSpPr>
        <p:spPr>
          <a:xfrm>
            <a:off x="0" y="-6350"/>
            <a:ext cx="4646951" cy="686435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113" name="Google Shape;113;p44"/>
          <p:cNvCxnSpPr/>
          <p:nvPr/>
        </p:nvCxnSpPr>
        <p:spPr>
          <a:xfrm>
            <a:off x="835831" y="2680134"/>
            <a:ext cx="3114078" cy="0"/>
          </a:xfrm>
          <a:prstGeom prst="straightConnector1">
            <a:avLst/>
          </a:prstGeom>
          <a:noFill/>
          <a:ln cap="flat" cmpd="sng" w="25400">
            <a:solidFill>
              <a:srgbClr val="022C94"/>
            </a:solidFill>
            <a:prstDash val="solid"/>
            <a:miter lim="800000"/>
            <a:headEnd len="sm" w="sm" type="none"/>
            <a:tailEnd len="sm" w="sm" type="none"/>
          </a:ln>
        </p:spPr>
      </p:cxnSp>
      <p:sp>
        <p:nvSpPr>
          <p:cNvPr id="114" name="Google Shape;114;p44"/>
          <p:cNvSpPr txBox="1"/>
          <p:nvPr>
            <p:ph type="title"/>
          </p:nvPr>
        </p:nvSpPr>
        <p:spPr>
          <a:xfrm>
            <a:off x="835370" y="171396"/>
            <a:ext cx="3736630" cy="22023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44"/>
          <p:cNvSpPr txBox="1"/>
          <p:nvPr>
            <p:ph idx="1" type="body"/>
          </p:nvPr>
        </p:nvSpPr>
        <p:spPr>
          <a:xfrm>
            <a:off x="841716" y="3078480"/>
            <a:ext cx="3108193" cy="3047997"/>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6"/>
              </a:buClr>
              <a:buSzPts val="1800"/>
              <a:buFont typeface="Arial"/>
              <a:buNone/>
              <a:defRPr sz="1800">
                <a:solidFill>
                  <a:schemeClr val="lt1"/>
                </a:solidFill>
                <a:latin typeface="Arial"/>
                <a:ea typeface="Arial"/>
                <a:cs typeface="Arial"/>
                <a:sym typeface="Arial"/>
              </a:defRPr>
            </a:lvl1pPr>
            <a:lvl2pPr indent="-342900" lvl="1" marL="914400" algn="l">
              <a:lnSpc>
                <a:spcPct val="120000"/>
              </a:lnSpc>
              <a:spcBef>
                <a:spcPts val="1000"/>
              </a:spcBef>
              <a:spcAft>
                <a:spcPts val="0"/>
              </a:spcAft>
              <a:buClr>
                <a:schemeClr val="accent3"/>
              </a:buClr>
              <a:buSzPts val="1800"/>
              <a:buFont typeface="Arial"/>
              <a:buChar char="•"/>
              <a:defRPr sz="1800"/>
            </a:lvl2pPr>
            <a:lvl3pPr indent="-342900" lvl="2" marL="1371600" algn="l">
              <a:lnSpc>
                <a:spcPct val="120000"/>
              </a:lnSpc>
              <a:spcBef>
                <a:spcPts val="1000"/>
              </a:spcBef>
              <a:spcAft>
                <a:spcPts val="0"/>
              </a:spcAft>
              <a:buClr>
                <a:schemeClr val="accent3"/>
              </a:buClr>
              <a:buSzPts val="1800"/>
              <a:buFont typeface="Arial"/>
              <a:buChar char="•"/>
              <a:defRPr sz="1800"/>
            </a:lvl3pPr>
            <a:lvl4pPr indent="-342900" lvl="3" marL="1828800" algn="l">
              <a:lnSpc>
                <a:spcPct val="120000"/>
              </a:lnSpc>
              <a:spcBef>
                <a:spcPts val="1000"/>
              </a:spcBef>
              <a:spcAft>
                <a:spcPts val="0"/>
              </a:spcAft>
              <a:buClr>
                <a:schemeClr val="accent3"/>
              </a:buClr>
              <a:buSzPts val="1800"/>
              <a:buFont typeface="Arial"/>
              <a:buChar char="•"/>
              <a:defRPr sz="1800"/>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44"/>
          <p:cNvSpPr txBox="1"/>
          <p:nvPr>
            <p:ph idx="11" type="ftr"/>
          </p:nvPr>
        </p:nvSpPr>
        <p:spPr>
          <a:xfrm>
            <a:off x="336405" y="6237287"/>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2 column">
  <p:cSld name="10_Title and 2 column">
    <p:bg>
      <p:bgPr>
        <a:gradFill>
          <a:gsLst>
            <a:gs pos="0">
              <a:schemeClr val="accent4"/>
            </a:gs>
            <a:gs pos="14000">
              <a:srgbClr val="0342DE"/>
            </a:gs>
            <a:gs pos="31000">
              <a:srgbClr val="02090E"/>
            </a:gs>
            <a:gs pos="81000">
              <a:schemeClr val="accent6"/>
            </a:gs>
            <a:gs pos="100000">
              <a:schemeClr val="dk2"/>
            </a:gs>
          </a:gsLst>
          <a:lin ang="7800000" scaled="0"/>
        </a:gradFill>
      </p:bgPr>
    </p:bg>
    <p:spTree>
      <p:nvGrpSpPr>
        <p:cNvPr id="117" name="Shape 117"/>
        <p:cNvGrpSpPr/>
        <p:nvPr/>
      </p:nvGrpSpPr>
      <p:grpSpPr>
        <a:xfrm>
          <a:off x="0" y="0"/>
          <a:ext cx="0" cy="0"/>
          <a:chOff x="0" y="0"/>
          <a:chExt cx="0" cy="0"/>
        </a:xfrm>
      </p:grpSpPr>
      <p:sp>
        <p:nvSpPr>
          <p:cNvPr id="118" name="Google Shape;118;p45"/>
          <p:cNvSpPr/>
          <p:nvPr/>
        </p:nvSpPr>
        <p:spPr>
          <a:xfrm>
            <a:off x="0" y="0"/>
            <a:ext cx="12191999" cy="685800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9" name="Google Shape;119;p45"/>
          <p:cNvCxnSpPr/>
          <p:nvPr/>
        </p:nvCxnSpPr>
        <p:spPr>
          <a:xfrm>
            <a:off x="807039" y="1983416"/>
            <a:ext cx="10435630" cy="0"/>
          </a:xfrm>
          <a:prstGeom prst="straightConnector1">
            <a:avLst/>
          </a:prstGeom>
          <a:noFill/>
          <a:ln cap="flat" cmpd="sng" w="25400">
            <a:solidFill>
              <a:srgbClr val="022C94"/>
            </a:solidFill>
            <a:prstDash val="solid"/>
            <a:miter lim="800000"/>
            <a:headEnd len="sm" w="sm" type="none"/>
            <a:tailEnd len="sm" w="sm" type="none"/>
          </a:ln>
        </p:spPr>
      </p:cxnSp>
      <p:sp>
        <p:nvSpPr>
          <p:cNvPr id="120" name="Google Shape;120;p45"/>
          <p:cNvSpPr txBox="1"/>
          <p:nvPr>
            <p:ph type="title"/>
          </p:nvPr>
        </p:nvSpPr>
        <p:spPr>
          <a:xfrm>
            <a:off x="733562" y="433906"/>
            <a:ext cx="10515601" cy="13274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45"/>
          <p:cNvSpPr txBox="1"/>
          <p:nvPr>
            <p:ph idx="1" type="body"/>
          </p:nvPr>
        </p:nvSpPr>
        <p:spPr>
          <a:xfrm>
            <a:off x="814302" y="2465535"/>
            <a:ext cx="7303538" cy="3427265"/>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Clr>
                <a:schemeClr val="accent3"/>
              </a:buClr>
              <a:buSzPts val="1800"/>
              <a:buFont typeface="Arial"/>
              <a:buChar char="•"/>
              <a:defRPr sz="1800">
                <a:solidFill>
                  <a:schemeClr val="lt1"/>
                </a:solidFill>
                <a:latin typeface="Arial"/>
                <a:ea typeface="Arial"/>
                <a:cs typeface="Arial"/>
                <a:sym typeface="Arial"/>
              </a:defRPr>
            </a:lvl1pPr>
            <a:lvl2pPr indent="-342900" lvl="1" marL="914400" algn="l">
              <a:lnSpc>
                <a:spcPct val="120000"/>
              </a:lnSpc>
              <a:spcBef>
                <a:spcPts val="500"/>
              </a:spcBef>
              <a:spcAft>
                <a:spcPts val="0"/>
              </a:spcAft>
              <a:buClr>
                <a:schemeClr val="accent3"/>
              </a:buClr>
              <a:buSzPts val="1800"/>
              <a:buChar char="•"/>
              <a:defRPr sz="1800"/>
            </a:lvl2pPr>
            <a:lvl3pPr indent="-342900" lvl="2" marL="1371600" algn="l">
              <a:lnSpc>
                <a:spcPct val="120000"/>
              </a:lnSpc>
              <a:spcBef>
                <a:spcPts val="500"/>
              </a:spcBef>
              <a:spcAft>
                <a:spcPts val="0"/>
              </a:spcAft>
              <a:buClr>
                <a:schemeClr val="accent3"/>
              </a:buClr>
              <a:buSzPts val="1800"/>
              <a:buChar char="•"/>
              <a:defRPr sz="1800"/>
            </a:lvl3pPr>
            <a:lvl4pPr indent="-342900" lvl="3" marL="1828800" algn="l">
              <a:lnSpc>
                <a:spcPct val="120000"/>
              </a:lnSpc>
              <a:spcBef>
                <a:spcPts val="500"/>
              </a:spcBef>
              <a:spcAft>
                <a:spcPts val="0"/>
              </a:spcAft>
              <a:buClr>
                <a:schemeClr val="accent3"/>
              </a:buClr>
              <a:buSzPts val="1800"/>
              <a:buChar char="•"/>
              <a:defRPr sz="1800"/>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45"/>
          <p:cNvSpPr txBox="1"/>
          <p:nvPr>
            <p:ph idx="2" type="body"/>
          </p:nvPr>
        </p:nvSpPr>
        <p:spPr>
          <a:xfrm>
            <a:off x="8392160" y="2465388"/>
            <a:ext cx="2856865" cy="342741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800"/>
              <a:buFont typeface="Arial"/>
              <a:buNone/>
              <a:defRPr sz="1800">
                <a:solidFill>
                  <a:schemeClr val="lt1"/>
                </a:solidFill>
                <a:latin typeface="Arial"/>
                <a:ea typeface="Arial"/>
                <a:cs typeface="Arial"/>
                <a:sym typeface="Arial"/>
              </a:defRPr>
            </a:lvl1pPr>
            <a:lvl2pPr indent="-228600" lvl="1" marL="914400" algn="l">
              <a:lnSpc>
                <a:spcPct val="120000"/>
              </a:lnSpc>
              <a:spcBef>
                <a:spcPts val="1000"/>
              </a:spcBef>
              <a:spcAft>
                <a:spcPts val="0"/>
              </a:spcAft>
              <a:buSzPts val="1600"/>
              <a:buNone/>
              <a:defRPr sz="1600">
                <a:solidFill>
                  <a:schemeClr val="lt1"/>
                </a:solidFill>
                <a:latin typeface="Arial"/>
                <a:ea typeface="Arial"/>
                <a:cs typeface="Arial"/>
                <a:sym typeface="Arial"/>
              </a:defRPr>
            </a:lvl2pPr>
            <a:lvl3pPr indent="-228600" lvl="2" marL="1371600" algn="l">
              <a:lnSpc>
                <a:spcPct val="120000"/>
              </a:lnSpc>
              <a:spcBef>
                <a:spcPts val="1000"/>
              </a:spcBef>
              <a:spcAft>
                <a:spcPts val="0"/>
              </a:spcAft>
              <a:buSzPts val="1400"/>
              <a:buNone/>
              <a:defRPr sz="1400">
                <a:solidFill>
                  <a:schemeClr val="lt1"/>
                </a:solidFill>
                <a:latin typeface="Arial"/>
                <a:ea typeface="Arial"/>
                <a:cs typeface="Arial"/>
                <a:sym typeface="Arial"/>
              </a:defRPr>
            </a:lvl3pPr>
            <a:lvl4pPr indent="-228600" lvl="3" marL="1828800" algn="l">
              <a:lnSpc>
                <a:spcPct val="120000"/>
              </a:lnSpc>
              <a:spcBef>
                <a:spcPts val="1000"/>
              </a:spcBef>
              <a:spcAft>
                <a:spcPts val="0"/>
              </a:spcAft>
              <a:buSzPts val="1200"/>
              <a:buNone/>
              <a:defRPr sz="1200">
                <a:solidFill>
                  <a:schemeClr val="lt1"/>
                </a:solidFill>
                <a:latin typeface="Arial"/>
                <a:ea typeface="Arial"/>
                <a:cs typeface="Arial"/>
                <a:sym typeface="Arial"/>
              </a:defRPr>
            </a:lvl4pPr>
            <a:lvl5pPr indent="-228600" lvl="4" marL="2286000" algn="l">
              <a:lnSpc>
                <a:spcPct val="120000"/>
              </a:lnSpc>
              <a:spcBef>
                <a:spcPts val="1000"/>
              </a:spcBef>
              <a:spcAft>
                <a:spcPts val="0"/>
              </a:spcAft>
              <a:buSzPts val="1200"/>
              <a:buNone/>
              <a:defRPr sz="12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45"/>
          <p:cNvSpPr txBox="1"/>
          <p:nvPr>
            <p:ph idx="11" type="ftr"/>
          </p:nvPr>
        </p:nvSpPr>
        <p:spPr>
          <a:xfrm>
            <a:off x="336405" y="6237287"/>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5"/>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
  <p:cSld name="Title and 2 column">
    <p:bg>
      <p:bgPr>
        <a:gradFill>
          <a:gsLst>
            <a:gs pos="0">
              <a:schemeClr val="accent4"/>
            </a:gs>
            <a:gs pos="14000">
              <a:srgbClr val="0342DE"/>
            </a:gs>
            <a:gs pos="31000">
              <a:srgbClr val="02090E"/>
            </a:gs>
            <a:gs pos="81000">
              <a:schemeClr val="accent6"/>
            </a:gs>
            <a:gs pos="100000">
              <a:schemeClr val="dk2"/>
            </a:gs>
          </a:gsLst>
          <a:lin ang="7800000" scaled="0"/>
        </a:gradFill>
      </p:bgPr>
    </p:bg>
    <p:spTree>
      <p:nvGrpSpPr>
        <p:cNvPr id="125" name="Shape 125"/>
        <p:cNvGrpSpPr/>
        <p:nvPr/>
      </p:nvGrpSpPr>
      <p:grpSpPr>
        <a:xfrm>
          <a:off x="0" y="0"/>
          <a:ext cx="0" cy="0"/>
          <a:chOff x="0" y="0"/>
          <a:chExt cx="0" cy="0"/>
        </a:xfrm>
      </p:grpSpPr>
      <p:sp>
        <p:nvSpPr>
          <p:cNvPr id="126" name="Google Shape;126;p46"/>
          <p:cNvSpPr/>
          <p:nvPr/>
        </p:nvSpPr>
        <p:spPr>
          <a:xfrm>
            <a:off x="321869" y="343814"/>
            <a:ext cx="11550701" cy="6210605"/>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27" name="Google Shape;127;p46"/>
          <p:cNvCxnSpPr/>
          <p:nvPr/>
        </p:nvCxnSpPr>
        <p:spPr>
          <a:xfrm>
            <a:off x="807039" y="1991547"/>
            <a:ext cx="10546763" cy="0"/>
          </a:xfrm>
          <a:prstGeom prst="straightConnector1">
            <a:avLst/>
          </a:prstGeom>
          <a:noFill/>
          <a:ln cap="flat" cmpd="sng" w="25400">
            <a:solidFill>
              <a:srgbClr val="022C94"/>
            </a:solidFill>
            <a:prstDash val="solid"/>
            <a:miter lim="800000"/>
            <a:headEnd len="sm" w="sm" type="none"/>
            <a:tailEnd len="sm" w="sm" type="none"/>
          </a:ln>
        </p:spPr>
      </p:cxnSp>
      <p:sp>
        <p:nvSpPr>
          <p:cNvPr id="128" name="Google Shape;128;p46"/>
          <p:cNvSpPr txBox="1"/>
          <p:nvPr>
            <p:ph type="title"/>
          </p:nvPr>
        </p:nvSpPr>
        <p:spPr>
          <a:xfrm>
            <a:off x="835370" y="643842"/>
            <a:ext cx="10515601" cy="1140849"/>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9" name="Google Shape;129;p46"/>
          <p:cNvCxnSpPr/>
          <p:nvPr/>
        </p:nvCxnSpPr>
        <p:spPr>
          <a:xfrm>
            <a:off x="807039" y="1983705"/>
            <a:ext cx="10435630" cy="0"/>
          </a:xfrm>
          <a:prstGeom prst="straightConnector1">
            <a:avLst/>
          </a:prstGeom>
          <a:noFill/>
          <a:ln cap="flat" cmpd="sng" w="25400">
            <a:solidFill>
              <a:srgbClr val="022C94"/>
            </a:solidFill>
            <a:prstDash val="solid"/>
            <a:miter lim="800000"/>
            <a:headEnd len="sm" w="sm" type="none"/>
            <a:tailEnd len="sm" w="sm" type="none"/>
          </a:ln>
        </p:spPr>
      </p:cxnSp>
      <p:sp>
        <p:nvSpPr>
          <p:cNvPr id="130" name="Google Shape;130;p46"/>
          <p:cNvSpPr txBox="1"/>
          <p:nvPr>
            <p:ph idx="11" type="ftr"/>
          </p:nvPr>
        </p:nvSpPr>
        <p:spPr>
          <a:xfrm>
            <a:off x="336405" y="6237287"/>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6"/>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2 column">
  <p:cSld name="4_Title and 2 column">
    <p:bg>
      <p:bgPr>
        <a:gradFill>
          <a:gsLst>
            <a:gs pos="0">
              <a:schemeClr val="accent4"/>
            </a:gs>
            <a:gs pos="14000">
              <a:srgbClr val="0342DE"/>
            </a:gs>
            <a:gs pos="31000">
              <a:srgbClr val="02090E"/>
            </a:gs>
            <a:gs pos="81000">
              <a:schemeClr val="accent6"/>
            </a:gs>
            <a:gs pos="100000">
              <a:schemeClr val="dk2"/>
            </a:gs>
          </a:gsLst>
          <a:lin ang="12600000" scaled="0"/>
        </a:gradFill>
      </p:bgPr>
    </p:bg>
    <p:spTree>
      <p:nvGrpSpPr>
        <p:cNvPr id="19" name="Shape 19"/>
        <p:cNvGrpSpPr/>
        <p:nvPr/>
      </p:nvGrpSpPr>
      <p:grpSpPr>
        <a:xfrm>
          <a:off x="0" y="0"/>
          <a:ext cx="0" cy="0"/>
          <a:chOff x="0" y="0"/>
          <a:chExt cx="0" cy="0"/>
        </a:xfrm>
      </p:grpSpPr>
      <p:sp>
        <p:nvSpPr>
          <p:cNvPr id="20" name="Google Shape;20;p34"/>
          <p:cNvSpPr/>
          <p:nvPr/>
        </p:nvSpPr>
        <p:spPr>
          <a:xfrm>
            <a:off x="321869" y="343814"/>
            <a:ext cx="11550701" cy="6210605"/>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34"/>
          <p:cNvSpPr txBox="1"/>
          <p:nvPr>
            <p:ph type="title"/>
          </p:nvPr>
        </p:nvSpPr>
        <p:spPr>
          <a:xfrm>
            <a:off x="321869" y="579120"/>
            <a:ext cx="11548261" cy="273330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3200"/>
              <a:buFont typeface="Arial"/>
              <a:buNone/>
              <a:defRPr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4"/>
          <p:cNvSpPr txBox="1"/>
          <p:nvPr>
            <p:ph idx="1" type="subTitle"/>
          </p:nvPr>
        </p:nvSpPr>
        <p:spPr>
          <a:xfrm>
            <a:off x="321868" y="3484615"/>
            <a:ext cx="11562303" cy="2387865"/>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1BDEF5"/>
              </a:buClr>
              <a:buSzPts val="6000"/>
              <a:buNone/>
              <a:defRPr b="0" i="0" sz="6000" cap="none">
                <a:solidFill>
                  <a:srgbClr val="1BDEF5"/>
                </a:solidFill>
                <a:latin typeface="Arial"/>
                <a:ea typeface="Arial"/>
                <a:cs typeface="Arial"/>
                <a:sym typeface="Aria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34"/>
          <p:cNvSpPr txBox="1"/>
          <p:nvPr>
            <p:ph idx="11" type="ftr"/>
          </p:nvPr>
        </p:nvSpPr>
        <p:spPr>
          <a:xfrm>
            <a:off x="336405" y="6237287"/>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4"/>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Title and Content 3">
    <p:bg>
      <p:bgPr>
        <a:gradFill>
          <a:gsLst>
            <a:gs pos="0">
              <a:schemeClr val="accent4"/>
            </a:gs>
            <a:gs pos="14000">
              <a:srgbClr val="0342DE"/>
            </a:gs>
            <a:gs pos="31000">
              <a:srgbClr val="02090E"/>
            </a:gs>
            <a:gs pos="81000">
              <a:schemeClr val="accent6"/>
            </a:gs>
            <a:gs pos="100000">
              <a:schemeClr val="dk2"/>
            </a:gs>
          </a:gsLst>
          <a:lin ang="7800000" scaled="0"/>
        </a:gradFill>
      </p:bgPr>
    </p:bg>
    <p:spTree>
      <p:nvGrpSpPr>
        <p:cNvPr id="25" name="Shape 25"/>
        <p:cNvGrpSpPr/>
        <p:nvPr/>
      </p:nvGrpSpPr>
      <p:grpSpPr>
        <a:xfrm>
          <a:off x="0" y="0"/>
          <a:ext cx="0" cy="0"/>
          <a:chOff x="0" y="0"/>
          <a:chExt cx="0" cy="0"/>
        </a:xfrm>
      </p:grpSpPr>
      <p:grpSp>
        <p:nvGrpSpPr>
          <p:cNvPr id="26" name="Google Shape;26;p35"/>
          <p:cNvGrpSpPr/>
          <p:nvPr/>
        </p:nvGrpSpPr>
        <p:grpSpPr>
          <a:xfrm>
            <a:off x="0" y="-6350"/>
            <a:ext cx="12185770" cy="6864350"/>
            <a:chOff x="0" y="-6350"/>
            <a:chExt cx="12185770" cy="6864350"/>
          </a:xfrm>
        </p:grpSpPr>
        <p:sp>
          <p:nvSpPr>
            <p:cNvPr id="27" name="Google Shape;27;p35"/>
            <p:cNvSpPr/>
            <p:nvPr/>
          </p:nvSpPr>
          <p:spPr>
            <a:xfrm>
              <a:off x="0" y="-6350"/>
              <a:ext cx="6160393" cy="686435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8" name="Google Shape;28;p35"/>
            <p:cNvPicPr preferRelativeResize="0"/>
            <p:nvPr/>
          </p:nvPicPr>
          <p:blipFill rotWithShape="1">
            <a:blip r:embed="rId2">
              <a:alphaModFix/>
            </a:blip>
            <a:srcRect b="0" l="0" r="0" t="0"/>
            <a:stretch/>
          </p:blipFill>
          <p:spPr>
            <a:xfrm rot="5400000">
              <a:off x="5750267" y="410125"/>
              <a:ext cx="6845628" cy="6025377"/>
            </a:xfrm>
            <a:prstGeom prst="rect">
              <a:avLst/>
            </a:prstGeom>
            <a:noFill/>
            <a:ln>
              <a:noFill/>
            </a:ln>
          </p:spPr>
        </p:pic>
        <p:grpSp>
          <p:nvGrpSpPr>
            <p:cNvPr id="29" name="Google Shape;29;p35"/>
            <p:cNvGrpSpPr/>
            <p:nvPr/>
          </p:nvGrpSpPr>
          <p:grpSpPr>
            <a:xfrm rot="10800000">
              <a:off x="5304704" y="259572"/>
              <a:ext cx="584267" cy="390181"/>
              <a:chOff x="1876516" y="596691"/>
              <a:chExt cx="584267" cy="390181"/>
            </a:xfrm>
          </p:grpSpPr>
          <p:sp>
            <p:nvSpPr>
              <p:cNvPr id="30" name="Google Shape;30;p35"/>
              <p:cNvSpPr/>
              <p:nvPr/>
            </p:nvSpPr>
            <p:spPr>
              <a:xfrm>
                <a:off x="1876516" y="842493"/>
                <a:ext cx="144379" cy="144379"/>
              </a:xfrm>
              <a:prstGeom prst="ellipse">
                <a:avLst/>
              </a:prstGeom>
              <a:noFill/>
              <a:ln cap="flat" cmpd="sng" w="12700">
                <a:solidFill>
                  <a:srgbClr val="82A6FD">
                    <a:alpha val="48627"/>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35"/>
              <p:cNvSpPr/>
              <p:nvPr/>
            </p:nvSpPr>
            <p:spPr>
              <a:xfrm>
                <a:off x="2360199" y="596691"/>
                <a:ext cx="100584" cy="100584"/>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32" name="Google Shape;32;p35"/>
          <p:cNvSpPr txBox="1"/>
          <p:nvPr>
            <p:ph type="title"/>
          </p:nvPr>
        </p:nvSpPr>
        <p:spPr>
          <a:xfrm>
            <a:off x="838201" y="365125"/>
            <a:ext cx="4466502" cy="193686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3" name="Google Shape;33;p35"/>
          <p:cNvCxnSpPr/>
          <p:nvPr/>
        </p:nvCxnSpPr>
        <p:spPr>
          <a:xfrm>
            <a:off x="835831" y="2620500"/>
            <a:ext cx="4471665" cy="0"/>
          </a:xfrm>
          <a:prstGeom prst="straightConnector1">
            <a:avLst/>
          </a:prstGeom>
          <a:noFill/>
          <a:ln cap="flat" cmpd="sng" w="25400">
            <a:solidFill>
              <a:srgbClr val="022C94"/>
            </a:solidFill>
            <a:prstDash val="solid"/>
            <a:miter lim="800000"/>
            <a:headEnd len="sm" w="sm" type="none"/>
            <a:tailEnd len="sm" w="sm" type="none"/>
          </a:ln>
        </p:spPr>
      </p:cxnSp>
      <p:sp>
        <p:nvSpPr>
          <p:cNvPr id="34" name="Google Shape;34;p35"/>
          <p:cNvSpPr txBox="1"/>
          <p:nvPr>
            <p:ph idx="1" type="body"/>
          </p:nvPr>
        </p:nvSpPr>
        <p:spPr>
          <a:xfrm>
            <a:off x="838201" y="3097848"/>
            <a:ext cx="4466504" cy="3405187"/>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800"/>
              <a:buNone/>
              <a:defRPr sz="1800">
                <a:solidFill>
                  <a:schemeClr val="lt1"/>
                </a:solidFill>
                <a:latin typeface="Arial"/>
                <a:ea typeface="Arial"/>
                <a:cs typeface="Arial"/>
                <a:sym typeface="Arial"/>
              </a:defRPr>
            </a:lvl1pPr>
            <a:lvl2pPr indent="-330200" lvl="1" marL="914400" algn="l">
              <a:lnSpc>
                <a:spcPct val="120000"/>
              </a:lnSpc>
              <a:spcBef>
                <a:spcPts val="10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20000"/>
              </a:lnSpc>
              <a:spcBef>
                <a:spcPts val="1000"/>
              </a:spcBef>
              <a:spcAft>
                <a:spcPts val="0"/>
              </a:spcAft>
              <a:buSzPts val="1400"/>
              <a:buChar char="•"/>
              <a:defRPr sz="1400">
                <a:solidFill>
                  <a:schemeClr val="lt1"/>
                </a:solidFill>
                <a:latin typeface="Arial"/>
                <a:ea typeface="Arial"/>
                <a:cs typeface="Arial"/>
                <a:sym typeface="Arial"/>
              </a:defRPr>
            </a:lvl3pPr>
            <a:lvl4pPr indent="-304800" lvl="3" marL="1828800" algn="l">
              <a:lnSpc>
                <a:spcPct val="120000"/>
              </a:lnSpc>
              <a:spcBef>
                <a:spcPts val="1000"/>
              </a:spcBef>
              <a:spcAft>
                <a:spcPts val="0"/>
              </a:spcAft>
              <a:buSzPts val="1200"/>
              <a:buChar char="•"/>
              <a:defRPr sz="1200">
                <a:solidFill>
                  <a:schemeClr val="lt1"/>
                </a:solidFill>
                <a:latin typeface="Arial"/>
                <a:ea typeface="Arial"/>
                <a:cs typeface="Arial"/>
                <a:sym typeface="Arial"/>
              </a:defRPr>
            </a:lvl4pPr>
            <a:lvl5pPr indent="-304800" lvl="4" marL="2286000" algn="l">
              <a:lnSpc>
                <a:spcPct val="120000"/>
              </a:lnSpc>
              <a:spcBef>
                <a:spcPts val="1000"/>
              </a:spcBef>
              <a:spcAft>
                <a:spcPts val="0"/>
              </a:spcAft>
              <a:buSzPts val="1200"/>
              <a:buChar char="•"/>
              <a:defRPr sz="1200">
                <a:solidFill>
                  <a:schemeClr val="lt1"/>
                </a:solidFill>
                <a:latin typeface="Arial"/>
                <a:ea typeface="Arial"/>
                <a:cs typeface="Arial"/>
                <a:sym typeface="Aria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gradFill>
          <a:gsLst>
            <a:gs pos="0">
              <a:schemeClr val="accent4"/>
            </a:gs>
            <a:gs pos="14000">
              <a:srgbClr val="0342DE"/>
            </a:gs>
            <a:gs pos="31000">
              <a:srgbClr val="02090E"/>
            </a:gs>
            <a:gs pos="79000">
              <a:schemeClr val="accent6"/>
            </a:gs>
            <a:gs pos="100000">
              <a:schemeClr val="dk2"/>
            </a:gs>
          </a:gsLst>
          <a:lin ang="5400000" scaled="0"/>
        </a:gradFill>
      </p:bgPr>
    </p:bg>
    <p:spTree>
      <p:nvGrpSpPr>
        <p:cNvPr id="35" name="Shape 35"/>
        <p:cNvGrpSpPr/>
        <p:nvPr/>
      </p:nvGrpSpPr>
      <p:grpSpPr>
        <a:xfrm>
          <a:off x="0" y="0"/>
          <a:ext cx="0" cy="0"/>
          <a:chOff x="0" y="0"/>
          <a:chExt cx="0" cy="0"/>
        </a:xfrm>
      </p:grpSpPr>
      <p:sp>
        <p:nvSpPr>
          <p:cNvPr id="36" name="Google Shape;36;p36"/>
          <p:cNvSpPr/>
          <p:nvPr/>
        </p:nvSpPr>
        <p:spPr>
          <a:xfrm>
            <a:off x="2" y="1"/>
            <a:ext cx="12191997" cy="6857998"/>
          </a:xfrm>
          <a:prstGeom prst="rect">
            <a:avLst/>
          </a:prstGeom>
          <a:gradFill>
            <a:gsLst>
              <a:gs pos="0">
                <a:srgbClr val="1A012C"/>
              </a:gs>
              <a:gs pos="45000">
                <a:srgbClr val="1A012C">
                  <a:alpha val="49803"/>
                </a:srgbClr>
              </a:gs>
              <a:gs pos="100000">
                <a:srgbClr val="4A017E">
                  <a:alpha val="49803"/>
                </a:srgbClr>
              </a:gs>
            </a:gsLst>
            <a:path path="circle">
              <a:fillToRect b="50%" l="50%" r="50%" t="50%"/>
            </a:path>
            <a:tileRect/>
          </a:gradFill>
          <a:ln cap="flat" cmpd="sng" w="12700">
            <a:solidFill>
              <a:srgbClr val="69662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 name="Google Shape;37;p36"/>
          <p:cNvSpPr/>
          <p:nvPr/>
        </p:nvSpPr>
        <p:spPr>
          <a:xfrm>
            <a:off x="1" y="-6350"/>
            <a:ext cx="6096000" cy="686435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36"/>
          <p:cNvSpPr txBox="1"/>
          <p:nvPr>
            <p:ph type="title"/>
          </p:nvPr>
        </p:nvSpPr>
        <p:spPr>
          <a:xfrm>
            <a:off x="799891" y="511762"/>
            <a:ext cx="4960830" cy="278515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400"/>
              <a:buFont typeface="Arial"/>
              <a:buNone/>
              <a:defRPr sz="2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6"/>
          <p:cNvSpPr txBox="1"/>
          <p:nvPr>
            <p:ph idx="1" type="subTitle"/>
          </p:nvPr>
        </p:nvSpPr>
        <p:spPr>
          <a:xfrm>
            <a:off x="802640" y="3484615"/>
            <a:ext cx="4958081" cy="2387865"/>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rgbClr val="1BDEF5"/>
              </a:buClr>
              <a:buSzPts val="3200"/>
              <a:buNone/>
              <a:defRPr b="0" i="0" sz="3200" cap="none">
                <a:solidFill>
                  <a:srgbClr val="1BDEF5"/>
                </a:solidFill>
                <a:latin typeface="Arial"/>
                <a:ea typeface="Arial"/>
                <a:cs typeface="Arial"/>
                <a:sym typeface="Aria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36"/>
          <p:cNvSpPr/>
          <p:nvPr>
            <p:ph idx="2" type="pic"/>
          </p:nvPr>
        </p:nvSpPr>
        <p:spPr>
          <a:xfrm>
            <a:off x="6497638" y="336550"/>
            <a:ext cx="5322887" cy="6184900"/>
          </a:xfrm>
          <a:prstGeom prst="rect">
            <a:avLst/>
          </a:prstGeom>
          <a:noFill/>
          <a:ln>
            <a:noFill/>
          </a:ln>
        </p:spPr>
      </p:sp>
      <p:sp>
        <p:nvSpPr>
          <p:cNvPr id="41" name="Google Shape;41;p36"/>
          <p:cNvSpPr txBox="1"/>
          <p:nvPr>
            <p:ph idx="11" type="ftr"/>
          </p:nvPr>
        </p:nvSpPr>
        <p:spPr>
          <a:xfrm>
            <a:off x="336405" y="6237287"/>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6"/>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2 column">
  <p:cSld name="6_Title and 2 column">
    <p:bg>
      <p:bgPr>
        <a:gradFill>
          <a:gsLst>
            <a:gs pos="0">
              <a:schemeClr val="accent4"/>
            </a:gs>
            <a:gs pos="14000">
              <a:srgbClr val="0342DE"/>
            </a:gs>
            <a:gs pos="55000">
              <a:srgbClr val="02090E"/>
            </a:gs>
            <a:gs pos="79000">
              <a:schemeClr val="accent6"/>
            </a:gs>
            <a:gs pos="100000">
              <a:schemeClr val="dk2"/>
            </a:gs>
          </a:gsLst>
          <a:lin ang="7800000" scaled="0"/>
        </a:gradFill>
      </p:bgPr>
    </p:bg>
    <p:spTree>
      <p:nvGrpSpPr>
        <p:cNvPr id="43" name="Shape 43"/>
        <p:cNvGrpSpPr/>
        <p:nvPr/>
      </p:nvGrpSpPr>
      <p:grpSpPr>
        <a:xfrm>
          <a:off x="0" y="0"/>
          <a:ext cx="0" cy="0"/>
          <a:chOff x="0" y="0"/>
          <a:chExt cx="0" cy="0"/>
        </a:xfrm>
      </p:grpSpPr>
      <p:pic>
        <p:nvPicPr>
          <p:cNvPr id="44" name="Google Shape;44;p37"/>
          <p:cNvPicPr preferRelativeResize="0"/>
          <p:nvPr/>
        </p:nvPicPr>
        <p:blipFill rotWithShape="1">
          <a:blip r:embed="rId2">
            <a:alphaModFix/>
          </a:blip>
          <a:srcRect b="0" l="0" r="0" t="0"/>
          <a:stretch/>
        </p:blipFill>
        <p:spPr>
          <a:xfrm>
            <a:off x="0" y="-6350"/>
            <a:ext cx="2356339" cy="6853863"/>
          </a:xfrm>
          <a:prstGeom prst="rect">
            <a:avLst/>
          </a:prstGeom>
          <a:noFill/>
          <a:ln>
            <a:noFill/>
          </a:ln>
        </p:spPr>
      </p:pic>
      <p:sp>
        <p:nvSpPr>
          <p:cNvPr id="45" name="Google Shape;45;p37"/>
          <p:cNvSpPr/>
          <p:nvPr/>
        </p:nvSpPr>
        <p:spPr>
          <a:xfrm>
            <a:off x="2356339" y="-6350"/>
            <a:ext cx="9831801" cy="686435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6" name="Google Shape;46;p37"/>
          <p:cNvCxnSpPr/>
          <p:nvPr/>
        </p:nvCxnSpPr>
        <p:spPr>
          <a:xfrm>
            <a:off x="3305669" y="2002443"/>
            <a:ext cx="7922116" cy="0"/>
          </a:xfrm>
          <a:prstGeom prst="straightConnector1">
            <a:avLst/>
          </a:prstGeom>
          <a:noFill/>
          <a:ln cap="flat" cmpd="sng" w="25400">
            <a:solidFill>
              <a:srgbClr val="022C94"/>
            </a:solidFill>
            <a:prstDash val="solid"/>
            <a:miter lim="800000"/>
            <a:headEnd len="sm" w="sm" type="none"/>
            <a:tailEnd len="sm" w="sm" type="none"/>
          </a:ln>
        </p:spPr>
      </p:cxnSp>
      <p:sp>
        <p:nvSpPr>
          <p:cNvPr id="47" name="Google Shape;47;p37"/>
          <p:cNvSpPr txBox="1"/>
          <p:nvPr>
            <p:ph type="title"/>
          </p:nvPr>
        </p:nvSpPr>
        <p:spPr>
          <a:xfrm>
            <a:off x="3305669" y="113097"/>
            <a:ext cx="7420819" cy="1656304"/>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7"/>
          <p:cNvSpPr txBox="1"/>
          <p:nvPr>
            <p:ph idx="1" type="body"/>
          </p:nvPr>
        </p:nvSpPr>
        <p:spPr>
          <a:xfrm>
            <a:off x="3305669" y="2470150"/>
            <a:ext cx="7420819" cy="3676649"/>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Clr>
                <a:schemeClr val="accent3"/>
              </a:buClr>
              <a:buSzPts val="1800"/>
              <a:buFont typeface="Arial"/>
              <a:buChar char="•"/>
              <a:defRPr sz="1800">
                <a:solidFill>
                  <a:schemeClr val="lt1"/>
                </a:solidFill>
                <a:latin typeface="Arial"/>
                <a:ea typeface="Arial"/>
                <a:cs typeface="Arial"/>
                <a:sym typeface="Arial"/>
              </a:defRPr>
            </a:lvl1pPr>
            <a:lvl2pPr indent="-330200" lvl="1" marL="914400" algn="l">
              <a:lnSpc>
                <a:spcPct val="120000"/>
              </a:lnSpc>
              <a:spcBef>
                <a:spcPts val="1000"/>
              </a:spcBef>
              <a:spcAft>
                <a:spcPts val="0"/>
              </a:spcAft>
              <a:buClr>
                <a:schemeClr val="accent3"/>
              </a:buClr>
              <a:buSzPts val="1600"/>
              <a:buFont typeface="Arial"/>
              <a:buChar char="•"/>
              <a:defRPr sz="1600">
                <a:solidFill>
                  <a:schemeClr val="lt1"/>
                </a:solidFill>
                <a:latin typeface="Arial"/>
                <a:ea typeface="Arial"/>
                <a:cs typeface="Arial"/>
                <a:sym typeface="Arial"/>
              </a:defRPr>
            </a:lvl2pPr>
            <a:lvl3pPr indent="-317500" lvl="2" marL="1371600" algn="l">
              <a:lnSpc>
                <a:spcPct val="120000"/>
              </a:lnSpc>
              <a:spcBef>
                <a:spcPts val="1000"/>
              </a:spcBef>
              <a:spcAft>
                <a:spcPts val="0"/>
              </a:spcAft>
              <a:buClr>
                <a:schemeClr val="accent3"/>
              </a:buClr>
              <a:buSzPts val="1400"/>
              <a:buFont typeface="Arial"/>
              <a:buChar char="•"/>
              <a:defRPr sz="1400">
                <a:solidFill>
                  <a:schemeClr val="lt1"/>
                </a:solidFill>
                <a:latin typeface="Arial"/>
                <a:ea typeface="Arial"/>
                <a:cs typeface="Arial"/>
                <a:sym typeface="Arial"/>
              </a:defRPr>
            </a:lvl3pPr>
            <a:lvl4pPr indent="-304800" lvl="3" marL="1828800" algn="l">
              <a:lnSpc>
                <a:spcPct val="120000"/>
              </a:lnSpc>
              <a:spcBef>
                <a:spcPts val="1000"/>
              </a:spcBef>
              <a:spcAft>
                <a:spcPts val="0"/>
              </a:spcAft>
              <a:buClr>
                <a:schemeClr val="accent3"/>
              </a:buClr>
              <a:buSzPts val="1200"/>
              <a:buFont typeface="Arial"/>
              <a:buChar char="•"/>
              <a:defRPr sz="1200">
                <a:solidFill>
                  <a:schemeClr val="lt1"/>
                </a:solidFill>
                <a:latin typeface="Arial"/>
                <a:ea typeface="Arial"/>
                <a:cs typeface="Arial"/>
                <a:sym typeface="Arial"/>
              </a:defRPr>
            </a:lvl4pPr>
            <a:lvl5pPr indent="-304800" lvl="4" marL="2286000" algn="l">
              <a:lnSpc>
                <a:spcPct val="120000"/>
              </a:lnSpc>
              <a:spcBef>
                <a:spcPts val="1000"/>
              </a:spcBef>
              <a:spcAft>
                <a:spcPts val="0"/>
              </a:spcAft>
              <a:buClr>
                <a:schemeClr val="accent3"/>
              </a:buClr>
              <a:buSzPts val="1200"/>
              <a:buFont typeface="Arial"/>
              <a:buChar char="•"/>
              <a:defRPr sz="1200">
                <a:solidFill>
                  <a:schemeClr val="lt1"/>
                </a:solidFill>
                <a:latin typeface="Arial"/>
                <a:ea typeface="Arial"/>
                <a:cs typeface="Arial"/>
                <a:sym typeface="Aria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7"/>
          <p:cNvSpPr txBox="1"/>
          <p:nvPr>
            <p:ph idx="11" type="ftr"/>
          </p:nvPr>
        </p:nvSpPr>
        <p:spPr>
          <a:xfrm>
            <a:off x="336405" y="6237287"/>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7"/>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2 column">
  <p:cSld name="3_Title and 2 column">
    <p:bg>
      <p:bgPr>
        <a:gradFill>
          <a:gsLst>
            <a:gs pos="0">
              <a:schemeClr val="accent4"/>
            </a:gs>
            <a:gs pos="14000">
              <a:srgbClr val="0342DE"/>
            </a:gs>
            <a:gs pos="31000">
              <a:srgbClr val="02090E"/>
            </a:gs>
            <a:gs pos="81000">
              <a:schemeClr val="accent6"/>
            </a:gs>
            <a:gs pos="100000">
              <a:schemeClr val="dk2"/>
            </a:gs>
          </a:gsLst>
          <a:lin ang="7800000" scaled="0"/>
        </a:gradFill>
      </p:bgPr>
    </p:bg>
    <p:spTree>
      <p:nvGrpSpPr>
        <p:cNvPr id="51" name="Shape 51"/>
        <p:cNvGrpSpPr/>
        <p:nvPr/>
      </p:nvGrpSpPr>
      <p:grpSpPr>
        <a:xfrm>
          <a:off x="0" y="0"/>
          <a:ext cx="0" cy="0"/>
          <a:chOff x="0" y="0"/>
          <a:chExt cx="0" cy="0"/>
        </a:xfrm>
      </p:grpSpPr>
      <p:grpSp>
        <p:nvGrpSpPr>
          <p:cNvPr id="52" name="Google Shape;52;p38"/>
          <p:cNvGrpSpPr/>
          <p:nvPr/>
        </p:nvGrpSpPr>
        <p:grpSpPr>
          <a:xfrm>
            <a:off x="3" y="2"/>
            <a:ext cx="12191997" cy="6857998"/>
            <a:chOff x="3" y="2"/>
            <a:chExt cx="12191997" cy="6857998"/>
          </a:xfrm>
        </p:grpSpPr>
        <p:sp>
          <p:nvSpPr>
            <p:cNvPr id="53" name="Google Shape;53;p38"/>
            <p:cNvSpPr/>
            <p:nvPr/>
          </p:nvSpPr>
          <p:spPr>
            <a:xfrm>
              <a:off x="3" y="2"/>
              <a:ext cx="12191997" cy="6857998"/>
            </a:xfrm>
            <a:prstGeom prst="rect">
              <a:avLst/>
            </a:prstGeom>
            <a:gradFill>
              <a:gsLst>
                <a:gs pos="0">
                  <a:srgbClr val="1A012C"/>
                </a:gs>
                <a:gs pos="45000">
                  <a:srgbClr val="1A012C">
                    <a:alpha val="49803"/>
                  </a:srgbClr>
                </a:gs>
                <a:gs pos="100000">
                  <a:srgbClr val="4A017E">
                    <a:alpha val="49803"/>
                  </a:srgbClr>
                </a:gs>
              </a:gsLst>
              <a:path path="circle">
                <a:fillToRect b="50%" l="50%" r="50%" t="50%"/>
              </a:path>
              <a:tileRect/>
            </a:gradFill>
            <a:ln cap="flat" cmpd="sng" w="12700">
              <a:solidFill>
                <a:srgbClr val="69662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4" name="Google Shape;54;p38"/>
            <p:cNvPicPr preferRelativeResize="0"/>
            <p:nvPr/>
          </p:nvPicPr>
          <p:blipFill rotWithShape="1">
            <a:blip r:embed="rId2">
              <a:alphaModFix/>
            </a:blip>
            <a:srcRect b="0" l="0" r="0" t="0"/>
            <a:stretch/>
          </p:blipFill>
          <p:spPr>
            <a:xfrm>
              <a:off x="3" y="2"/>
              <a:ext cx="12191994" cy="6857996"/>
            </a:xfrm>
            <a:prstGeom prst="rect">
              <a:avLst/>
            </a:prstGeom>
            <a:noFill/>
            <a:ln>
              <a:noFill/>
            </a:ln>
          </p:spPr>
        </p:pic>
        <p:grpSp>
          <p:nvGrpSpPr>
            <p:cNvPr id="55" name="Google Shape;55;p38"/>
            <p:cNvGrpSpPr/>
            <p:nvPr/>
          </p:nvGrpSpPr>
          <p:grpSpPr>
            <a:xfrm rot="5400000">
              <a:off x="1645776" y="1222395"/>
              <a:ext cx="431603" cy="412684"/>
              <a:chOff x="1870859" y="869908"/>
              <a:chExt cx="431603" cy="412684"/>
            </a:xfrm>
          </p:grpSpPr>
          <p:sp>
            <p:nvSpPr>
              <p:cNvPr id="56" name="Google Shape;56;p38"/>
              <p:cNvSpPr/>
              <p:nvPr/>
            </p:nvSpPr>
            <p:spPr>
              <a:xfrm rot="10800000">
                <a:off x="1870859" y="1154576"/>
                <a:ext cx="128016" cy="128016"/>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38"/>
              <p:cNvSpPr/>
              <p:nvPr/>
            </p:nvSpPr>
            <p:spPr>
              <a:xfrm>
                <a:off x="2256743" y="869908"/>
                <a:ext cx="45719" cy="37785"/>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58" name="Google Shape;58;p38"/>
            <p:cNvGrpSpPr/>
            <p:nvPr/>
          </p:nvGrpSpPr>
          <p:grpSpPr>
            <a:xfrm rot="-973298">
              <a:off x="10248169" y="5448942"/>
              <a:ext cx="431603" cy="412684"/>
              <a:chOff x="1870859" y="869908"/>
              <a:chExt cx="431603" cy="412684"/>
            </a:xfrm>
          </p:grpSpPr>
          <p:sp>
            <p:nvSpPr>
              <p:cNvPr id="59" name="Google Shape;59;p38"/>
              <p:cNvSpPr/>
              <p:nvPr/>
            </p:nvSpPr>
            <p:spPr>
              <a:xfrm rot="10800000">
                <a:off x="1870859" y="1154576"/>
                <a:ext cx="128016" cy="128016"/>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38"/>
              <p:cNvSpPr/>
              <p:nvPr/>
            </p:nvSpPr>
            <p:spPr>
              <a:xfrm>
                <a:off x="2256743" y="869908"/>
                <a:ext cx="45719" cy="37785"/>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61" name="Google Shape;61;p38"/>
          <p:cNvSpPr txBox="1"/>
          <p:nvPr>
            <p:ph type="title"/>
          </p:nvPr>
        </p:nvSpPr>
        <p:spPr>
          <a:xfrm>
            <a:off x="2932448" y="264160"/>
            <a:ext cx="6327105" cy="337397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8"/>
          <p:cNvSpPr txBox="1"/>
          <p:nvPr>
            <p:ph idx="1" type="subTitle"/>
          </p:nvPr>
        </p:nvSpPr>
        <p:spPr>
          <a:xfrm>
            <a:off x="2932448" y="3962135"/>
            <a:ext cx="6327105" cy="2653771"/>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1800"/>
              <a:buNone/>
              <a:defRPr b="0" i="0" sz="1800" cap="none">
                <a:solidFill>
                  <a:schemeClr val="lt1"/>
                </a:solidFill>
                <a:latin typeface="Arial"/>
                <a:ea typeface="Arial"/>
                <a:cs typeface="Arial"/>
                <a:sym typeface="Aria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gradFill>
          <a:gsLst>
            <a:gs pos="0">
              <a:schemeClr val="accent4"/>
            </a:gs>
            <a:gs pos="11979">
              <a:srgbClr val="022C94"/>
            </a:gs>
            <a:gs pos="35040">
              <a:srgbClr val="020B11"/>
            </a:gs>
            <a:gs pos="81987">
              <a:srgbClr val="4A017E"/>
            </a:gs>
            <a:gs pos="99000">
              <a:schemeClr val="dk2"/>
            </a:gs>
            <a:gs pos="100000">
              <a:schemeClr val="dk2"/>
            </a:gs>
          </a:gsLst>
          <a:lin ang="5400000" scaled="0"/>
        </a:gradFill>
      </p:bgPr>
    </p:bg>
    <p:spTree>
      <p:nvGrpSpPr>
        <p:cNvPr id="63" name="Shape 63"/>
        <p:cNvGrpSpPr/>
        <p:nvPr/>
      </p:nvGrpSpPr>
      <p:grpSpPr>
        <a:xfrm>
          <a:off x="0" y="0"/>
          <a:ext cx="0" cy="0"/>
          <a:chOff x="0" y="0"/>
          <a:chExt cx="0" cy="0"/>
        </a:xfrm>
      </p:grpSpPr>
      <p:grpSp>
        <p:nvGrpSpPr>
          <p:cNvPr id="64" name="Google Shape;64;p39"/>
          <p:cNvGrpSpPr/>
          <p:nvPr/>
        </p:nvGrpSpPr>
        <p:grpSpPr>
          <a:xfrm>
            <a:off x="4575462" y="4137"/>
            <a:ext cx="7616537" cy="6853863"/>
            <a:chOff x="4575462" y="4137"/>
            <a:chExt cx="7616537" cy="6853863"/>
          </a:xfrm>
        </p:grpSpPr>
        <p:grpSp>
          <p:nvGrpSpPr>
            <p:cNvPr id="65" name="Google Shape;65;p39"/>
            <p:cNvGrpSpPr/>
            <p:nvPr/>
          </p:nvGrpSpPr>
          <p:grpSpPr>
            <a:xfrm>
              <a:off x="4575462" y="691665"/>
              <a:ext cx="364018" cy="857035"/>
              <a:chOff x="468157" y="1144246"/>
              <a:chExt cx="364018" cy="857035"/>
            </a:xfrm>
          </p:grpSpPr>
          <p:sp>
            <p:nvSpPr>
              <p:cNvPr id="66" name="Google Shape;66;p39"/>
              <p:cNvSpPr/>
              <p:nvPr/>
            </p:nvSpPr>
            <p:spPr>
              <a:xfrm>
                <a:off x="705405" y="1144246"/>
                <a:ext cx="126770" cy="126770"/>
              </a:xfrm>
              <a:prstGeom prst="ellipse">
                <a:avLst/>
              </a:prstGeom>
              <a:noFill/>
              <a:ln cap="flat" cmpd="sng" w="12700">
                <a:solidFill>
                  <a:srgbClr val="82A6FD">
                    <a:alpha val="48627"/>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 name="Google Shape;67;p39"/>
              <p:cNvSpPr/>
              <p:nvPr/>
            </p:nvSpPr>
            <p:spPr>
              <a:xfrm>
                <a:off x="468157" y="1963496"/>
                <a:ext cx="45719" cy="37785"/>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68" name="Google Shape;68;p39"/>
            <p:cNvPicPr preferRelativeResize="0"/>
            <p:nvPr/>
          </p:nvPicPr>
          <p:blipFill rotWithShape="1">
            <a:blip r:embed="rId2">
              <a:alphaModFix/>
            </a:blip>
            <a:srcRect b="0" l="0" r="0" t="0"/>
            <a:stretch/>
          </p:blipFill>
          <p:spPr>
            <a:xfrm>
              <a:off x="6542796" y="4137"/>
              <a:ext cx="5649203" cy="6853863"/>
            </a:xfrm>
            <a:prstGeom prst="rect">
              <a:avLst/>
            </a:prstGeom>
            <a:noFill/>
            <a:ln>
              <a:noFill/>
            </a:ln>
          </p:spPr>
        </p:pic>
      </p:grpSp>
      <p:sp>
        <p:nvSpPr>
          <p:cNvPr id="69" name="Google Shape;69;p39"/>
          <p:cNvSpPr txBox="1"/>
          <p:nvPr>
            <p:ph type="title"/>
          </p:nvPr>
        </p:nvSpPr>
        <p:spPr>
          <a:xfrm>
            <a:off x="835831" y="173735"/>
            <a:ext cx="4409514" cy="220370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3"/>
              </a:buClr>
              <a:buSzPts val="3200"/>
              <a:buFont typeface="Arial"/>
              <a:buNone/>
              <a:defRPr sz="3200" cap="none">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9"/>
          <p:cNvSpPr txBox="1"/>
          <p:nvPr>
            <p:ph idx="1" type="body"/>
          </p:nvPr>
        </p:nvSpPr>
        <p:spPr>
          <a:xfrm>
            <a:off x="831850" y="3079119"/>
            <a:ext cx="4413250" cy="2752725"/>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800"/>
              <a:buNone/>
              <a:defRPr sz="1800">
                <a:solidFill>
                  <a:schemeClr val="lt1"/>
                </a:solidFill>
                <a:latin typeface="Arial"/>
                <a:ea typeface="Arial"/>
                <a:cs typeface="Arial"/>
                <a:sym typeface="Arial"/>
              </a:defRPr>
            </a:lvl1pPr>
            <a:lvl2pPr indent="-330200" lvl="1" marL="914400" algn="l">
              <a:lnSpc>
                <a:spcPct val="120000"/>
              </a:lnSpc>
              <a:spcBef>
                <a:spcPts val="1000"/>
              </a:spcBef>
              <a:spcAft>
                <a:spcPts val="0"/>
              </a:spcAft>
              <a:buClr>
                <a:schemeClr val="accent3"/>
              </a:buClr>
              <a:buSzPts val="1600"/>
              <a:buChar char="•"/>
              <a:defRPr sz="1600">
                <a:solidFill>
                  <a:schemeClr val="lt1"/>
                </a:solidFill>
                <a:latin typeface="Arial"/>
                <a:ea typeface="Arial"/>
                <a:cs typeface="Arial"/>
                <a:sym typeface="Arial"/>
              </a:defRPr>
            </a:lvl2pPr>
            <a:lvl3pPr indent="-317500" lvl="2" marL="1371600" algn="l">
              <a:lnSpc>
                <a:spcPct val="120000"/>
              </a:lnSpc>
              <a:spcBef>
                <a:spcPts val="1000"/>
              </a:spcBef>
              <a:spcAft>
                <a:spcPts val="0"/>
              </a:spcAft>
              <a:buClr>
                <a:schemeClr val="accent3"/>
              </a:buClr>
              <a:buSzPts val="1400"/>
              <a:buChar char="•"/>
              <a:defRPr sz="1400">
                <a:solidFill>
                  <a:schemeClr val="lt1"/>
                </a:solidFill>
                <a:latin typeface="Arial"/>
                <a:ea typeface="Arial"/>
                <a:cs typeface="Arial"/>
                <a:sym typeface="Arial"/>
              </a:defRPr>
            </a:lvl3pPr>
            <a:lvl4pPr indent="-304800" lvl="3" marL="1828800" algn="l">
              <a:lnSpc>
                <a:spcPct val="120000"/>
              </a:lnSpc>
              <a:spcBef>
                <a:spcPts val="1000"/>
              </a:spcBef>
              <a:spcAft>
                <a:spcPts val="0"/>
              </a:spcAft>
              <a:buClr>
                <a:schemeClr val="accent3"/>
              </a:buClr>
              <a:buSzPts val="1200"/>
              <a:buChar char="•"/>
              <a:defRPr sz="1200">
                <a:solidFill>
                  <a:schemeClr val="lt1"/>
                </a:solidFill>
                <a:latin typeface="Arial"/>
                <a:ea typeface="Arial"/>
                <a:cs typeface="Arial"/>
                <a:sym typeface="Arial"/>
              </a:defRPr>
            </a:lvl4pPr>
            <a:lvl5pPr indent="-304800" lvl="4" marL="2286000" algn="l">
              <a:lnSpc>
                <a:spcPct val="120000"/>
              </a:lnSpc>
              <a:spcBef>
                <a:spcPts val="1000"/>
              </a:spcBef>
              <a:spcAft>
                <a:spcPts val="0"/>
              </a:spcAft>
              <a:buClr>
                <a:schemeClr val="accent3"/>
              </a:buClr>
              <a:buSzPts val="1200"/>
              <a:buChar char="•"/>
              <a:defRPr sz="12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1" name="Google Shape;71;p39"/>
          <p:cNvCxnSpPr/>
          <p:nvPr/>
        </p:nvCxnSpPr>
        <p:spPr>
          <a:xfrm>
            <a:off x="835831" y="2679192"/>
            <a:ext cx="4101929" cy="0"/>
          </a:xfrm>
          <a:prstGeom prst="straightConnector1">
            <a:avLst/>
          </a:prstGeom>
          <a:noFill/>
          <a:ln cap="flat" cmpd="sng" w="25400">
            <a:solidFill>
              <a:srgbClr val="022C94"/>
            </a:solidFill>
            <a:prstDash val="solid"/>
            <a:miter lim="800000"/>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gradFill>
          <a:gsLst>
            <a:gs pos="0">
              <a:schemeClr val="accent4"/>
            </a:gs>
            <a:gs pos="8000">
              <a:srgbClr val="0342DE"/>
            </a:gs>
            <a:gs pos="27000">
              <a:schemeClr val="dk1"/>
            </a:gs>
            <a:gs pos="81000">
              <a:srgbClr val="4A017E"/>
            </a:gs>
            <a:gs pos="93000">
              <a:schemeClr val="dk2"/>
            </a:gs>
            <a:gs pos="99000">
              <a:srgbClr val="FDB7FD"/>
            </a:gs>
            <a:gs pos="100000">
              <a:srgbClr val="FDB7FD"/>
            </a:gs>
          </a:gsLst>
          <a:lin ang="12600000" scaled="0"/>
        </a:gradFill>
      </p:bgPr>
    </p:bg>
    <p:spTree>
      <p:nvGrpSpPr>
        <p:cNvPr id="72" name="Shape 72"/>
        <p:cNvGrpSpPr/>
        <p:nvPr/>
      </p:nvGrpSpPr>
      <p:grpSpPr>
        <a:xfrm>
          <a:off x="0" y="0"/>
          <a:ext cx="0" cy="0"/>
          <a:chOff x="0" y="0"/>
          <a:chExt cx="0" cy="0"/>
        </a:xfrm>
      </p:grpSpPr>
      <p:pic>
        <p:nvPicPr>
          <p:cNvPr id="73" name="Google Shape;73;p40"/>
          <p:cNvPicPr preferRelativeResize="0"/>
          <p:nvPr/>
        </p:nvPicPr>
        <p:blipFill rotWithShape="1">
          <a:blip r:embed="rId2">
            <a:alphaModFix/>
          </a:blip>
          <a:srcRect b="0" l="0" r="0" t="0"/>
          <a:stretch/>
        </p:blipFill>
        <p:spPr>
          <a:xfrm>
            <a:off x="3" y="1"/>
            <a:ext cx="12192003" cy="6857999"/>
          </a:xfrm>
          <a:prstGeom prst="rect">
            <a:avLst/>
          </a:prstGeom>
          <a:noFill/>
          <a:ln>
            <a:noFill/>
          </a:ln>
        </p:spPr>
      </p:pic>
      <p:sp>
        <p:nvSpPr>
          <p:cNvPr id="74" name="Google Shape;74;p40"/>
          <p:cNvSpPr txBox="1"/>
          <p:nvPr>
            <p:ph type="title"/>
          </p:nvPr>
        </p:nvSpPr>
        <p:spPr>
          <a:xfrm>
            <a:off x="3" y="1821180"/>
            <a:ext cx="12191994" cy="3215641"/>
          </a:xfrm>
          <a:prstGeom prst="rect">
            <a:avLst/>
          </a:prstGeom>
          <a:noFill/>
          <a:ln>
            <a:noFill/>
          </a:ln>
        </p:spPr>
        <p:txBody>
          <a:bodyPr anchorCtr="0" anchor="ctr" bIns="0" lIns="0" spcFirstLastPara="1" rIns="0" wrap="square" tIns="45700">
            <a:noAutofit/>
          </a:bodyPr>
          <a:lstStyle>
            <a:lvl1pPr lvl="0" algn="ctr">
              <a:lnSpc>
                <a:spcPct val="90000"/>
              </a:lnSpc>
              <a:spcBef>
                <a:spcPts val="0"/>
              </a:spcBef>
              <a:spcAft>
                <a:spcPts val="0"/>
              </a:spcAft>
              <a:buClr>
                <a:srgbClr val="1BDEF5"/>
              </a:buClr>
              <a:buSzPts val="6000"/>
              <a:buFont typeface="Arial"/>
              <a:buNone/>
              <a:defRPr sz="60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2 column">
  <p:cSld name="7_Title and 2 column">
    <p:bg>
      <p:bgPr>
        <a:gradFill>
          <a:gsLst>
            <a:gs pos="0">
              <a:schemeClr val="accent4"/>
            </a:gs>
            <a:gs pos="14000">
              <a:srgbClr val="0342DE"/>
            </a:gs>
            <a:gs pos="31000">
              <a:srgbClr val="02090E"/>
            </a:gs>
            <a:gs pos="81000">
              <a:schemeClr val="accent6"/>
            </a:gs>
            <a:gs pos="100000">
              <a:schemeClr val="dk2"/>
            </a:gs>
          </a:gsLst>
          <a:lin ang="7800000" scaled="0"/>
        </a:gradFill>
      </p:bgPr>
    </p:bg>
    <p:spTree>
      <p:nvGrpSpPr>
        <p:cNvPr id="75" name="Shape 75"/>
        <p:cNvGrpSpPr/>
        <p:nvPr/>
      </p:nvGrpSpPr>
      <p:grpSpPr>
        <a:xfrm>
          <a:off x="0" y="0"/>
          <a:ext cx="0" cy="0"/>
          <a:chOff x="0" y="0"/>
          <a:chExt cx="0" cy="0"/>
        </a:xfrm>
      </p:grpSpPr>
      <p:grpSp>
        <p:nvGrpSpPr>
          <p:cNvPr id="76" name="Google Shape;76;p41"/>
          <p:cNvGrpSpPr/>
          <p:nvPr/>
        </p:nvGrpSpPr>
        <p:grpSpPr>
          <a:xfrm>
            <a:off x="-1" y="-6350"/>
            <a:ext cx="12192000" cy="6864350"/>
            <a:chOff x="-1" y="-6350"/>
            <a:chExt cx="12192000" cy="6864350"/>
          </a:xfrm>
        </p:grpSpPr>
        <p:sp>
          <p:nvSpPr>
            <p:cNvPr id="77" name="Google Shape;77;p41"/>
            <p:cNvSpPr/>
            <p:nvPr/>
          </p:nvSpPr>
          <p:spPr>
            <a:xfrm>
              <a:off x="1428750" y="-6350"/>
              <a:ext cx="10763249" cy="686435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blue and purple spiral&#10;&#10;Description automatically generated" id="78" name="Google Shape;78;p41"/>
            <p:cNvPicPr preferRelativeResize="0"/>
            <p:nvPr/>
          </p:nvPicPr>
          <p:blipFill rotWithShape="1">
            <a:blip r:embed="rId2">
              <a:alphaModFix/>
            </a:blip>
            <a:srcRect b="-92" l="0" r="0" t="0"/>
            <a:stretch/>
          </p:blipFill>
          <p:spPr>
            <a:xfrm flipH="1">
              <a:off x="-1" y="0"/>
              <a:ext cx="1428751" cy="6858000"/>
            </a:xfrm>
            <a:prstGeom prst="rect">
              <a:avLst/>
            </a:prstGeom>
            <a:noFill/>
            <a:ln>
              <a:noFill/>
            </a:ln>
          </p:spPr>
        </p:pic>
        <p:grpSp>
          <p:nvGrpSpPr>
            <p:cNvPr id="79" name="Google Shape;79;p41"/>
            <p:cNvGrpSpPr/>
            <p:nvPr/>
          </p:nvGrpSpPr>
          <p:grpSpPr>
            <a:xfrm>
              <a:off x="10649689" y="4382998"/>
              <a:ext cx="754139" cy="1865729"/>
              <a:chOff x="653351" y="2693558"/>
              <a:chExt cx="754139" cy="1865729"/>
            </a:xfrm>
          </p:grpSpPr>
          <p:sp>
            <p:nvSpPr>
              <p:cNvPr id="80" name="Google Shape;80;p41"/>
              <p:cNvSpPr/>
              <p:nvPr/>
            </p:nvSpPr>
            <p:spPr>
              <a:xfrm>
                <a:off x="1098137" y="2693558"/>
                <a:ext cx="128016" cy="128016"/>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41"/>
              <p:cNvSpPr/>
              <p:nvPr/>
            </p:nvSpPr>
            <p:spPr>
              <a:xfrm>
                <a:off x="1306906" y="3837599"/>
                <a:ext cx="100584" cy="100584"/>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41"/>
              <p:cNvSpPr/>
              <p:nvPr/>
            </p:nvSpPr>
            <p:spPr>
              <a:xfrm>
                <a:off x="653351" y="4521502"/>
                <a:ext cx="45719" cy="37785"/>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83" name="Google Shape;83;p41"/>
            <p:cNvGrpSpPr/>
            <p:nvPr/>
          </p:nvGrpSpPr>
          <p:grpSpPr>
            <a:xfrm>
              <a:off x="1870859" y="869908"/>
              <a:ext cx="431603" cy="412684"/>
              <a:chOff x="1870859" y="869908"/>
              <a:chExt cx="431603" cy="412684"/>
            </a:xfrm>
          </p:grpSpPr>
          <p:sp>
            <p:nvSpPr>
              <p:cNvPr id="84" name="Google Shape;84;p41"/>
              <p:cNvSpPr/>
              <p:nvPr/>
            </p:nvSpPr>
            <p:spPr>
              <a:xfrm rot="10800000">
                <a:off x="1870859" y="1154576"/>
                <a:ext cx="128016" cy="128016"/>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41"/>
              <p:cNvSpPr/>
              <p:nvPr/>
            </p:nvSpPr>
            <p:spPr>
              <a:xfrm>
                <a:off x="2256743" y="869908"/>
                <a:ext cx="45719" cy="37785"/>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cxnSp>
        <p:nvCxnSpPr>
          <p:cNvPr id="86" name="Google Shape;86;p41"/>
          <p:cNvCxnSpPr/>
          <p:nvPr/>
        </p:nvCxnSpPr>
        <p:spPr>
          <a:xfrm>
            <a:off x="2369139" y="2002443"/>
            <a:ext cx="8873530" cy="0"/>
          </a:xfrm>
          <a:prstGeom prst="straightConnector1">
            <a:avLst/>
          </a:prstGeom>
          <a:noFill/>
          <a:ln cap="flat" cmpd="sng" w="25400">
            <a:solidFill>
              <a:srgbClr val="022C94"/>
            </a:solidFill>
            <a:prstDash val="solid"/>
            <a:miter lim="800000"/>
            <a:headEnd len="sm" w="sm" type="none"/>
            <a:tailEnd len="sm" w="sm" type="none"/>
          </a:ln>
        </p:spPr>
      </p:cxnSp>
      <p:sp>
        <p:nvSpPr>
          <p:cNvPr id="87" name="Google Shape;87;p41"/>
          <p:cNvSpPr txBox="1"/>
          <p:nvPr>
            <p:ph type="title"/>
          </p:nvPr>
        </p:nvSpPr>
        <p:spPr>
          <a:xfrm>
            <a:off x="2399620" y="162560"/>
            <a:ext cx="8843050" cy="1616904"/>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41"/>
          <p:cNvSpPr txBox="1"/>
          <p:nvPr>
            <p:ph idx="1" type="body"/>
          </p:nvPr>
        </p:nvSpPr>
        <p:spPr>
          <a:xfrm>
            <a:off x="2373002" y="2474811"/>
            <a:ext cx="4015098" cy="3528397"/>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6"/>
              </a:buClr>
              <a:buSzPts val="1800"/>
              <a:buFont typeface="Arial"/>
              <a:buNone/>
              <a:defRPr sz="1800">
                <a:solidFill>
                  <a:schemeClr val="lt1"/>
                </a:solidFill>
                <a:latin typeface="Arial"/>
                <a:ea typeface="Arial"/>
                <a:cs typeface="Arial"/>
                <a:sym typeface="Arial"/>
              </a:defRPr>
            </a:lvl1pPr>
            <a:lvl2pPr indent="-342900" lvl="1" marL="914400" algn="l">
              <a:lnSpc>
                <a:spcPct val="120000"/>
              </a:lnSpc>
              <a:spcBef>
                <a:spcPts val="1000"/>
              </a:spcBef>
              <a:spcAft>
                <a:spcPts val="0"/>
              </a:spcAft>
              <a:buClr>
                <a:srgbClr val="1BDEF5"/>
              </a:buClr>
              <a:buSzPts val="1800"/>
              <a:buFont typeface="Arial"/>
              <a:buChar char="•"/>
              <a:defRPr sz="1800">
                <a:solidFill>
                  <a:schemeClr val="lt1"/>
                </a:solidFill>
              </a:defRPr>
            </a:lvl2pPr>
            <a:lvl3pPr indent="-342900" lvl="2" marL="1371600" algn="l">
              <a:lnSpc>
                <a:spcPct val="120000"/>
              </a:lnSpc>
              <a:spcBef>
                <a:spcPts val="1000"/>
              </a:spcBef>
              <a:spcAft>
                <a:spcPts val="0"/>
              </a:spcAft>
              <a:buClr>
                <a:srgbClr val="1BDEF5"/>
              </a:buClr>
              <a:buSzPts val="1800"/>
              <a:buFont typeface="Arial"/>
              <a:buChar char="•"/>
              <a:defRPr sz="1800">
                <a:solidFill>
                  <a:schemeClr val="lt1"/>
                </a:solidFill>
              </a:defRPr>
            </a:lvl3pPr>
            <a:lvl4pPr indent="-342900" lvl="3" marL="1828800" algn="l">
              <a:lnSpc>
                <a:spcPct val="120000"/>
              </a:lnSpc>
              <a:spcBef>
                <a:spcPts val="1000"/>
              </a:spcBef>
              <a:spcAft>
                <a:spcPts val="0"/>
              </a:spcAft>
              <a:buClr>
                <a:srgbClr val="1BDEF5"/>
              </a:buClr>
              <a:buSzPts val="1800"/>
              <a:buFont typeface="Arial"/>
              <a:buChar char="•"/>
              <a:defRPr sz="1800">
                <a:solidFill>
                  <a:schemeClr val="lt1"/>
                </a:solidFill>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1"/>
          <p:cNvSpPr txBox="1"/>
          <p:nvPr>
            <p:ph idx="2" type="body"/>
          </p:nvPr>
        </p:nvSpPr>
        <p:spPr>
          <a:xfrm>
            <a:off x="6995159" y="2474811"/>
            <a:ext cx="4227332" cy="3528397"/>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6"/>
              </a:buClr>
              <a:buSzPts val="1800"/>
              <a:buFont typeface="Arial"/>
              <a:buNone/>
              <a:defRPr sz="1800">
                <a:solidFill>
                  <a:schemeClr val="lt1"/>
                </a:solidFill>
                <a:latin typeface="Arial"/>
                <a:ea typeface="Arial"/>
                <a:cs typeface="Arial"/>
                <a:sym typeface="Arial"/>
              </a:defRPr>
            </a:lvl1pPr>
            <a:lvl2pPr indent="-342900" lvl="1" marL="914400" algn="l">
              <a:lnSpc>
                <a:spcPct val="120000"/>
              </a:lnSpc>
              <a:spcBef>
                <a:spcPts val="1000"/>
              </a:spcBef>
              <a:spcAft>
                <a:spcPts val="0"/>
              </a:spcAft>
              <a:buClr>
                <a:srgbClr val="1BDEF5"/>
              </a:buClr>
              <a:buSzPts val="1800"/>
              <a:buFont typeface="Arial"/>
              <a:buChar char="•"/>
              <a:defRPr sz="1800">
                <a:solidFill>
                  <a:schemeClr val="lt1"/>
                </a:solidFill>
              </a:defRPr>
            </a:lvl2pPr>
            <a:lvl3pPr indent="-342900" lvl="2" marL="1371600" algn="l">
              <a:lnSpc>
                <a:spcPct val="120000"/>
              </a:lnSpc>
              <a:spcBef>
                <a:spcPts val="1000"/>
              </a:spcBef>
              <a:spcAft>
                <a:spcPts val="0"/>
              </a:spcAft>
              <a:buClr>
                <a:srgbClr val="1BDEF5"/>
              </a:buClr>
              <a:buSzPts val="1800"/>
              <a:buFont typeface="Arial"/>
              <a:buChar char="•"/>
              <a:defRPr sz="1800">
                <a:solidFill>
                  <a:schemeClr val="lt1"/>
                </a:solidFill>
              </a:defRPr>
            </a:lvl3pPr>
            <a:lvl4pPr indent="-342900" lvl="3" marL="1828800" algn="l">
              <a:lnSpc>
                <a:spcPct val="120000"/>
              </a:lnSpc>
              <a:spcBef>
                <a:spcPts val="1000"/>
              </a:spcBef>
              <a:spcAft>
                <a:spcPts val="0"/>
              </a:spcAft>
              <a:buClr>
                <a:srgbClr val="1BDEF5"/>
              </a:buClr>
              <a:buSzPts val="1800"/>
              <a:buFont typeface="Arial"/>
              <a:buChar char="•"/>
              <a:defRPr sz="1800">
                <a:solidFill>
                  <a:schemeClr val="lt1"/>
                </a:solidFill>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1"/>
          <p:cNvSpPr txBox="1"/>
          <p:nvPr>
            <p:ph idx="11" type="ftr"/>
          </p:nvPr>
        </p:nvSpPr>
        <p:spPr>
          <a:xfrm>
            <a:off x="336405" y="6237287"/>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1"/>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99000">
              <a:srgbClr val="05202E"/>
            </a:gs>
            <a:gs pos="100000">
              <a:srgbClr val="05202E"/>
            </a:gs>
          </a:gsLst>
          <a:lin ang="5400000" scaled="0"/>
        </a:gra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1pPr>
            <a:lvl2pPr indent="-381000" lvl="1" marL="914400" marR="0" rtl="0" algn="l">
              <a:lnSpc>
                <a:spcPct val="90000"/>
              </a:lnSpc>
              <a:spcBef>
                <a:spcPts val="500"/>
              </a:spcBef>
              <a:spcAft>
                <a:spcPts val="0"/>
              </a:spcAft>
              <a:buClr>
                <a:schemeClr val="accent6"/>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accent6"/>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ph type="title"/>
          </p:nvPr>
        </p:nvSpPr>
        <p:spPr>
          <a:xfrm>
            <a:off x="0" y="304799"/>
            <a:ext cx="12191998" cy="3215641"/>
          </a:xfrm>
          <a:prstGeom prst="rect">
            <a:avLst/>
          </a:prstGeom>
          <a:noFill/>
          <a:ln>
            <a:noFill/>
          </a:ln>
        </p:spPr>
        <p:txBody>
          <a:bodyPr anchorCtr="0" anchor="b" bIns="0" lIns="0" spcFirstLastPara="1" rIns="0" wrap="square" tIns="45700">
            <a:noAutofit/>
          </a:bodyPr>
          <a:lstStyle/>
          <a:p>
            <a:pPr indent="0" lvl="0" marL="0" rtl="0" algn="ctr">
              <a:lnSpc>
                <a:spcPct val="90000"/>
              </a:lnSpc>
              <a:spcBef>
                <a:spcPts val="0"/>
              </a:spcBef>
              <a:spcAft>
                <a:spcPts val="0"/>
              </a:spcAft>
              <a:buClr>
                <a:srgbClr val="1BDEF5"/>
              </a:buClr>
              <a:buSzPts val="6000"/>
              <a:buFont typeface="Arial"/>
              <a:buNone/>
            </a:pPr>
            <a:r>
              <a:rPr lang="en-US"/>
              <a:t>DESIGN</a:t>
            </a:r>
            <a:endParaRPr/>
          </a:p>
        </p:txBody>
      </p:sp>
      <p:sp>
        <p:nvSpPr>
          <p:cNvPr id="138" name="Google Shape;138;p1"/>
          <p:cNvSpPr txBox="1"/>
          <p:nvPr>
            <p:ph idx="1" type="subTitle"/>
          </p:nvPr>
        </p:nvSpPr>
        <p:spPr>
          <a:xfrm>
            <a:off x="3514168" y="3643735"/>
            <a:ext cx="5333997" cy="11882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3"/>
              </a:buClr>
              <a:buSzPts val="1600"/>
              <a:buNone/>
            </a:pPr>
            <a:r>
              <a:rPr lang="en-US" sz="1600"/>
              <a:t>A CAMPUS NETWORK FORA MANSOURA UNIVERSITY USING CISCO PACKET TRACER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3305669" y="113097"/>
            <a:ext cx="7420819" cy="1656304"/>
          </a:xfrm>
          <a:prstGeom prst="rect">
            <a:avLst/>
          </a:prstGeom>
          <a:noFill/>
          <a:ln>
            <a:noFill/>
          </a:ln>
        </p:spPr>
        <p:txBody>
          <a:bodyPr anchorCtr="0" anchor="b" bIns="45700" lIns="0" spcFirstLastPara="1" rIns="91425" wrap="square" tIns="45700">
            <a:noAutofit/>
          </a:bodyPr>
          <a:lstStyle/>
          <a:p>
            <a:pPr indent="0" lvl="0" marL="0" rtl="0" algn="l">
              <a:lnSpc>
                <a:spcPct val="90000"/>
              </a:lnSpc>
              <a:spcBef>
                <a:spcPts val="0"/>
              </a:spcBef>
              <a:spcAft>
                <a:spcPts val="0"/>
              </a:spcAft>
              <a:buClr>
                <a:srgbClr val="1BDEF5"/>
              </a:buClr>
              <a:buSzPts val="3200"/>
              <a:buFont typeface="Arial"/>
              <a:buNone/>
            </a:pPr>
            <a:r>
              <a:rPr lang="en-US"/>
              <a:t>02.GOALS – AFTER THE PROJECT</a:t>
            </a:r>
            <a:endParaRPr/>
          </a:p>
        </p:txBody>
      </p:sp>
      <p:sp>
        <p:nvSpPr>
          <p:cNvPr id="198" name="Google Shape;198;p10"/>
          <p:cNvSpPr txBox="1"/>
          <p:nvPr>
            <p:ph idx="1" type="body"/>
          </p:nvPr>
        </p:nvSpPr>
        <p:spPr>
          <a:xfrm>
            <a:off x="3305669" y="2470150"/>
            <a:ext cx="7420819" cy="3676649"/>
          </a:xfrm>
          <a:prstGeom prst="rect">
            <a:avLst/>
          </a:prstGeom>
          <a:noFill/>
          <a:ln>
            <a:noFill/>
          </a:ln>
        </p:spPr>
        <p:txBody>
          <a:bodyPr anchorCtr="0" anchor="t" bIns="45700" lIns="91425" spcFirstLastPara="1" rIns="91425" wrap="square" tIns="45700">
            <a:noAutofit/>
          </a:bodyPr>
          <a:lstStyle/>
          <a:p>
            <a:pPr indent="-285750" lvl="0" marL="285750" rtl="0" algn="l">
              <a:lnSpc>
                <a:spcPct val="120000"/>
              </a:lnSpc>
              <a:spcBef>
                <a:spcPts val="0"/>
              </a:spcBef>
              <a:spcAft>
                <a:spcPts val="0"/>
              </a:spcAft>
              <a:buClr>
                <a:schemeClr val="accent3"/>
              </a:buClr>
              <a:buSzPts val="1400"/>
              <a:buFont typeface="Arial"/>
              <a:buChar char="•"/>
            </a:pPr>
            <a:r>
              <a:rPr b="1" lang="en-US" sz="1400"/>
              <a:t>The new network design for Mansoura University incorporates advanced technologies, including VLAN segmentation, RIPv2 routing, DHCP, and cloud-hosted email servers, to secure communication and optimize network performance. This design replaces the manual system with a scalable, digital infrastructure that supports efficient data flow, redundancy, and secure access to university resources.The features of the new system include:	VLAN Segmentation: Separates network traffic between departments, enhancing security and minimizing congestion.RIPv2 Routing Protocol: Ensures reliable data routing between the main and branch campuses.DHCP Server: Provides dynamic IP addresses to devices in Building A, simplifying network management.Cloud-Hosted Email Server: Ensures secure and reliable email communication for staff and students.Hierarchical Network Design: Utilizes core, distribution, and access layers to improve scalability and performance.Security Measures: Configured VLANs and security settings on switches to protect the network from unauthorized access and attacks.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type="title"/>
          </p:nvPr>
        </p:nvSpPr>
        <p:spPr>
          <a:xfrm>
            <a:off x="3305669" y="113097"/>
            <a:ext cx="7420819" cy="1656304"/>
          </a:xfrm>
          <a:prstGeom prst="rect">
            <a:avLst/>
          </a:prstGeom>
          <a:noFill/>
          <a:ln>
            <a:noFill/>
          </a:ln>
        </p:spPr>
        <p:txBody>
          <a:bodyPr anchorCtr="0" anchor="b" bIns="45700" lIns="0" spcFirstLastPara="1" rIns="91425" wrap="square" tIns="45700">
            <a:noAutofit/>
          </a:bodyPr>
          <a:lstStyle/>
          <a:p>
            <a:pPr indent="0" lvl="0" marL="0" rtl="0" algn="l">
              <a:lnSpc>
                <a:spcPct val="90000"/>
              </a:lnSpc>
              <a:spcBef>
                <a:spcPts val="0"/>
              </a:spcBef>
              <a:spcAft>
                <a:spcPts val="0"/>
              </a:spcAft>
              <a:buClr>
                <a:srgbClr val="1BDEF5"/>
              </a:buClr>
              <a:buSzPts val="2400"/>
              <a:buFont typeface="Arial"/>
              <a:buNone/>
            </a:pPr>
            <a:r>
              <a:rPr b="1" lang="en-US" sz="2400"/>
              <a:t>03.GOALS –ENHANCED SECURITY</a:t>
            </a:r>
            <a:endParaRPr/>
          </a:p>
        </p:txBody>
      </p:sp>
      <p:sp>
        <p:nvSpPr>
          <p:cNvPr id="204" name="Google Shape;204;p11"/>
          <p:cNvSpPr txBox="1"/>
          <p:nvPr>
            <p:ph idx="1" type="body"/>
          </p:nvPr>
        </p:nvSpPr>
        <p:spPr>
          <a:xfrm>
            <a:off x="3305669" y="2470150"/>
            <a:ext cx="7420819" cy="3676649"/>
          </a:xfrm>
          <a:prstGeom prst="rect">
            <a:avLst/>
          </a:prstGeom>
          <a:noFill/>
          <a:ln>
            <a:noFill/>
          </a:ln>
        </p:spPr>
        <p:txBody>
          <a:bodyPr anchorCtr="0" anchor="t" bIns="45700" lIns="91425" spcFirstLastPara="1" rIns="91425" wrap="square" tIns="45700">
            <a:noAutofit/>
          </a:bodyPr>
          <a:lstStyle/>
          <a:p>
            <a:pPr indent="-285750" lvl="0" marL="285750" rtl="0" algn="l">
              <a:lnSpc>
                <a:spcPct val="120000"/>
              </a:lnSpc>
              <a:spcBef>
                <a:spcPts val="0"/>
              </a:spcBef>
              <a:spcAft>
                <a:spcPts val="0"/>
              </a:spcAft>
              <a:buClr>
                <a:schemeClr val="accent3"/>
              </a:buClr>
              <a:buSzPts val="1600"/>
              <a:buFont typeface="Arial"/>
              <a:buChar char="•"/>
            </a:pPr>
            <a:r>
              <a:rPr b="1" lang="en-US" sz="1600"/>
              <a:t>This project aims to enhance network security across Mansoura University's main and branch campuses. Security is strengthened by configuring VLANs and implementing security protocols within each department to ensure data isolation and controlled access within and between networks. Switches are configured with appropriate VLAN IDs and security settings, safeguarding sensitive data from unauthorized access.</a:t>
            </a:r>
            <a:endParaRPr/>
          </a:p>
          <a:p>
            <a:pPr indent="-285750" lvl="0" marL="285750" rtl="0" algn="l">
              <a:lnSpc>
                <a:spcPct val="120000"/>
              </a:lnSpc>
              <a:spcBef>
                <a:spcPts val="1600"/>
              </a:spcBef>
              <a:spcAft>
                <a:spcPts val="0"/>
              </a:spcAft>
              <a:buClr>
                <a:schemeClr val="accent3"/>
              </a:buClr>
              <a:buSzPts val="1600"/>
              <a:buFont typeface="Arial"/>
              <a:buChar char="•"/>
            </a:pPr>
            <a:r>
              <a:rPr b="1" lang="en-US" sz="1600"/>
              <a:t>The security strategy supports network separation by department, allowing secure communication only among authorized devices and departments, which is crucial for protecting sensitive university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3305669" y="113097"/>
            <a:ext cx="7420819" cy="1656304"/>
          </a:xfrm>
          <a:prstGeom prst="rect">
            <a:avLst/>
          </a:prstGeom>
          <a:noFill/>
          <a:ln>
            <a:noFill/>
          </a:ln>
        </p:spPr>
        <p:txBody>
          <a:bodyPr anchorCtr="0" anchor="b" bIns="45700" lIns="0" spcFirstLastPara="1" rIns="91425" wrap="square" tIns="45700">
            <a:noAutofit/>
          </a:bodyPr>
          <a:lstStyle/>
          <a:p>
            <a:pPr indent="0" lvl="0" marL="0" rtl="0" algn="l">
              <a:lnSpc>
                <a:spcPct val="90000"/>
              </a:lnSpc>
              <a:spcBef>
                <a:spcPts val="0"/>
              </a:spcBef>
              <a:spcAft>
                <a:spcPts val="0"/>
              </a:spcAft>
              <a:buClr>
                <a:srgbClr val="1BDEF5"/>
              </a:buClr>
              <a:buSzPts val="2000"/>
              <a:buFont typeface="Arial"/>
              <a:buNone/>
            </a:pPr>
            <a:r>
              <a:rPr b="1" lang="en-US" sz="2000"/>
              <a:t>04. GOALS – IMPROVED NETWORK MANAGEMENT</a:t>
            </a:r>
            <a:endParaRPr/>
          </a:p>
        </p:txBody>
      </p:sp>
      <p:sp>
        <p:nvSpPr>
          <p:cNvPr id="210" name="Google Shape;210;p12"/>
          <p:cNvSpPr txBox="1"/>
          <p:nvPr>
            <p:ph idx="1" type="body"/>
          </p:nvPr>
        </p:nvSpPr>
        <p:spPr>
          <a:xfrm>
            <a:off x="3305669" y="2470150"/>
            <a:ext cx="7420819" cy="3676649"/>
          </a:xfrm>
          <a:prstGeom prst="rect">
            <a:avLst/>
          </a:prstGeom>
          <a:noFill/>
          <a:ln>
            <a:noFill/>
          </a:ln>
        </p:spPr>
        <p:txBody>
          <a:bodyPr anchorCtr="0" anchor="t" bIns="45700" lIns="91425" spcFirstLastPara="1" rIns="91425" wrap="square" tIns="45700">
            <a:noAutofit/>
          </a:bodyPr>
          <a:lstStyle/>
          <a:p>
            <a:pPr indent="-285750" lvl="0" marL="285750" rtl="0" algn="l">
              <a:lnSpc>
                <a:spcPct val="120000"/>
              </a:lnSpc>
              <a:spcBef>
                <a:spcPts val="0"/>
              </a:spcBef>
              <a:spcAft>
                <a:spcPts val="0"/>
              </a:spcAft>
              <a:buClr>
                <a:schemeClr val="accent3"/>
              </a:buClr>
              <a:buSzPts val="1800"/>
              <a:buFont typeface="Arial"/>
              <a:buChar char="•"/>
            </a:pPr>
            <a:r>
              <a:rPr b="1" lang="en-US"/>
              <a:t>1. Hierarchical Network Design: Core, distribution, and access layers for organized management.</a:t>
            </a:r>
            <a:endParaRPr/>
          </a:p>
          <a:p>
            <a:pPr indent="-285750" lvl="0" marL="285750" rtl="0" algn="l">
              <a:lnSpc>
                <a:spcPct val="120000"/>
              </a:lnSpc>
              <a:spcBef>
                <a:spcPts val="1600"/>
              </a:spcBef>
              <a:spcAft>
                <a:spcPts val="0"/>
              </a:spcAft>
              <a:buClr>
                <a:schemeClr val="accent3"/>
              </a:buClr>
              <a:buSzPts val="1800"/>
              <a:buFont typeface="Arial"/>
              <a:buChar char="•"/>
            </a:pPr>
            <a:r>
              <a:rPr b="1" lang="en-US"/>
              <a:t>2. Dynamic IP Management with DHCP: Automated IP assignments across departments.</a:t>
            </a:r>
            <a:endParaRPr/>
          </a:p>
          <a:p>
            <a:pPr indent="-285750" lvl="0" marL="285750" rtl="0" algn="l">
              <a:lnSpc>
                <a:spcPct val="120000"/>
              </a:lnSpc>
              <a:spcBef>
                <a:spcPts val="1600"/>
              </a:spcBef>
              <a:spcAft>
                <a:spcPts val="0"/>
              </a:spcAft>
              <a:buClr>
                <a:schemeClr val="accent3"/>
              </a:buClr>
              <a:buSzPts val="1800"/>
              <a:buFont typeface="Arial"/>
              <a:buChar char="•"/>
            </a:pPr>
            <a:r>
              <a:rPr b="1" lang="en-US"/>
              <a:t>3. Inter-VLAN Routing: Enables secure, segmented communication among departments.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type="title"/>
          </p:nvPr>
        </p:nvSpPr>
        <p:spPr>
          <a:xfrm>
            <a:off x="3305669" y="113097"/>
            <a:ext cx="7420819" cy="1656304"/>
          </a:xfrm>
          <a:prstGeom prst="rect">
            <a:avLst/>
          </a:prstGeom>
          <a:noFill/>
          <a:ln>
            <a:noFill/>
          </a:ln>
        </p:spPr>
        <p:txBody>
          <a:bodyPr anchorCtr="0" anchor="b" bIns="45700" lIns="0" spcFirstLastPara="1" rIns="91425" wrap="square" tIns="45700">
            <a:noAutofit/>
          </a:bodyPr>
          <a:lstStyle/>
          <a:p>
            <a:pPr indent="0" lvl="0" marL="0" rtl="0" algn="l">
              <a:lnSpc>
                <a:spcPct val="90000"/>
              </a:lnSpc>
              <a:spcBef>
                <a:spcPts val="0"/>
              </a:spcBef>
              <a:spcAft>
                <a:spcPts val="0"/>
              </a:spcAft>
              <a:buClr>
                <a:srgbClr val="1BDEF5"/>
              </a:buClr>
              <a:buSzPts val="2000"/>
              <a:buFont typeface="Arial"/>
              <a:buNone/>
            </a:pPr>
            <a:r>
              <a:rPr b="1" lang="en-US" sz="2000"/>
              <a:t>05.GOALS-GETTER COMMUNICATION &amp; EFFICIENCY</a:t>
            </a:r>
            <a:endParaRPr/>
          </a:p>
        </p:txBody>
      </p:sp>
      <p:sp>
        <p:nvSpPr>
          <p:cNvPr id="216" name="Google Shape;216;p13"/>
          <p:cNvSpPr txBox="1"/>
          <p:nvPr>
            <p:ph idx="1" type="body"/>
          </p:nvPr>
        </p:nvSpPr>
        <p:spPr>
          <a:xfrm>
            <a:off x="3305669" y="2470150"/>
            <a:ext cx="7420819" cy="3676649"/>
          </a:xfrm>
          <a:prstGeom prst="rect">
            <a:avLst/>
          </a:prstGeom>
          <a:noFill/>
          <a:ln>
            <a:noFill/>
          </a:ln>
        </p:spPr>
        <p:txBody>
          <a:bodyPr anchorCtr="0" anchor="t" bIns="45700" lIns="91425" spcFirstLastPara="1" rIns="91425" wrap="square" tIns="45700">
            <a:noAutofit/>
          </a:bodyPr>
          <a:lstStyle/>
          <a:p>
            <a:pPr indent="-285750" lvl="0" marL="285750" rtl="0" algn="l">
              <a:lnSpc>
                <a:spcPct val="120000"/>
              </a:lnSpc>
              <a:spcBef>
                <a:spcPts val="0"/>
              </a:spcBef>
              <a:spcAft>
                <a:spcPts val="0"/>
              </a:spcAft>
              <a:buClr>
                <a:schemeClr val="accent3"/>
              </a:buClr>
              <a:buSzPts val="1800"/>
              <a:buFont typeface="Arial"/>
              <a:buChar char="•"/>
            </a:pPr>
            <a:r>
              <a:rPr b="1" lang="en-US"/>
              <a:t>1. Interdepartmental Connectivity: VLANs enable secure and efficient data flow across departments.</a:t>
            </a:r>
            <a:endParaRPr/>
          </a:p>
          <a:p>
            <a:pPr indent="-285750" lvl="0" marL="285750" rtl="0" algn="l">
              <a:lnSpc>
                <a:spcPct val="120000"/>
              </a:lnSpc>
              <a:spcBef>
                <a:spcPts val="1600"/>
              </a:spcBef>
              <a:spcAft>
                <a:spcPts val="0"/>
              </a:spcAft>
              <a:buClr>
                <a:schemeClr val="accent3"/>
              </a:buClr>
              <a:buSzPts val="1800"/>
              <a:buFont typeface="Arial"/>
              <a:buChar char="•"/>
            </a:pPr>
            <a:r>
              <a:rPr b="1" lang="en-US"/>
              <a:t>2. Layered Network Structure: Optimizes communication pathways, reducing latency and enhancing speed.</a:t>
            </a:r>
            <a:endParaRPr/>
          </a:p>
          <a:p>
            <a:pPr indent="-285750" lvl="0" marL="285750" rtl="0" algn="l">
              <a:lnSpc>
                <a:spcPct val="120000"/>
              </a:lnSpc>
              <a:spcBef>
                <a:spcPts val="1600"/>
              </a:spcBef>
              <a:spcAft>
                <a:spcPts val="0"/>
              </a:spcAft>
              <a:buClr>
                <a:schemeClr val="accent3"/>
              </a:buClr>
              <a:buSzPts val="1800"/>
              <a:buFont typeface="Arial"/>
              <a:buChar char="•"/>
            </a:pPr>
            <a:r>
              <a:rPr b="1" lang="en-US"/>
              <a:t>3. Enhanced Device Interoperability: Standardized configurations ensure seamless communication among devices.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ph type="title"/>
          </p:nvPr>
        </p:nvSpPr>
        <p:spPr>
          <a:xfrm>
            <a:off x="2932448" y="264160"/>
            <a:ext cx="6327105" cy="337397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1BDEF5"/>
              </a:buClr>
              <a:buSzPts val="3200"/>
              <a:buFont typeface="Arial"/>
              <a:buNone/>
            </a:pPr>
            <a:r>
              <a:rPr lang="en-US"/>
              <a:t>BUSINESS MODEL</a:t>
            </a:r>
            <a:endParaRPr/>
          </a:p>
        </p:txBody>
      </p:sp>
      <p:sp>
        <p:nvSpPr>
          <p:cNvPr id="223" name="Google Shape;223;p14"/>
          <p:cNvSpPr txBox="1"/>
          <p:nvPr>
            <p:ph idx="1" type="subTitle"/>
          </p:nvPr>
        </p:nvSpPr>
        <p:spPr>
          <a:xfrm>
            <a:off x="4352859" y="3971102"/>
            <a:ext cx="3849847" cy="13539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01. MAIN PROBLEMS</a:t>
            </a:r>
            <a:endParaRPr/>
          </a:p>
          <a:p>
            <a:pPr indent="0" lvl="0" marL="0" rtl="0" algn="l">
              <a:lnSpc>
                <a:spcPct val="90000"/>
              </a:lnSpc>
              <a:spcBef>
                <a:spcPts val="1000"/>
              </a:spcBef>
              <a:spcAft>
                <a:spcPts val="0"/>
              </a:spcAft>
              <a:buClr>
                <a:schemeClr val="lt1"/>
              </a:buClr>
              <a:buSzPts val="1800"/>
              <a:buNone/>
            </a:pPr>
            <a:r>
              <a:rPr lang="en-US"/>
              <a:t>02. KEY ACTIVITIES</a:t>
            </a:r>
            <a:endParaRPr/>
          </a:p>
          <a:p>
            <a:pPr indent="0" lvl="0" marL="0" rtl="0" algn="l">
              <a:lnSpc>
                <a:spcPct val="90000"/>
              </a:lnSpc>
              <a:spcBef>
                <a:spcPts val="1000"/>
              </a:spcBef>
              <a:spcAft>
                <a:spcPts val="0"/>
              </a:spcAft>
              <a:buClr>
                <a:schemeClr val="lt1"/>
              </a:buClr>
              <a:buSzPts val="1800"/>
              <a:buNone/>
            </a:pPr>
            <a:r>
              <a:rPr lang="en-US"/>
              <a:t>03. VALUEPROPOSITION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ph type="title"/>
          </p:nvPr>
        </p:nvSpPr>
        <p:spPr>
          <a:xfrm>
            <a:off x="835831" y="173735"/>
            <a:ext cx="4409514" cy="22037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3"/>
              </a:buClr>
              <a:buSzPts val="2400"/>
              <a:buFont typeface="Arial"/>
              <a:buNone/>
            </a:pPr>
            <a:r>
              <a:rPr lang="en-US" sz="2400"/>
              <a:t>03.BUSINESS MODEL</a:t>
            </a:r>
            <a:br>
              <a:rPr lang="en-US" sz="2400"/>
            </a:br>
            <a:r>
              <a:rPr lang="en-US" sz="2400"/>
              <a:t>MAIN PROBLEMS</a:t>
            </a:r>
            <a:endParaRPr/>
          </a:p>
        </p:txBody>
      </p:sp>
      <p:sp>
        <p:nvSpPr>
          <p:cNvPr id="229" name="Google Shape;229;p15"/>
          <p:cNvSpPr txBox="1"/>
          <p:nvPr>
            <p:ph idx="1" type="body"/>
          </p:nvPr>
        </p:nvSpPr>
        <p:spPr>
          <a:xfrm>
            <a:off x="831850" y="3079119"/>
            <a:ext cx="4413250" cy="2752725"/>
          </a:xfrm>
          <a:prstGeom prst="rect">
            <a:avLst/>
          </a:prstGeom>
          <a:noFill/>
          <a:ln>
            <a:noFill/>
          </a:ln>
        </p:spPr>
        <p:txBody>
          <a:bodyPr anchorCtr="0" anchor="t" bIns="45700" lIns="91425" spcFirstLastPara="1" rIns="91425" wrap="square" tIns="45700">
            <a:noAutofit/>
          </a:bodyPr>
          <a:lstStyle/>
          <a:p>
            <a:pPr indent="-285750" lvl="0" marL="285750" rtl="0" algn="l">
              <a:lnSpc>
                <a:spcPct val="120000"/>
              </a:lnSpc>
              <a:spcBef>
                <a:spcPts val="0"/>
              </a:spcBef>
              <a:spcAft>
                <a:spcPts val="0"/>
              </a:spcAft>
              <a:buClr>
                <a:schemeClr val="lt1"/>
              </a:buClr>
              <a:buSzPts val="1400"/>
              <a:buFont typeface="Arial"/>
              <a:buChar char="•"/>
            </a:pPr>
            <a:r>
              <a:rPr b="1" lang="en-US" sz="1400"/>
              <a:t>Reliance on a paper-based system, which slowed down operations.</a:t>
            </a:r>
            <a:endParaRPr/>
          </a:p>
          <a:p>
            <a:pPr indent="-285750" lvl="0" marL="285750" rtl="0" algn="l">
              <a:lnSpc>
                <a:spcPct val="120000"/>
              </a:lnSpc>
              <a:spcBef>
                <a:spcPts val="1000"/>
              </a:spcBef>
              <a:spcAft>
                <a:spcPts val="0"/>
              </a:spcAft>
              <a:buClr>
                <a:schemeClr val="lt1"/>
              </a:buClr>
              <a:buSzPts val="1400"/>
              <a:buFont typeface="Arial"/>
              <a:buChar char="•"/>
            </a:pPr>
            <a:r>
              <a:rPr b="1" lang="en-US" sz="1400"/>
              <a:t>Lack of secure communication across departments and locations.</a:t>
            </a:r>
            <a:endParaRPr/>
          </a:p>
          <a:p>
            <a:pPr indent="-285750" lvl="0" marL="285750" rtl="0" algn="l">
              <a:lnSpc>
                <a:spcPct val="120000"/>
              </a:lnSpc>
              <a:spcBef>
                <a:spcPts val="1000"/>
              </a:spcBef>
              <a:spcAft>
                <a:spcPts val="0"/>
              </a:spcAft>
              <a:buClr>
                <a:schemeClr val="lt1"/>
              </a:buClr>
              <a:buSzPts val="1400"/>
              <a:buFont typeface="Arial"/>
              <a:buChar char="•"/>
            </a:pPr>
            <a:r>
              <a:rPr b="1" lang="en-US" sz="1400"/>
              <a:t>Inefficient IT management using third-party services.</a:t>
            </a:r>
            <a:endParaRPr/>
          </a:p>
          <a:p>
            <a:pPr indent="-285750" lvl="0" marL="285750" rtl="0" algn="l">
              <a:lnSpc>
                <a:spcPct val="120000"/>
              </a:lnSpc>
              <a:spcBef>
                <a:spcPts val="1000"/>
              </a:spcBef>
              <a:spcAft>
                <a:spcPts val="0"/>
              </a:spcAft>
              <a:buClr>
                <a:schemeClr val="lt1"/>
              </a:buClr>
              <a:buSzPts val="1400"/>
              <a:buFont typeface="Arial"/>
              <a:buChar char="•"/>
            </a:pPr>
            <a:r>
              <a:rPr b="1" lang="en-US" sz="1400"/>
              <a:t>Data vulnerabilities due to the lack of security protocols.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ph type="title"/>
          </p:nvPr>
        </p:nvSpPr>
        <p:spPr>
          <a:xfrm>
            <a:off x="835831" y="173735"/>
            <a:ext cx="4409514" cy="22037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3"/>
              </a:buClr>
              <a:buSzPts val="2400"/>
              <a:buFont typeface="Arial"/>
              <a:buNone/>
            </a:pPr>
            <a:r>
              <a:rPr lang="en-US" sz="2400"/>
              <a:t>03.BUSINESS MODEL</a:t>
            </a:r>
            <a:br>
              <a:rPr lang="en-US" sz="2400"/>
            </a:br>
            <a:r>
              <a:rPr lang="en-US" sz="2400"/>
              <a:t>KEY ACTIVITIES</a:t>
            </a:r>
            <a:endParaRPr/>
          </a:p>
        </p:txBody>
      </p:sp>
      <p:sp>
        <p:nvSpPr>
          <p:cNvPr id="235" name="Google Shape;235;p16"/>
          <p:cNvSpPr txBox="1"/>
          <p:nvPr>
            <p:ph idx="1" type="body"/>
          </p:nvPr>
        </p:nvSpPr>
        <p:spPr>
          <a:xfrm>
            <a:off x="831849" y="3079119"/>
            <a:ext cx="4672479" cy="2752725"/>
          </a:xfrm>
          <a:prstGeom prst="rect">
            <a:avLst/>
          </a:prstGeom>
          <a:noFill/>
          <a:ln>
            <a:noFill/>
          </a:ln>
        </p:spPr>
        <p:txBody>
          <a:bodyPr anchorCtr="0" anchor="t" bIns="45700" lIns="91425" spcFirstLastPara="1" rIns="91425" wrap="square" tIns="45700">
            <a:noAutofit/>
          </a:bodyPr>
          <a:lstStyle/>
          <a:p>
            <a:pPr indent="-285750" lvl="0" marL="285750" rtl="0" algn="l">
              <a:lnSpc>
                <a:spcPct val="120000"/>
              </a:lnSpc>
              <a:spcBef>
                <a:spcPts val="0"/>
              </a:spcBef>
              <a:spcAft>
                <a:spcPts val="0"/>
              </a:spcAft>
              <a:buClr>
                <a:schemeClr val="lt1"/>
              </a:buClr>
              <a:buSzPts val="1600"/>
              <a:buFont typeface="Arial"/>
              <a:buChar char="•"/>
            </a:pPr>
            <a:r>
              <a:rPr b="1" lang="en-US" sz="1600"/>
              <a:t>Designing a secure network infrastructure tailored to healthcare needs.</a:t>
            </a:r>
            <a:endParaRPr/>
          </a:p>
          <a:p>
            <a:pPr indent="-285750" lvl="0" marL="285750" rtl="0" algn="l">
              <a:lnSpc>
                <a:spcPct val="120000"/>
              </a:lnSpc>
              <a:spcBef>
                <a:spcPts val="1000"/>
              </a:spcBef>
              <a:spcAft>
                <a:spcPts val="0"/>
              </a:spcAft>
              <a:buClr>
                <a:schemeClr val="lt1"/>
              </a:buClr>
              <a:buSzPts val="1600"/>
              <a:buFont typeface="Arial"/>
              <a:buChar char="•"/>
            </a:pPr>
            <a:r>
              <a:rPr b="1" lang="en-US" sz="1600"/>
              <a:t>Testing the network for reliability, security, and performance.</a:t>
            </a:r>
            <a:endParaRPr/>
          </a:p>
          <a:p>
            <a:pPr indent="-285750" lvl="0" marL="285750" rtl="0" algn="l">
              <a:lnSpc>
                <a:spcPct val="120000"/>
              </a:lnSpc>
              <a:spcBef>
                <a:spcPts val="1000"/>
              </a:spcBef>
              <a:spcAft>
                <a:spcPts val="0"/>
              </a:spcAft>
              <a:buClr>
                <a:schemeClr val="lt1"/>
              </a:buClr>
              <a:buSzPts val="1600"/>
              <a:buFont typeface="Arial"/>
              <a:buChar char="•"/>
            </a:pPr>
            <a:r>
              <a:rPr b="1" lang="en-US" sz="1600"/>
              <a:t>Configuring VLANs, , DHCP, and port-security protocols.</a:t>
            </a:r>
            <a:endParaRPr/>
          </a:p>
          <a:p>
            <a:pPr indent="-285750" lvl="0" marL="285750" rtl="0" algn="l">
              <a:lnSpc>
                <a:spcPct val="120000"/>
              </a:lnSpc>
              <a:spcBef>
                <a:spcPts val="1000"/>
              </a:spcBef>
              <a:spcAft>
                <a:spcPts val="0"/>
              </a:spcAft>
              <a:buClr>
                <a:schemeClr val="lt1"/>
              </a:buClr>
              <a:buSzPts val="1600"/>
              <a:buFont typeface="Arial"/>
              <a:buChar char="•"/>
            </a:pPr>
            <a:r>
              <a:rPr b="1" lang="en-US" sz="1600"/>
              <a:t>Maintaining and monitoring the network for future scalability and enhancements.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7"/>
          <p:cNvSpPr txBox="1"/>
          <p:nvPr>
            <p:ph type="title"/>
          </p:nvPr>
        </p:nvSpPr>
        <p:spPr>
          <a:xfrm>
            <a:off x="835831" y="173735"/>
            <a:ext cx="4409514" cy="22037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3"/>
              </a:buClr>
              <a:buSzPts val="2400"/>
              <a:buFont typeface="Arial"/>
              <a:buNone/>
            </a:pPr>
            <a:r>
              <a:rPr lang="en-US" sz="2400"/>
              <a:t>03.BUSINESS MODEL</a:t>
            </a:r>
            <a:br>
              <a:rPr lang="en-US" sz="2400"/>
            </a:br>
            <a:r>
              <a:rPr lang="en-US" sz="2400"/>
              <a:t>REVENUE &amp; COSTS</a:t>
            </a:r>
            <a:endParaRPr/>
          </a:p>
        </p:txBody>
      </p:sp>
      <p:sp>
        <p:nvSpPr>
          <p:cNvPr id="241" name="Google Shape;241;p17"/>
          <p:cNvSpPr txBox="1"/>
          <p:nvPr>
            <p:ph idx="1" type="body"/>
          </p:nvPr>
        </p:nvSpPr>
        <p:spPr>
          <a:xfrm>
            <a:off x="831850" y="3079119"/>
            <a:ext cx="5111750" cy="2752725"/>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b="1" lang="en-US"/>
              <a:t>1. Revenue Generation: Service contracts, scalable network packages, training fees  </a:t>
            </a:r>
            <a:endParaRPr/>
          </a:p>
          <a:p>
            <a:pPr indent="0" lvl="0" marL="0" rtl="0" algn="l">
              <a:lnSpc>
                <a:spcPct val="120000"/>
              </a:lnSpc>
              <a:spcBef>
                <a:spcPts val="1000"/>
              </a:spcBef>
              <a:spcAft>
                <a:spcPts val="0"/>
              </a:spcAft>
              <a:buClr>
                <a:schemeClr val="lt1"/>
              </a:buClr>
              <a:buSzPts val="1800"/>
              <a:buNone/>
            </a:pPr>
            <a:r>
              <a:rPr b="1" lang="en-US"/>
              <a:t>2. Cost Structure: Hardware setup, software licensing, labor costs  </a:t>
            </a:r>
            <a:endParaRPr/>
          </a:p>
          <a:p>
            <a:pPr indent="0" lvl="0" marL="0" rtl="0" algn="l">
              <a:lnSpc>
                <a:spcPct val="120000"/>
              </a:lnSpc>
              <a:spcBef>
                <a:spcPts val="1000"/>
              </a:spcBef>
              <a:spcAft>
                <a:spcPts val="0"/>
              </a:spcAft>
              <a:buClr>
                <a:schemeClr val="lt1"/>
              </a:buClr>
              <a:buSzPts val="1800"/>
              <a:buNone/>
            </a:pPr>
            <a:r>
              <a:rPr b="1" lang="en-US"/>
              <a:t>3. Cost Management: Modular equipment, automated monitoring, cloud hosting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8"/>
          <p:cNvSpPr txBox="1"/>
          <p:nvPr>
            <p:ph type="title"/>
          </p:nvPr>
        </p:nvSpPr>
        <p:spPr>
          <a:xfrm>
            <a:off x="835831" y="173735"/>
            <a:ext cx="4409514" cy="22037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3"/>
              </a:buClr>
              <a:buSzPts val="2400"/>
              <a:buFont typeface="Arial"/>
              <a:buNone/>
            </a:pPr>
            <a:r>
              <a:rPr lang="en-US" sz="2400"/>
              <a:t>03.BUSINESS MODEL</a:t>
            </a:r>
            <a:br>
              <a:rPr lang="en-US" sz="2400"/>
            </a:br>
            <a:r>
              <a:rPr lang="en-US" sz="2400"/>
              <a:t>KEY PARTNERS</a:t>
            </a:r>
            <a:endParaRPr/>
          </a:p>
        </p:txBody>
      </p:sp>
      <p:sp>
        <p:nvSpPr>
          <p:cNvPr id="247" name="Google Shape;247;p18"/>
          <p:cNvSpPr txBox="1"/>
          <p:nvPr>
            <p:ph idx="1" type="body"/>
          </p:nvPr>
        </p:nvSpPr>
        <p:spPr>
          <a:xfrm>
            <a:off x="831850" y="3079119"/>
            <a:ext cx="4413250" cy="2752725"/>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600"/>
              <a:buNone/>
            </a:pPr>
            <a:r>
              <a:rPr b="1" lang="en-US" sz="1600"/>
              <a:t>1. Technology Vendors: Suppliers of network hardware and software (e.g., Cisco, HP).  </a:t>
            </a:r>
            <a:endParaRPr/>
          </a:p>
          <a:p>
            <a:pPr indent="0" lvl="0" marL="0" rtl="0" algn="l">
              <a:lnSpc>
                <a:spcPct val="120000"/>
              </a:lnSpc>
              <a:spcBef>
                <a:spcPts val="1000"/>
              </a:spcBef>
              <a:spcAft>
                <a:spcPts val="0"/>
              </a:spcAft>
              <a:buClr>
                <a:schemeClr val="lt1"/>
              </a:buClr>
              <a:buSzPts val="1600"/>
              <a:buNone/>
            </a:pPr>
            <a:r>
              <a:rPr b="1" lang="en-US" sz="1600"/>
              <a:t>2. Educational Institutions: Universities or schools benefiting from the network setup.  </a:t>
            </a:r>
            <a:endParaRPr/>
          </a:p>
          <a:p>
            <a:pPr indent="0" lvl="0" marL="0" rtl="0" algn="l">
              <a:lnSpc>
                <a:spcPct val="120000"/>
              </a:lnSpc>
              <a:spcBef>
                <a:spcPts val="1000"/>
              </a:spcBef>
              <a:spcAft>
                <a:spcPts val="0"/>
              </a:spcAft>
              <a:buClr>
                <a:schemeClr val="lt1"/>
              </a:buClr>
              <a:buSzPts val="1600"/>
              <a:buNone/>
            </a:pPr>
            <a:r>
              <a:rPr b="1" lang="en-US" sz="1600"/>
              <a:t>3. Consulting and Support Partners: IT service providers for maintenance, upgrades, and training.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ph type="title"/>
          </p:nvPr>
        </p:nvSpPr>
        <p:spPr>
          <a:xfrm>
            <a:off x="835831" y="173735"/>
            <a:ext cx="4409514" cy="22037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3"/>
              </a:buClr>
              <a:buSzPts val="2400"/>
              <a:buFont typeface="Arial"/>
              <a:buNone/>
            </a:pPr>
            <a:r>
              <a:rPr b="1" lang="en-US" sz="2400"/>
              <a:t>03.BUSINESS MODEL</a:t>
            </a:r>
            <a:br>
              <a:rPr b="1" lang="en-US" sz="2400"/>
            </a:br>
            <a:r>
              <a:rPr b="1" lang="en-US" sz="2400"/>
              <a:t>RESOURCES</a:t>
            </a:r>
            <a:endParaRPr/>
          </a:p>
        </p:txBody>
      </p:sp>
      <p:sp>
        <p:nvSpPr>
          <p:cNvPr id="253" name="Google Shape;253;p19"/>
          <p:cNvSpPr txBox="1"/>
          <p:nvPr>
            <p:ph idx="1" type="body"/>
          </p:nvPr>
        </p:nvSpPr>
        <p:spPr>
          <a:xfrm>
            <a:off x="831850" y="3079119"/>
            <a:ext cx="5264150" cy="2752725"/>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b="1" lang="en-US"/>
              <a:t>1. Network Infrastructure: Routers, switches, servers, cabling  </a:t>
            </a:r>
            <a:endParaRPr/>
          </a:p>
          <a:p>
            <a:pPr indent="0" lvl="0" marL="0" rtl="0" algn="l">
              <a:lnSpc>
                <a:spcPct val="120000"/>
              </a:lnSpc>
              <a:spcBef>
                <a:spcPts val="1000"/>
              </a:spcBef>
              <a:spcAft>
                <a:spcPts val="0"/>
              </a:spcAft>
              <a:buClr>
                <a:schemeClr val="lt1"/>
              </a:buClr>
              <a:buSzPts val="1800"/>
              <a:buNone/>
            </a:pPr>
            <a:r>
              <a:rPr b="1" lang="en-US"/>
              <a:t>2. Technical Expertise: Skilled network engineers and support staff  </a:t>
            </a:r>
            <a:endParaRPr/>
          </a:p>
          <a:p>
            <a:pPr indent="0" lvl="0" marL="0" rtl="0" algn="l">
              <a:lnSpc>
                <a:spcPct val="120000"/>
              </a:lnSpc>
              <a:spcBef>
                <a:spcPts val="1000"/>
              </a:spcBef>
              <a:spcAft>
                <a:spcPts val="0"/>
              </a:spcAft>
              <a:buClr>
                <a:schemeClr val="lt1"/>
              </a:buClr>
              <a:buSzPts val="1800"/>
              <a:buNone/>
            </a:pPr>
            <a:r>
              <a:rPr b="1" lang="en-US"/>
              <a:t>3. Software and Tools: Network design software, monitoring tools, licenses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
          <p:cNvSpPr txBox="1"/>
          <p:nvPr/>
        </p:nvSpPr>
        <p:spPr>
          <a:xfrm>
            <a:off x="528918" y="815788"/>
            <a:ext cx="578223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rgbClr val="FD93FC"/>
                </a:solidFill>
                <a:latin typeface="Arial"/>
                <a:ea typeface="Arial"/>
                <a:cs typeface="Arial"/>
                <a:sym typeface="Arial"/>
              </a:rPr>
              <a:t>About us</a:t>
            </a:r>
            <a:endParaRPr/>
          </a:p>
        </p:txBody>
      </p:sp>
      <p:sp>
        <p:nvSpPr>
          <p:cNvPr id="145" name="Google Shape;145;p2"/>
          <p:cNvSpPr txBox="1"/>
          <p:nvPr/>
        </p:nvSpPr>
        <p:spPr>
          <a:xfrm>
            <a:off x="636494" y="1801906"/>
            <a:ext cx="7091082" cy="224676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BDEF5"/>
              </a:buClr>
              <a:buSzPts val="2800"/>
              <a:buFont typeface="Arial"/>
              <a:buChar char="•"/>
            </a:pPr>
            <a:r>
              <a:rPr b="1" lang="en-US" sz="2800">
                <a:solidFill>
                  <a:srgbClr val="1BDEF5"/>
                </a:solidFill>
                <a:latin typeface="Arial"/>
                <a:ea typeface="Arial"/>
                <a:cs typeface="Arial"/>
                <a:sym typeface="Arial"/>
              </a:rPr>
              <a:t>Sobhi Rafiq Sami </a:t>
            </a:r>
            <a:endParaRPr/>
          </a:p>
          <a:p>
            <a:pPr indent="-285750" lvl="0" marL="285750" marR="0" rtl="0" algn="l">
              <a:spcBef>
                <a:spcPts val="0"/>
              </a:spcBef>
              <a:spcAft>
                <a:spcPts val="0"/>
              </a:spcAft>
              <a:buClr>
                <a:srgbClr val="1BDEF5"/>
              </a:buClr>
              <a:buSzPts val="2800"/>
              <a:buFont typeface="Arial"/>
              <a:buChar char="•"/>
            </a:pPr>
            <a:r>
              <a:rPr b="1" lang="en-US" sz="2800">
                <a:solidFill>
                  <a:srgbClr val="1BDEF5"/>
                </a:solidFill>
                <a:latin typeface="Arial"/>
                <a:ea typeface="Arial"/>
                <a:cs typeface="Arial"/>
                <a:sym typeface="Arial"/>
              </a:rPr>
              <a:t>Abdulrahman Rajab Ahmed</a:t>
            </a:r>
            <a:endParaRPr/>
          </a:p>
          <a:p>
            <a:pPr indent="-285750" lvl="0" marL="285750" marR="0" rtl="0" algn="l">
              <a:spcBef>
                <a:spcPts val="0"/>
              </a:spcBef>
              <a:spcAft>
                <a:spcPts val="0"/>
              </a:spcAft>
              <a:buClr>
                <a:srgbClr val="1BDEF5"/>
              </a:buClr>
              <a:buSzPts val="2800"/>
              <a:buFont typeface="Arial"/>
              <a:buChar char="•"/>
            </a:pPr>
            <a:r>
              <a:rPr b="1" lang="en-US" sz="2800">
                <a:solidFill>
                  <a:srgbClr val="1BDEF5"/>
                </a:solidFill>
                <a:latin typeface="Arial"/>
                <a:ea typeface="Arial"/>
                <a:cs typeface="Arial"/>
                <a:sym typeface="Arial"/>
              </a:rPr>
              <a:t>Kamal Ahmed Abdel Majed Ali </a:t>
            </a:r>
            <a:endParaRPr/>
          </a:p>
          <a:p>
            <a:pPr indent="-285750" lvl="0" marL="285750" marR="0" rtl="0" algn="l">
              <a:spcBef>
                <a:spcPts val="0"/>
              </a:spcBef>
              <a:spcAft>
                <a:spcPts val="0"/>
              </a:spcAft>
              <a:buClr>
                <a:srgbClr val="1BDEF5"/>
              </a:buClr>
              <a:buSzPts val="2800"/>
              <a:buFont typeface="Arial"/>
              <a:buChar char="•"/>
            </a:pPr>
            <a:r>
              <a:rPr b="1" lang="en-US" sz="2800">
                <a:solidFill>
                  <a:srgbClr val="1BDEF5"/>
                </a:solidFill>
                <a:latin typeface="Arial"/>
                <a:ea typeface="Arial"/>
                <a:cs typeface="Arial"/>
                <a:sym typeface="Arial"/>
              </a:rPr>
              <a:t>Ahmed Tarek Elsayed</a:t>
            </a:r>
            <a:endParaRPr/>
          </a:p>
          <a:p>
            <a:pPr indent="-285750" lvl="0" marL="285750" marR="0" rtl="0" algn="l">
              <a:spcBef>
                <a:spcPts val="0"/>
              </a:spcBef>
              <a:spcAft>
                <a:spcPts val="0"/>
              </a:spcAft>
              <a:buClr>
                <a:srgbClr val="1BDEF5"/>
              </a:buClr>
              <a:buSzPts val="2800"/>
              <a:buFont typeface="Arial"/>
              <a:buChar char="•"/>
            </a:pPr>
            <a:r>
              <a:rPr b="1" lang="en-US" sz="2800">
                <a:solidFill>
                  <a:srgbClr val="1BDEF5"/>
                </a:solidFill>
                <a:latin typeface="Arial"/>
                <a:ea typeface="Arial"/>
                <a:cs typeface="Arial"/>
                <a:sym typeface="Arial"/>
              </a:rPr>
              <a:t>Mohamed Ashraf Mohamed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ph type="title"/>
          </p:nvPr>
        </p:nvSpPr>
        <p:spPr>
          <a:xfrm>
            <a:off x="835831" y="173735"/>
            <a:ext cx="4409514" cy="22037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3"/>
              </a:buClr>
              <a:buSzPts val="2400"/>
              <a:buFont typeface="Arial"/>
              <a:buNone/>
            </a:pPr>
            <a:r>
              <a:rPr b="1" lang="en-US" sz="2400"/>
              <a:t>03.BUSINESS MODEL</a:t>
            </a:r>
            <a:br>
              <a:rPr b="1" lang="en-US" sz="2400"/>
            </a:br>
            <a:r>
              <a:rPr b="1" lang="en-US" sz="2400"/>
              <a:t>VALUE PROPOSITION</a:t>
            </a:r>
            <a:endParaRPr/>
          </a:p>
        </p:txBody>
      </p:sp>
      <p:sp>
        <p:nvSpPr>
          <p:cNvPr id="259" name="Google Shape;259;p20"/>
          <p:cNvSpPr txBox="1"/>
          <p:nvPr>
            <p:ph idx="1" type="body"/>
          </p:nvPr>
        </p:nvSpPr>
        <p:spPr>
          <a:xfrm>
            <a:off x="831850" y="3079119"/>
            <a:ext cx="5264150" cy="2752725"/>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b="1" lang="en-US"/>
              <a:t>1. Enhanced Connectivity: Reliable and fast network access across campuses  </a:t>
            </a:r>
            <a:endParaRPr/>
          </a:p>
          <a:p>
            <a:pPr indent="0" lvl="0" marL="0" rtl="0" algn="l">
              <a:lnSpc>
                <a:spcPct val="120000"/>
              </a:lnSpc>
              <a:spcBef>
                <a:spcPts val="1000"/>
              </a:spcBef>
              <a:spcAft>
                <a:spcPts val="0"/>
              </a:spcAft>
              <a:buClr>
                <a:schemeClr val="lt1"/>
              </a:buClr>
              <a:buSzPts val="1800"/>
              <a:buNone/>
            </a:pPr>
            <a:r>
              <a:rPr b="1" lang="en-US"/>
              <a:t>2. Scalable Solutions: Easily adaptable network design for future growth  </a:t>
            </a:r>
            <a:endParaRPr/>
          </a:p>
          <a:p>
            <a:pPr indent="0" lvl="0" marL="0" rtl="0" algn="l">
              <a:lnSpc>
                <a:spcPct val="120000"/>
              </a:lnSpc>
              <a:spcBef>
                <a:spcPts val="1000"/>
              </a:spcBef>
              <a:spcAft>
                <a:spcPts val="0"/>
              </a:spcAft>
              <a:buClr>
                <a:schemeClr val="lt1"/>
              </a:buClr>
              <a:buSzPts val="1800"/>
              <a:buNone/>
            </a:pPr>
            <a:r>
              <a:rPr b="1" lang="en-US"/>
              <a:t>3. Improved Security: Segmented networks with advanced security configurations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835831" y="173735"/>
            <a:ext cx="4409514" cy="22037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3"/>
              </a:buClr>
              <a:buSzPts val="2400"/>
              <a:buFont typeface="Arial"/>
              <a:buNone/>
            </a:pPr>
            <a:r>
              <a:rPr b="1" lang="en-US" sz="2400"/>
              <a:t>03.BUSINESS MODEL</a:t>
            </a:r>
            <a:br>
              <a:rPr b="1" lang="en-US" sz="2400"/>
            </a:br>
            <a:r>
              <a:rPr b="1" lang="en-US" sz="2400"/>
              <a:t>TARGET CUSTOMERS</a:t>
            </a:r>
            <a:endParaRPr/>
          </a:p>
        </p:txBody>
      </p:sp>
      <p:sp>
        <p:nvSpPr>
          <p:cNvPr id="265" name="Google Shape;265;p21"/>
          <p:cNvSpPr txBox="1"/>
          <p:nvPr>
            <p:ph idx="1" type="body"/>
          </p:nvPr>
        </p:nvSpPr>
        <p:spPr>
          <a:xfrm>
            <a:off x="831850" y="3079119"/>
            <a:ext cx="5461374" cy="2752725"/>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b="1" lang="en-US"/>
              <a:t>1. Educational Institutions: Universities, colleges, and schools needing network infrastructure  </a:t>
            </a:r>
            <a:endParaRPr/>
          </a:p>
          <a:p>
            <a:pPr indent="0" lvl="0" marL="0" rtl="0" algn="l">
              <a:lnSpc>
                <a:spcPct val="120000"/>
              </a:lnSpc>
              <a:spcBef>
                <a:spcPts val="1000"/>
              </a:spcBef>
              <a:spcAft>
                <a:spcPts val="0"/>
              </a:spcAft>
              <a:buClr>
                <a:schemeClr val="lt1"/>
              </a:buClr>
              <a:buSzPts val="1800"/>
              <a:buNone/>
            </a:pPr>
            <a:r>
              <a:rPr b="1" lang="en-US"/>
              <a:t>2. IT Departments: Internal teams responsible for network management and security  </a:t>
            </a:r>
            <a:endParaRPr/>
          </a:p>
          <a:p>
            <a:pPr indent="0" lvl="0" marL="0" rtl="0" algn="l">
              <a:lnSpc>
                <a:spcPct val="120000"/>
              </a:lnSpc>
              <a:spcBef>
                <a:spcPts val="1000"/>
              </a:spcBef>
              <a:spcAft>
                <a:spcPts val="0"/>
              </a:spcAft>
              <a:buClr>
                <a:schemeClr val="lt1"/>
              </a:buClr>
              <a:buSzPts val="1800"/>
              <a:buNone/>
            </a:pPr>
            <a:r>
              <a:rPr b="1" lang="en-US"/>
              <a:t>3. Remote and Distributed Campuses: Multi-location institutions requiring integrated network solutions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2"/>
          <p:cNvSpPr txBox="1"/>
          <p:nvPr>
            <p:ph type="title"/>
          </p:nvPr>
        </p:nvSpPr>
        <p:spPr>
          <a:xfrm>
            <a:off x="307827" y="-1099976"/>
            <a:ext cx="11548261" cy="2450474"/>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3"/>
              </a:buClr>
              <a:buSzPts val="3200"/>
              <a:buFont typeface="Arial"/>
              <a:buNone/>
            </a:pPr>
            <a:r>
              <a:rPr lang="en-US">
                <a:solidFill>
                  <a:schemeClr val="accent3"/>
                </a:solidFill>
              </a:rPr>
              <a:t>OUR STRATEGY</a:t>
            </a:r>
            <a:endParaRPr/>
          </a:p>
        </p:txBody>
      </p:sp>
      <p:sp>
        <p:nvSpPr>
          <p:cNvPr id="271" name="Google Shape;271;p22"/>
          <p:cNvSpPr txBox="1"/>
          <p:nvPr>
            <p:ph idx="1" type="subTitle"/>
          </p:nvPr>
        </p:nvSpPr>
        <p:spPr>
          <a:xfrm>
            <a:off x="279741" y="1631852"/>
            <a:ext cx="11562303" cy="2344993"/>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1BDEF5"/>
              </a:buClr>
              <a:buSzPts val="2800"/>
              <a:buNone/>
            </a:pPr>
            <a:r>
              <a:rPr lang="en-US" sz="2800"/>
              <a:t>GOAL</a:t>
            </a:r>
            <a:endParaRPr/>
          </a:p>
        </p:txBody>
      </p:sp>
      <p:sp>
        <p:nvSpPr>
          <p:cNvPr id="272" name="Google Shape;272;p22"/>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3" name="Google Shape;273;p22"/>
          <p:cNvSpPr txBox="1"/>
          <p:nvPr/>
        </p:nvSpPr>
        <p:spPr>
          <a:xfrm>
            <a:off x="3915545" y="2240903"/>
            <a:ext cx="4318781"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accent3"/>
                </a:solidFill>
                <a:latin typeface="Arial"/>
                <a:ea typeface="Arial"/>
                <a:cs typeface="Arial"/>
                <a:sym typeface="Arial"/>
              </a:rPr>
              <a:t>Build a robust and secure university network infrastructure to enhance students and staff operations</a:t>
            </a:r>
            <a:endParaRPr/>
          </a:p>
        </p:txBody>
      </p:sp>
      <p:sp>
        <p:nvSpPr>
          <p:cNvPr id="274" name="Google Shape;274;p22"/>
          <p:cNvSpPr txBox="1"/>
          <p:nvPr/>
        </p:nvSpPr>
        <p:spPr>
          <a:xfrm>
            <a:off x="2733859" y="3693768"/>
            <a:ext cx="118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3"/>
                </a:solidFill>
                <a:latin typeface="Arial"/>
                <a:ea typeface="Arial"/>
                <a:cs typeface="Arial"/>
                <a:sym typeface="Arial"/>
              </a:rPr>
              <a:t>Marketing</a:t>
            </a:r>
            <a:endParaRPr/>
          </a:p>
        </p:txBody>
      </p:sp>
      <p:sp>
        <p:nvSpPr>
          <p:cNvPr id="275" name="Google Shape;275;p22"/>
          <p:cNvSpPr txBox="1"/>
          <p:nvPr/>
        </p:nvSpPr>
        <p:spPr>
          <a:xfrm>
            <a:off x="8276457" y="3693768"/>
            <a:ext cx="14412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3"/>
                </a:solidFill>
                <a:latin typeface="Arial"/>
                <a:ea typeface="Arial"/>
                <a:cs typeface="Arial"/>
                <a:sym typeface="Arial"/>
              </a:rPr>
              <a:t>Partnership</a:t>
            </a:r>
            <a:endParaRPr/>
          </a:p>
        </p:txBody>
      </p:sp>
      <p:cxnSp>
        <p:nvCxnSpPr>
          <p:cNvPr id="276" name="Google Shape;276;p22"/>
          <p:cNvCxnSpPr/>
          <p:nvPr/>
        </p:nvCxnSpPr>
        <p:spPr>
          <a:xfrm flipH="1">
            <a:off x="3324836" y="3268796"/>
            <a:ext cx="2750100" cy="529500"/>
          </a:xfrm>
          <a:prstGeom prst="bentConnector3">
            <a:avLst>
              <a:gd fmla="val 0" name="adj1"/>
            </a:avLst>
          </a:prstGeom>
          <a:noFill/>
          <a:ln cap="flat" cmpd="sng" w="9525">
            <a:solidFill>
              <a:srgbClr val="FFFFFF"/>
            </a:solidFill>
            <a:prstDash val="solid"/>
            <a:round/>
            <a:headEnd len="sm" w="sm" type="none"/>
            <a:tailEnd len="med" w="med" type="stealth"/>
          </a:ln>
        </p:spPr>
      </p:cxnSp>
      <p:cxnSp>
        <p:nvCxnSpPr>
          <p:cNvPr id="277" name="Google Shape;277;p22"/>
          <p:cNvCxnSpPr>
            <a:stCxn id="273" idx="2"/>
            <a:endCxn id="275" idx="0"/>
          </p:cNvCxnSpPr>
          <p:nvPr/>
        </p:nvCxnSpPr>
        <p:spPr>
          <a:xfrm flipH="1" rot="-5400000">
            <a:off x="7271336" y="1967833"/>
            <a:ext cx="529500" cy="2922300"/>
          </a:xfrm>
          <a:prstGeom prst="bentConnector3">
            <a:avLst>
              <a:gd fmla="val 50003" name="adj1"/>
            </a:avLst>
          </a:prstGeom>
          <a:noFill/>
          <a:ln cap="flat" cmpd="sng" w="9525">
            <a:solidFill>
              <a:schemeClr val="lt1"/>
            </a:solidFill>
            <a:prstDash val="solid"/>
            <a:miter lim="800000"/>
            <a:headEnd len="sm" w="sm" type="none"/>
            <a:tailEnd len="med" w="med" type="triangle"/>
          </a:ln>
        </p:spPr>
      </p:cxnSp>
      <p:sp>
        <p:nvSpPr>
          <p:cNvPr id="278" name="Google Shape;278;p22"/>
          <p:cNvSpPr txBox="1"/>
          <p:nvPr/>
        </p:nvSpPr>
        <p:spPr>
          <a:xfrm>
            <a:off x="1342310" y="4304714"/>
            <a:ext cx="396478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3"/>
                </a:solidFill>
                <a:latin typeface="Arial"/>
                <a:ea typeface="Arial"/>
                <a:cs typeface="Arial"/>
                <a:sym typeface="Arial"/>
              </a:rPr>
              <a:t>Promote the university technological advancements,staff and students care quality through targeted marketing strategies.</a:t>
            </a:r>
            <a:endParaRPr/>
          </a:p>
        </p:txBody>
      </p:sp>
      <p:sp>
        <p:nvSpPr>
          <p:cNvPr id="279" name="Google Shape;279;p22"/>
          <p:cNvSpPr txBox="1"/>
          <p:nvPr/>
        </p:nvSpPr>
        <p:spPr>
          <a:xfrm>
            <a:off x="7498090" y="4308051"/>
            <a:ext cx="371154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3"/>
                </a:solidFill>
                <a:latin typeface="Arial"/>
                <a:ea typeface="Arial"/>
                <a:cs typeface="Arial"/>
                <a:sym typeface="Arial"/>
              </a:rPr>
              <a:t>Collaborate with technology providers and educational organizations to optimize network solutions and services.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3"/>
          <p:cNvSpPr txBox="1"/>
          <p:nvPr>
            <p:ph type="title"/>
          </p:nvPr>
        </p:nvSpPr>
        <p:spPr>
          <a:xfrm>
            <a:off x="2932447" y="-270412"/>
            <a:ext cx="6327105" cy="337397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1BDEF5"/>
              </a:buClr>
              <a:buSzPts val="3200"/>
              <a:buFont typeface="Arial"/>
              <a:buNone/>
            </a:pPr>
            <a:r>
              <a:rPr lang="en-US"/>
              <a:t>PROJECT PHASES &amp; RESULTS</a:t>
            </a:r>
            <a:endParaRPr/>
          </a:p>
        </p:txBody>
      </p:sp>
      <p:sp>
        <p:nvSpPr>
          <p:cNvPr id="286" name="Google Shape;286;p23"/>
          <p:cNvSpPr txBox="1"/>
          <p:nvPr>
            <p:ph idx="1" type="subTitle"/>
          </p:nvPr>
        </p:nvSpPr>
        <p:spPr>
          <a:xfrm>
            <a:off x="2932446" y="3429000"/>
            <a:ext cx="6327105" cy="20433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01. NETWORK PLANNING AND DESIGN</a:t>
            </a:r>
            <a:endParaRPr/>
          </a:p>
          <a:p>
            <a:pPr indent="0" lvl="0" marL="0" rtl="0" algn="l">
              <a:lnSpc>
                <a:spcPct val="90000"/>
              </a:lnSpc>
              <a:spcBef>
                <a:spcPts val="1000"/>
              </a:spcBef>
              <a:spcAft>
                <a:spcPts val="0"/>
              </a:spcAft>
              <a:buClr>
                <a:schemeClr val="lt1"/>
              </a:buClr>
              <a:buSzPts val="1800"/>
              <a:buNone/>
            </a:pPr>
            <a:r>
              <a:rPr lang="en-US"/>
              <a:t>02. DEVICE AND IP CONFIGURATION</a:t>
            </a:r>
            <a:endParaRPr/>
          </a:p>
          <a:p>
            <a:pPr indent="0" lvl="0" marL="0" rtl="0" algn="l">
              <a:lnSpc>
                <a:spcPct val="90000"/>
              </a:lnSpc>
              <a:spcBef>
                <a:spcPts val="1000"/>
              </a:spcBef>
              <a:spcAft>
                <a:spcPts val="0"/>
              </a:spcAft>
              <a:buClr>
                <a:schemeClr val="lt1"/>
              </a:buClr>
              <a:buSzPts val="1800"/>
              <a:buNone/>
            </a:pPr>
            <a:r>
              <a:rPr lang="en-US"/>
              <a:t>03. DHCP SERVER CONFIGURATION</a:t>
            </a:r>
            <a:endParaRPr/>
          </a:p>
          <a:p>
            <a:pPr indent="0" lvl="0" marL="0" rtl="0" algn="l">
              <a:lnSpc>
                <a:spcPct val="90000"/>
              </a:lnSpc>
              <a:spcBef>
                <a:spcPts val="1000"/>
              </a:spcBef>
              <a:spcAft>
                <a:spcPts val="0"/>
              </a:spcAft>
              <a:buClr>
                <a:schemeClr val="lt1"/>
              </a:buClr>
              <a:buSzPts val="1800"/>
              <a:buNone/>
            </a:pPr>
            <a:r>
              <a:rPr lang="en-US"/>
              <a:t>04. ROUTING PROTOCOL CONFIGURATION</a:t>
            </a:r>
            <a:endParaRPr/>
          </a:p>
          <a:p>
            <a:pPr indent="0" lvl="0" marL="0" rtl="0" algn="l">
              <a:lnSpc>
                <a:spcPct val="90000"/>
              </a:lnSpc>
              <a:spcBef>
                <a:spcPts val="1000"/>
              </a:spcBef>
              <a:spcAft>
                <a:spcPts val="0"/>
              </a:spcAft>
              <a:buClr>
                <a:schemeClr val="lt1"/>
              </a:buClr>
              <a:buSzPts val="1800"/>
              <a:buNone/>
            </a:pPr>
            <a:r>
              <a:rPr lang="en-US"/>
              <a:t>05. VERIFICATION AND TESTING</a:t>
            </a:r>
            <a:endParaRPr/>
          </a:p>
          <a:p>
            <a:pPr indent="0" lvl="0" marL="0" rtl="0" algn="l">
              <a:lnSpc>
                <a:spcPct val="90000"/>
              </a:lnSpc>
              <a:spcBef>
                <a:spcPts val="1000"/>
              </a:spcBef>
              <a:spcAft>
                <a:spcPts val="0"/>
              </a:spcAft>
              <a:buClr>
                <a:schemeClr val="lt1"/>
              </a:buClr>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4"/>
          <p:cNvSpPr txBox="1"/>
          <p:nvPr>
            <p:ph type="title"/>
          </p:nvPr>
        </p:nvSpPr>
        <p:spPr>
          <a:xfrm>
            <a:off x="2932448" y="264161"/>
            <a:ext cx="6327105" cy="103006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1BDEF5"/>
              </a:buClr>
              <a:buSzPts val="3200"/>
              <a:buFont typeface="Arial"/>
              <a:buNone/>
            </a:pPr>
            <a:r>
              <a:rPr lang="en-US"/>
              <a:t>NETWORK PLANNING AND DESIGN</a:t>
            </a:r>
            <a:endParaRPr/>
          </a:p>
        </p:txBody>
      </p:sp>
      <p:sp>
        <p:nvSpPr>
          <p:cNvPr id="293" name="Google Shape;293;p24"/>
          <p:cNvSpPr txBox="1"/>
          <p:nvPr/>
        </p:nvSpPr>
        <p:spPr>
          <a:xfrm>
            <a:off x="661182" y="2398932"/>
            <a:ext cx="10761784"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Topology Layout : The network topology is planned to accommodate both main and branch campuses, with detailed arrangements for buildings, departments, and devices.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Hierarchical Model: The design follows a hierarchical approach, dividing the network into core, distribution, and access layers.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5"/>
          <p:cNvSpPr txBox="1"/>
          <p:nvPr>
            <p:ph type="title"/>
          </p:nvPr>
        </p:nvSpPr>
        <p:spPr>
          <a:xfrm>
            <a:off x="6" y="0"/>
            <a:ext cx="12191994" cy="2357512"/>
          </a:xfrm>
          <a:prstGeom prst="rect">
            <a:avLst/>
          </a:prstGeom>
          <a:noFill/>
          <a:ln>
            <a:noFill/>
          </a:ln>
        </p:spPr>
        <p:txBody>
          <a:bodyPr anchorCtr="0" anchor="ctr" bIns="0" lIns="0" spcFirstLastPara="1" rIns="0" wrap="square" tIns="45700">
            <a:noAutofit/>
          </a:bodyPr>
          <a:lstStyle/>
          <a:p>
            <a:pPr indent="0" lvl="0" marL="0" rtl="0" algn="ctr">
              <a:lnSpc>
                <a:spcPct val="90000"/>
              </a:lnSpc>
              <a:spcBef>
                <a:spcPts val="0"/>
              </a:spcBef>
              <a:spcAft>
                <a:spcPts val="0"/>
              </a:spcAft>
              <a:buClr>
                <a:schemeClr val="accent3"/>
              </a:buClr>
              <a:buSzPts val="3200"/>
              <a:buFont typeface="Arial"/>
              <a:buNone/>
            </a:pPr>
            <a:r>
              <a:rPr lang="en-US" sz="3200">
                <a:solidFill>
                  <a:schemeClr val="accent3"/>
                </a:solidFill>
              </a:rPr>
              <a:t>DESIGN PICTURE </a:t>
            </a:r>
            <a:endParaRPr/>
          </a:p>
        </p:txBody>
      </p:sp>
      <p:pic>
        <p:nvPicPr>
          <p:cNvPr id="299" name="Google Shape;299;p25"/>
          <p:cNvPicPr preferRelativeResize="0"/>
          <p:nvPr/>
        </p:nvPicPr>
        <p:blipFill rotWithShape="1">
          <a:blip r:embed="rId3">
            <a:alphaModFix/>
          </a:blip>
          <a:srcRect b="0" l="0" r="0" t="0"/>
          <a:stretch/>
        </p:blipFill>
        <p:spPr>
          <a:xfrm>
            <a:off x="0" y="1631852"/>
            <a:ext cx="12192000" cy="522614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6"/>
          <p:cNvSpPr txBox="1"/>
          <p:nvPr>
            <p:ph type="title"/>
          </p:nvPr>
        </p:nvSpPr>
        <p:spPr>
          <a:xfrm>
            <a:off x="2932448" y="264161"/>
            <a:ext cx="6327105" cy="103006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1BDEF5"/>
              </a:buClr>
              <a:buSzPts val="3200"/>
              <a:buFont typeface="Arial"/>
              <a:buNone/>
            </a:pPr>
            <a:r>
              <a:rPr lang="en-US"/>
              <a:t>DEVICE AND IP CONFIGURATION</a:t>
            </a:r>
            <a:endParaRPr/>
          </a:p>
        </p:txBody>
      </p:sp>
      <p:sp>
        <p:nvSpPr>
          <p:cNvPr id="306" name="Google Shape;306;p26"/>
          <p:cNvSpPr txBox="1"/>
          <p:nvPr/>
        </p:nvSpPr>
        <p:spPr>
          <a:xfrm>
            <a:off x="661182" y="2398932"/>
            <a:ext cx="10761784"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Router Setup: Routers are set up with appropriate IP addressing, ensuring connectivity across various segments.</a:t>
            </a:r>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Layer 3 and Layer 2 Switch Configuration: VLANs are configured on switches, and each department is assigned a unique VLAN for better network segmentation</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 Interface Configuration: Interfaces are configured on routers, including setting up subinterfaces for each VLAN and defining IP addresses for each network segment.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7"/>
          <p:cNvSpPr txBox="1"/>
          <p:nvPr>
            <p:ph type="title"/>
          </p:nvPr>
        </p:nvSpPr>
        <p:spPr>
          <a:xfrm>
            <a:off x="2932448" y="264161"/>
            <a:ext cx="6327105" cy="103006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1BDEF5"/>
              </a:buClr>
              <a:buSzPts val="3200"/>
              <a:buFont typeface="Arial"/>
              <a:buNone/>
            </a:pPr>
            <a:r>
              <a:rPr lang="en-US"/>
              <a:t>DHCP SERVER CONFIGURATION</a:t>
            </a:r>
            <a:endParaRPr/>
          </a:p>
        </p:txBody>
      </p:sp>
      <p:sp>
        <p:nvSpPr>
          <p:cNvPr id="313" name="Google Shape;313;p27"/>
          <p:cNvSpPr txBox="1"/>
          <p:nvPr/>
        </p:nvSpPr>
        <p:spPr>
          <a:xfrm>
            <a:off x="661182" y="2398932"/>
            <a:ext cx="10761784"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DHCP Pools Creation: Each department’s subnet receives a separate DHCP pool, allowing devices to acquire IP addresses dynamically.</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Gateway Assignment: Default gateways are configured on the DHCP pools, allowing devices within each VLAN to communicate with each other.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txBox="1"/>
          <p:nvPr>
            <p:ph type="title"/>
          </p:nvPr>
        </p:nvSpPr>
        <p:spPr>
          <a:xfrm>
            <a:off x="2932448" y="264161"/>
            <a:ext cx="6327105" cy="103006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1BDEF5"/>
              </a:buClr>
              <a:buSzPts val="3200"/>
              <a:buFont typeface="Arial"/>
              <a:buNone/>
            </a:pPr>
            <a:r>
              <a:rPr lang="en-US"/>
              <a:t>ROUTING PROTOCOL CONFIGURATION</a:t>
            </a:r>
            <a:endParaRPr/>
          </a:p>
        </p:txBody>
      </p:sp>
      <p:sp>
        <p:nvSpPr>
          <p:cNvPr id="320" name="Google Shape;320;p28"/>
          <p:cNvSpPr txBox="1"/>
          <p:nvPr/>
        </p:nvSpPr>
        <p:spPr>
          <a:xfrm>
            <a:off x="661182" y="2398932"/>
            <a:ext cx="10761784"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RIP Version 2 Setup: RIP v2 is enabled on routers to manage internal routing across subnets, allowing for communication between VLANs on both main and branch networks.</a:t>
            </a:r>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Static Routes: Static routing is configured for access to external servers, ensuring network traffic reaches both internal and cloud-based resources.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9"/>
          <p:cNvSpPr txBox="1"/>
          <p:nvPr>
            <p:ph type="title"/>
          </p:nvPr>
        </p:nvSpPr>
        <p:spPr>
          <a:xfrm>
            <a:off x="2932448" y="264161"/>
            <a:ext cx="6327105" cy="103006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1BDEF5"/>
              </a:buClr>
              <a:buSzPts val="3200"/>
              <a:buFont typeface="Arial"/>
              <a:buNone/>
            </a:pPr>
            <a:r>
              <a:rPr lang="en-US"/>
              <a:t>VERIFICATION AND TESTING</a:t>
            </a:r>
            <a:endParaRPr/>
          </a:p>
        </p:txBody>
      </p:sp>
      <p:sp>
        <p:nvSpPr>
          <p:cNvPr id="327" name="Google Shape;327;p29"/>
          <p:cNvSpPr txBox="1"/>
          <p:nvPr/>
        </p:nvSpPr>
        <p:spPr>
          <a:xfrm>
            <a:off x="661182" y="2398932"/>
            <a:ext cx="10761784"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Connectivity Testing: The video emphasizes testing by pinging devices across VLANs to confirm proper connectivity.</a:t>
            </a:r>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End-to-End Testing: The end-to-end connectivity between main and branch networks is validated to ensure that all departments can communicate effectively.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4000">
              <a:srgbClr val="0342DE"/>
            </a:gs>
            <a:gs pos="55000">
              <a:srgbClr val="02090E"/>
            </a:gs>
            <a:gs pos="81000">
              <a:schemeClr val="accent6"/>
            </a:gs>
            <a:gs pos="100000">
              <a:schemeClr val="dk2"/>
            </a:gs>
          </a:gsLst>
          <a:lin ang="2700000" scaled="0"/>
        </a:gradFill>
      </p:bgPr>
    </p:bg>
    <p:spTree>
      <p:nvGrpSpPr>
        <p:cNvPr id="150" name="Shape 150"/>
        <p:cNvGrpSpPr/>
        <p:nvPr/>
      </p:nvGrpSpPr>
      <p:grpSpPr>
        <a:xfrm>
          <a:off x="0" y="0"/>
          <a:ext cx="0" cy="0"/>
          <a:chOff x="0" y="0"/>
          <a:chExt cx="0" cy="0"/>
        </a:xfrm>
      </p:grpSpPr>
      <p:sp>
        <p:nvSpPr>
          <p:cNvPr id="151" name="Google Shape;151;p3"/>
          <p:cNvSpPr txBox="1"/>
          <p:nvPr>
            <p:ph type="title"/>
          </p:nvPr>
        </p:nvSpPr>
        <p:spPr>
          <a:xfrm>
            <a:off x="838201" y="365125"/>
            <a:ext cx="4466502" cy="193686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1BDEF5"/>
              </a:buClr>
              <a:buSzPts val="3200"/>
              <a:buFont typeface="Arial"/>
              <a:buNone/>
            </a:pPr>
            <a:r>
              <a:rPr lang="en-US"/>
              <a:t>AGENDA</a:t>
            </a:r>
            <a:endParaRPr/>
          </a:p>
        </p:txBody>
      </p:sp>
      <p:sp>
        <p:nvSpPr>
          <p:cNvPr id="152" name="Google Shape;152;p3"/>
          <p:cNvSpPr txBox="1"/>
          <p:nvPr>
            <p:ph idx="1" type="body"/>
          </p:nvPr>
        </p:nvSpPr>
        <p:spPr>
          <a:xfrm>
            <a:off x="838201" y="3097848"/>
            <a:ext cx="4466504" cy="3405187"/>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lt1"/>
              </a:buClr>
              <a:buSzPts val="1800"/>
              <a:buFont typeface="Arial"/>
              <a:buAutoNum type="arabicPeriod"/>
            </a:pPr>
            <a:r>
              <a:rPr b="1" lang="en-US"/>
              <a:t>PROJECT OVERVIEW </a:t>
            </a:r>
            <a:endParaRPr/>
          </a:p>
          <a:p>
            <a:pPr indent="-342900" lvl="0" marL="342900" rtl="0" algn="l">
              <a:lnSpc>
                <a:spcPct val="120000"/>
              </a:lnSpc>
              <a:spcBef>
                <a:spcPts val="1600"/>
              </a:spcBef>
              <a:spcAft>
                <a:spcPts val="0"/>
              </a:spcAft>
              <a:buClr>
                <a:schemeClr val="lt1"/>
              </a:buClr>
              <a:buSzPts val="1800"/>
              <a:buFont typeface="Arial"/>
              <a:buAutoNum type="arabicPeriod"/>
            </a:pPr>
            <a:r>
              <a:rPr b="1" lang="en-US"/>
              <a:t>GOALS </a:t>
            </a:r>
            <a:endParaRPr/>
          </a:p>
          <a:p>
            <a:pPr indent="-342900" lvl="0" marL="342900" rtl="0" algn="l">
              <a:lnSpc>
                <a:spcPct val="120000"/>
              </a:lnSpc>
              <a:spcBef>
                <a:spcPts val="1600"/>
              </a:spcBef>
              <a:spcAft>
                <a:spcPts val="0"/>
              </a:spcAft>
              <a:buClr>
                <a:schemeClr val="lt1"/>
              </a:buClr>
              <a:buSzPts val="1800"/>
              <a:buFont typeface="Arial"/>
              <a:buAutoNum type="arabicPeriod"/>
            </a:pPr>
            <a:r>
              <a:rPr b="1" lang="en-US"/>
              <a:t>BUSINESS MODEL </a:t>
            </a:r>
            <a:endParaRPr/>
          </a:p>
          <a:p>
            <a:pPr indent="-342900" lvl="0" marL="342900" rtl="0" algn="l">
              <a:lnSpc>
                <a:spcPct val="120000"/>
              </a:lnSpc>
              <a:spcBef>
                <a:spcPts val="1600"/>
              </a:spcBef>
              <a:spcAft>
                <a:spcPts val="0"/>
              </a:spcAft>
              <a:buClr>
                <a:schemeClr val="lt1"/>
              </a:buClr>
              <a:buSzPts val="1800"/>
              <a:buFont typeface="Arial"/>
              <a:buAutoNum type="arabicPeriod"/>
            </a:pPr>
            <a:r>
              <a:rPr b="1" lang="en-US"/>
              <a:t>PRJECT PHASES &amp;RESULTS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0"/>
          <p:cNvSpPr txBox="1"/>
          <p:nvPr>
            <p:ph type="title"/>
          </p:nvPr>
        </p:nvSpPr>
        <p:spPr>
          <a:xfrm>
            <a:off x="2" y="-440789"/>
            <a:ext cx="12191998" cy="3215641"/>
          </a:xfrm>
          <a:prstGeom prst="rect">
            <a:avLst/>
          </a:prstGeom>
          <a:noFill/>
          <a:ln>
            <a:noFill/>
          </a:ln>
        </p:spPr>
        <p:txBody>
          <a:bodyPr anchorCtr="0" anchor="b" bIns="0" lIns="0" spcFirstLastPara="1" rIns="0" wrap="square" tIns="45700">
            <a:noAutofit/>
          </a:bodyPr>
          <a:lstStyle/>
          <a:p>
            <a:pPr indent="0" lvl="0" marL="0" rtl="0" algn="ctr">
              <a:lnSpc>
                <a:spcPct val="90000"/>
              </a:lnSpc>
              <a:spcBef>
                <a:spcPts val="0"/>
              </a:spcBef>
              <a:spcAft>
                <a:spcPts val="0"/>
              </a:spcAft>
              <a:buClr>
                <a:srgbClr val="1BDEF5"/>
              </a:buClr>
              <a:buSzPts val="6000"/>
              <a:buFont typeface="Arial"/>
              <a:buNone/>
            </a:pPr>
            <a:r>
              <a:rPr lang="en-US"/>
              <a:t>CONCLUSION</a:t>
            </a:r>
            <a:endParaRPr/>
          </a:p>
        </p:txBody>
      </p:sp>
      <p:sp>
        <p:nvSpPr>
          <p:cNvPr id="333" name="Google Shape;333;p30"/>
          <p:cNvSpPr txBox="1"/>
          <p:nvPr/>
        </p:nvSpPr>
        <p:spPr>
          <a:xfrm>
            <a:off x="1509932" y="3545058"/>
            <a:ext cx="458606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3"/>
                </a:solidFill>
                <a:latin typeface="Arial"/>
                <a:ea typeface="Arial"/>
                <a:cs typeface="Arial"/>
                <a:sym typeface="Arial"/>
              </a:rPr>
              <a:t>The project successfully designed and implemented a secure, scalable, and efficient network infrastructure for the university services.</a:t>
            </a:r>
            <a:endParaRPr/>
          </a:p>
        </p:txBody>
      </p:sp>
      <p:sp>
        <p:nvSpPr>
          <p:cNvPr id="334" name="Google Shape;334;p30"/>
          <p:cNvSpPr txBox="1"/>
          <p:nvPr/>
        </p:nvSpPr>
        <p:spPr>
          <a:xfrm>
            <a:off x="6260123" y="3545058"/>
            <a:ext cx="420624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3"/>
                </a:solidFill>
                <a:latin typeface="Arial"/>
                <a:ea typeface="Arial"/>
                <a:cs typeface="Arial"/>
                <a:sym typeface="Arial"/>
              </a:rPr>
              <a:t>The University now has a system that ensures fast communication, high data security, and the ability to scale as needed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1"/>
          <p:cNvSpPr txBox="1"/>
          <p:nvPr>
            <p:ph type="title"/>
          </p:nvPr>
        </p:nvSpPr>
        <p:spPr>
          <a:xfrm>
            <a:off x="0" y="304799"/>
            <a:ext cx="12191998" cy="3215641"/>
          </a:xfrm>
          <a:prstGeom prst="rect">
            <a:avLst/>
          </a:prstGeom>
          <a:noFill/>
          <a:ln>
            <a:noFill/>
          </a:ln>
        </p:spPr>
        <p:txBody>
          <a:bodyPr anchorCtr="0" anchor="b" bIns="0" lIns="0" spcFirstLastPara="1" rIns="0" wrap="square" tIns="45700">
            <a:noAutofit/>
          </a:bodyPr>
          <a:lstStyle/>
          <a:p>
            <a:pPr indent="0" lvl="0" marL="0" rtl="0" algn="ctr">
              <a:lnSpc>
                <a:spcPct val="90000"/>
              </a:lnSpc>
              <a:spcBef>
                <a:spcPts val="0"/>
              </a:spcBef>
              <a:spcAft>
                <a:spcPts val="0"/>
              </a:spcAft>
              <a:buClr>
                <a:srgbClr val="1BDEF5"/>
              </a:buClr>
              <a:buSzPts val="6000"/>
              <a:buFont typeface="Arial"/>
              <a:buNone/>
            </a:pPr>
            <a:r>
              <a:rPr lang="en-US"/>
              <a:t>THANKS</a:t>
            </a:r>
            <a:endParaRPr/>
          </a:p>
        </p:txBody>
      </p:sp>
      <p:sp>
        <p:nvSpPr>
          <p:cNvPr id="340" name="Google Shape;340;p31"/>
          <p:cNvSpPr txBox="1"/>
          <p:nvPr>
            <p:ph idx="1" type="subTitle"/>
          </p:nvPr>
        </p:nvSpPr>
        <p:spPr>
          <a:xfrm>
            <a:off x="3" y="3670628"/>
            <a:ext cx="12191997" cy="257777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3"/>
              </a:buClr>
              <a:buSzPts val="3200"/>
              <a:buNone/>
            </a:pPr>
            <a:r>
              <a:rPr lang="en-US"/>
              <a:t>QUESTIONS ARE WELCOMED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4000">
              <a:srgbClr val="0342DE"/>
            </a:gs>
            <a:gs pos="31000">
              <a:srgbClr val="02090E"/>
            </a:gs>
            <a:gs pos="79000">
              <a:schemeClr val="accent6"/>
            </a:gs>
            <a:gs pos="100000">
              <a:schemeClr val="dk2"/>
            </a:gs>
          </a:gsLst>
          <a:lin ang="5400000" scaled="0"/>
        </a:gradFill>
      </p:bgPr>
    </p:bg>
    <p:spTree>
      <p:nvGrpSpPr>
        <p:cNvPr id="157" name="Shape 157"/>
        <p:cNvGrpSpPr/>
        <p:nvPr/>
      </p:nvGrpSpPr>
      <p:grpSpPr>
        <a:xfrm>
          <a:off x="0" y="0"/>
          <a:ext cx="0" cy="0"/>
          <a:chOff x="0" y="0"/>
          <a:chExt cx="0" cy="0"/>
        </a:xfrm>
      </p:grpSpPr>
      <p:sp>
        <p:nvSpPr>
          <p:cNvPr id="158" name="Google Shape;158;p4"/>
          <p:cNvSpPr txBox="1"/>
          <p:nvPr>
            <p:ph type="title"/>
          </p:nvPr>
        </p:nvSpPr>
        <p:spPr>
          <a:xfrm>
            <a:off x="799891" y="511762"/>
            <a:ext cx="4960830" cy="278515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Arial"/>
              <a:buNone/>
            </a:pPr>
            <a:r>
              <a:rPr lang="en-US"/>
              <a:t>PROJECT</a:t>
            </a:r>
            <a:endParaRPr/>
          </a:p>
        </p:txBody>
      </p:sp>
      <p:sp>
        <p:nvSpPr>
          <p:cNvPr id="159" name="Google Shape;159;p4"/>
          <p:cNvSpPr txBox="1"/>
          <p:nvPr>
            <p:ph idx="1" type="subTitle"/>
          </p:nvPr>
        </p:nvSpPr>
        <p:spPr>
          <a:xfrm>
            <a:off x="802640" y="3484615"/>
            <a:ext cx="4958081" cy="238786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BDEF5"/>
              </a:buClr>
              <a:buSzPts val="3200"/>
              <a:buNone/>
            </a:pPr>
            <a:r>
              <a:rPr lang="en-US"/>
              <a:t>OVERVIEW</a:t>
            </a:r>
            <a:endParaRPr/>
          </a:p>
        </p:txBody>
      </p:sp>
      <p:pic>
        <p:nvPicPr>
          <p:cNvPr descr="A blue and purple spirals" id="160" name="Google Shape;160;p4"/>
          <p:cNvPicPr preferRelativeResize="0"/>
          <p:nvPr>
            <p:ph idx="2" type="pic"/>
          </p:nvPr>
        </p:nvPicPr>
        <p:blipFill rotWithShape="1">
          <a:blip r:embed="rId3">
            <a:alphaModFix/>
          </a:blip>
          <a:srcRect b="30" l="0" r="0" t="31"/>
          <a:stretch/>
        </p:blipFill>
        <p:spPr>
          <a:xfrm>
            <a:off x="6497638" y="336550"/>
            <a:ext cx="5322887" cy="6184900"/>
          </a:xfrm>
          <a:prstGeom prst="rect">
            <a:avLst/>
          </a:prstGeom>
          <a:noFill/>
          <a:ln>
            <a:noFill/>
          </a:ln>
        </p:spPr>
      </p:pic>
      <p:sp>
        <p:nvSpPr>
          <p:cNvPr id="161" name="Google Shape;161;p4"/>
          <p:cNvSpPr txBox="1"/>
          <p:nvPr/>
        </p:nvSpPr>
        <p:spPr>
          <a:xfrm>
            <a:off x="802640" y="4280891"/>
            <a:ext cx="610048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0.1 OBJECTIVE </a:t>
            </a:r>
            <a:endParaRPr/>
          </a:p>
          <a:p>
            <a:pPr indent="0" lvl="0" marL="0" marR="0" rtl="0" algn="l">
              <a:spcBef>
                <a:spcPts val="0"/>
              </a:spcBef>
              <a:spcAft>
                <a:spcPts val="0"/>
              </a:spcAft>
              <a:buNone/>
            </a:pPr>
            <a:r>
              <a:rPr b="1" lang="en-US" sz="1800">
                <a:solidFill>
                  <a:schemeClr val="lt1"/>
                </a:solidFill>
                <a:latin typeface="Arial"/>
                <a:ea typeface="Arial"/>
                <a:cs typeface="Arial"/>
                <a:sym typeface="Arial"/>
              </a:rPr>
              <a:t>0.2 DESCRIPTTION</a:t>
            </a:r>
            <a:endParaRPr/>
          </a:p>
          <a:p>
            <a:pPr indent="0" lvl="0" marL="0" marR="0" rtl="0" algn="l">
              <a:spcBef>
                <a:spcPts val="0"/>
              </a:spcBef>
              <a:spcAft>
                <a:spcPts val="0"/>
              </a:spcAft>
              <a:buNone/>
            </a:pPr>
            <a:r>
              <a:rPr b="1" lang="en-US" sz="1800">
                <a:solidFill>
                  <a:schemeClr val="lt1"/>
                </a:solidFill>
                <a:latin typeface="Arial"/>
                <a:ea typeface="Arial"/>
                <a:cs typeface="Arial"/>
                <a:sym typeface="Arial"/>
              </a:rPr>
              <a:t>0.3 TOOLS USSED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838201" y="365125"/>
            <a:ext cx="4466502" cy="193686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1BDEF5"/>
              </a:buClr>
              <a:buSzPts val="3200"/>
              <a:buFont typeface="Arial"/>
              <a:buNone/>
            </a:pPr>
            <a:r>
              <a:rPr lang="en-US" cap="none">
                <a:latin typeface="Arial"/>
                <a:ea typeface="Arial"/>
                <a:cs typeface="Arial"/>
                <a:sym typeface="Arial"/>
              </a:rPr>
              <a:t>0.1 OBJECT</a:t>
            </a:r>
            <a:r>
              <a:rPr lang="en-US"/>
              <a:t>I</a:t>
            </a:r>
            <a:r>
              <a:rPr lang="en-US" cap="none">
                <a:latin typeface="Arial"/>
                <a:ea typeface="Arial"/>
                <a:cs typeface="Arial"/>
                <a:sym typeface="Arial"/>
              </a:rPr>
              <a:t>VE</a:t>
            </a:r>
            <a:endParaRPr cap="none">
              <a:latin typeface="Arial"/>
              <a:ea typeface="Arial"/>
              <a:cs typeface="Arial"/>
              <a:sym typeface="Arial"/>
            </a:endParaRPr>
          </a:p>
        </p:txBody>
      </p:sp>
      <p:sp>
        <p:nvSpPr>
          <p:cNvPr id="167" name="Google Shape;167;p5"/>
          <p:cNvSpPr txBox="1"/>
          <p:nvPr/>
        </p:nvSpPr>
        <p:spPr>
          <a:xfrm>
            <a:off x="838201" y="3097848"/>
            <a:ext cx="4466504" cy="3405187"/>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None/>
            </a:pPr>
            <a:r>
              <a:rPr b="1" lang="en-US" sz="2000">
                <a:solidFill>
                  <a:schemeClr val="lt1"/>
                </a:solidFill>
                <a:latin typeface="Arial"/>
                <a:ea typeface="Arial"/>
                <a:cs typeface="Arial"/>
                <a:sym typeface="Arial"/>
              </a:rPr>
              <a:t>To design and implement a secure, efficient, and scalable network infrastructure for Mansoura University, ensuring reliable communication, data management, and future scalability.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6"/>
          <p:cNvSpPr txBox="1"/>
          <p:nvPr>
            <p:ph type="title"/>
          </p:nvPr>
        </p:nvSpPr>
        <p:spPr>
          <a:xfrm>
            <a:off x="757518" y="1118160"/>
            <a:ext cx="4466502" cy="115887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1BDEF5"/>
              </a:buClr>
              <a:buSzPts val="3200"/>
              <a:buFont typeface="Arial"/>
              <a:buNone/>
            </a:pPr>
            <a:r>
              <a:rPr b="1" lang="en-US"/>
              <a:t>0.2 DESCRIPTION</a:t>
            </a:r>
            <a:endParaRPr/>
          </a:p>
        </p:txBody>
      </p:sp>
      <p:sp>
        <p:nvSpPr>
          <p:cNvPr id="173" name="Google Shape;173;p6"/>
          <p:cNvSpPr txBox="1"/>
          <p:nvPr>
            <p:ph idx="1" type="body"/>
          </p:nvPr>
        </p:nvSpPr>
        <p:spPr>
          <a:xfrm>
            <a:off x="838201" y="3097848"/>
            <a:ext cx="4466504" cy="3405187"/>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2000"/>
              <a:buNone/>
            </a:pPr>
            <a:r>
              <a:rPr b="1" lang="en-US" sz="2000"/>
              <a:t>This project involves designing and implementing a network for Mansoura University, spanning two campuses. It includes VLANs, DHCP, RIPv2, and static routing to ensure secure and efficient connectivity across various departments and buildings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type="title"/>
          </p:nvPr>
        </p:nvSpPr>
        <p:spPr>
          <a:xfrm>
            <a:off x="838201" y="1216772"/>
            <a:ext cx="4466502" cy="101449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1BDEF5"/>
              </a:buClr>
              <a:buSzPts val="3200"/>
              <a:buFont typeface="Arial"/>
              <a:buNone/>
            </a:pPr>
            <a:r>
              <a:rPr lang="en-US"/>
              <a:t>0.3 TOOLS </a:t>
            </a:r>
            <a:endParaRPr/>
          </a:p>
        </p:txBody>
      </p:sp>
      <p:sp>
        <p:nvSpPr>
          <p:cNvPr id="179" name="Google Shape;179;p7"/>
          <p:cNvSpPr txBox="1"/>
          <p:nvPr>
            <p:ph idx="1" type="body"/>
          </p:nvPr>
        </p:nvSpPr>
        <p:spPr>
          <a:xfrm>
            <a:off x="838201" y="3097848"/>
            <a:ext cx="4466504" cy="3405187"/>
          </a:xfrm>
          <a:prstGeom prst="rect">
            <a:avLst/>
          </a:prstGeom>
          <a:noFill/>
          <a:ln>
            <a:noFill/>
          </a:ln>
        </p:spPr>
        <p:txBody>
          <a:bodyPr anchorCtr="0" anchor="t" bIns="45700" lIns="91425" spcFirstLastPara="1" rIns="91425" wrap="square" tIns="45700">
            <a:noAutofit/>
          </a:bodyPr>
          <a:lstStyle/>
          <a:p>
            <a:pPr indent="-127000" lvl="0" marL="0" rtl="0" algn="l">
              <a:lnSpc>
                <a:spcPct val="120000"/>
              </a:lnSpc>
              <a:spcBef>
                <a:spcPts val="0"/>
              </a:spcBef>
              <a:spcAft>
                <a:spcPts val="0"/>
              </a:spcAft>
              <a:buClr>
                <a:srgbClr val="F2F2F2"/>
              </a:buClr>
              <a:buSzPts val="2000"/>
              <a:buFont typeface="Arial"/>
              <a:buChar char="•"/>
            </a:pPr>
            <a:r>
              <a:rPr b="1" i="0" lang="en-US" sz="2000">
                <a:solidFill>
                  <a:srgbClr val="F2F2F2"/>
                </a:solidFill>
                <a:latin typeface="Arial"/>
                <a:ea typeface="Arial"/>
                <a:cs typeface="Arial"/>
                <a:sym typeface="Arial"/>
              </a:rPr>
              <a:t>Cisco Packet Tracer: A network simulation tool for designing networks.</a:t>
            </a:r>
            <a:endParaRPr/>
          </a:p>
          <a:p>
            <a:pPr indent="-127000" lvl="0" marL="0" rtl="0" algn="l">
              <a:lnSpc>
                <a:spcPct val="120000"/>
              </a:lnSpc>
              <a:spcBef>
                <a:spcPts val="1600"/>
              </a:spcBef>
              <a:spcAft>
                <a:spcPts val="0"/>
              </a:spcAft>
              <a:buClr>
                <a:srgbClr val="F2F2F2"/>
              </a:buClr>
              <a:buSzPts val="2000"/>
              <a:buFont typeface="Arial"/>
              <a:buChar char="•"/>
            </a:pPr>
            <a:r>
              <a:rPr b="1" i="0" lang="en-US" sz="2000">
                <a:solidFill>
                  <a:srgbClr val="F2F2F2"/>
                </a:solidFill>
                <a:latin typeface="Arial"/>
                <a:ea typeface="Arial"/>
                <a:cs typeface="Arial"/>
                <a:sym typeface="Arial"/>
              </a:rPr>
              <a:t>Network devices: </a:t>
            </a:r>
            <a:endParaRPr b="1" i="0" sz="2000">
              <a:solidFill>
                <a:srgbClr val="F2F2F2"/>
              </a:solidFill>
              <a:latin typeface="Arial"/>
              <a:ea typeface="Arial"/>
              <a:cs typeface="Arial"/>
              <a:sym typeface="Arial"/>
            </a:endParaRPr>
          </a:p>
          <a:p>
            <a:pPr indent="-127000" lvl="0" marL="0" rtl="0" algn="l">
              <a:lnSpc>
                <a:spcPct val="120000"/>
              </a:lnSpc>
              <a:spcBef>
                <a:spcPts val="1600"/>
              </a:spcBef>
              <a:spcAft>
                <a:spcPts val="0"/>
              </a:spcAft>
              <a:buClr>
                <a:srgbClr val="F2F2F2"/>
              </a:buClr>
              <a:buSzPts val="2000"/>
              <a:buFont typeface="Courier New"/>
              <a:buChar char="o"/>
            </a:pPr>
            <a:r>
              <a:rPr b="1" i="0" lang="en-US" sz="2000">
                <a:solidFill>
                  <a:srgbClr val="F2F2F2"/>
                </a:solidFill>
                <a:latin typeface="Arial"/>
                <a:ea typeface="Arial"/>
                <a:cs typeface="Arial"/>
                <a:sym typeface="Arial"/>
              </a:rPr>
              <a:t>Routers</a:t>
            </a:r>
            <a:endParaRPr b="1" sz="2000">
              <a:solidFill>
                <a:srgbClr val="F2F2F2"/>
              </a:solidFill>
              <a:latin typeface="Arial"/>
              <a:ea typeface="Arial"/>
              <a:cs typeface="Arial"/>
              <a:sym typeface="Arial"/>
            </a:endParaRPr>
          </a:p>
          <a:p>
            <a:pPr indent="-127000" lvl="0" marL="0" rtl="0" algn="l">
              <a:lnSpc>
                <a:spcPct val="120000"/>
              </a:lnSpc>
              <a:spcBef>
                <a:spcPts val="1600"/>
              </a:spcBef>
              <a:spcAft>
                <a:spcPts val="0"/>
              </a:spcAft>
              <a:buClr>
                <a:srgbClr val="F2F2F2"/>
              </a:buClr>
              <a:buSzPts val="2000"/>
              <a:buFont typeface="Courier New"/>
              <a:buChar char="o"/>
            </a:pPr>
            <a:r>
              <a:rPr b="1" i="0" lang="en-US" sz="2000">
                <a:solidFill>
                  <a:srgbClr val="F2F2F2"/>
                </a:solidFill>
                <a:latin typeface="Arial"/>
                <a:ea typeface="Arial"/>
                <a:cs typeface="Arial"/>
                <a:sym typeface="Arial"/>
              </a:rPr>
              <a:t>switches</a:t>
            </a:r>
            <a:endParaRPr b="1" i="0" sz="2000">
              <a:solidFill>
                <a:srgbClr val="F2F2F2"/>
              </a:solidFill>
              <a:latin typeface="Arial"/>
              <a:ea typeface="Arial"/>
              <a:cs typeface="Arial"/>
              <a:sym typeface="Arial"/>
            </a:endParaRPr>
          </a:p>
          <a:p>
            <a:pPr indent="-127000" lvl="0" marL="0" rtl="0" algn="l">
              <a:lnSpc>
                <a:spcPct val="120000"/>
              </a:lnSpc>
              <a:spcBef>
                <a:spcPts val="1600"/>
              </a:spcBef>
              <a:spcAft>
                <a:spcPts val="0"/>
              </a:spcAft>
              <a:buClr>
                <a:srgbClr val="F2F2F2"/>
              </a:buClr>
              <a:buSzPts val="2000"/>
              <a:buFont typeface="Courier New"/>
              <a:buChar char="o"/>
            </a:pPr>
            <a:r>
              <a:rPr b="1" i="0" lang="en-US" sz="2000">
                <a:solidFill>
                  <a:srgbClr val="F2F2F2"/>
                </a:solidFill>
                <a:latin typeface="Arial"/>
                <a:ea typeface="Arial"/>
                <a:cs typeface="Arial"/>
                <a:sym typeface="Arial"/>
              </a:rPr>
              <a:t>access points</a:t>
            </a:r>
            <a:endParaRPr/>
          </a:p>
          <a:p>
            <a:pPr indent="0" lvl="0" marL="0" rtl="0" algn="l">
              <a:lnSpc>
                <a:spcPct val="120000"/>
              </a:lnSpc>
              <a:spcBef>
                <a:spcPts val="1600"/>
              </a:spcBef>
              <a:spcAft>
                <a:spcPts val="0"/>
              </a:spcAft>
              <a:buClr>
                <a:schemeClr val="lt1"/>
              </a:buClr>
              <a:buSzPts val="2000"/>
              <a:buNone/>
            </a:pPr>
            <a:r>
              <a:t/>
            </a:r>
            <a:endParaRPr b="1" sz="2000">
              <a:solidFill>
                <a:srgbClr val="F2F2F2"/>
              </a:solidFill>
            </a:endParaRPr>
          </a:p>
          <a:p>
            <a:pPr indent="0" lvl="0" marL="0" rtl="0" algn="l">
              <a:lnSpc>
                <a:spcPct val="120000"/>
              </a:lnSpc>
              <a:spcBef>
                <a:spcPts val="1600"/>
              </a:spcBef>
              <a:spcAft>
                <a:spcPts val="0"/>
              </a:spcAft>
              <a:buClr>
                <a:schemeClr val="lt1"/>
              </a:buClr>
              <a:buSzPts val="2000"/>
              <a:buNone/>
            </a:pPr>
            <a:r>
              <a:t/>
            </a:r>
            <a:endParaRPr b="1" sz="2000">
              <a:solidFill>
                <a:srgbClr val="F2F2F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3305669" y="113097"/>
            <a:ext cx="7420819" cy="1656304"/>
          </a:xfrm>
          <a:prstGeom prst="rect">
            <a:avLst/>
          </a:prstGeom>
          <a:noFill/>
          <a:ln>
            <a:noFill/>
          </a:ln>
        </p:spPr>
        <p:txBody>
          <a:bodyPr anchorCtr="0" anchor="b" bIns="45700" lIns="0" spcFirstLastPara="1" rIns="91425" wrap="square" tIns="45700">
            <a:noAutofit/>
          </a:bodyPr>
          <a:lstStyle/>
          <a:p>
            <a:pPr indent="0" lvl="0" marL="0" rtl="0" algn="l">
              <a:lnSpc>
                <a:spcPct val="90000"/>
              </a:lnSpc>
              <a:spcBef>
                <a:spcPts val="0"/>
              </a:spcBef>
              <a:spcAft>
                <a:spcPts val="0"/>
              </a:spcAft>
              <a:buClr>
                <a:srgbClr val="1BDEF5"/>
              </a:buClr>
              <a:buSzPts val="3200"/>
              <a:buFont typeface="Arial"/>
              <a:buNone/>
            </a:pPr>
            <a:r>
              <a:rPr lang="en-US"/>
              <a:t>GOALS</a:t>
            </a:r>
            <a:endParaRPr/>
          </a:p>
        </p:txBody>
      </p:sp>
      <p:sp>
        <p:nvSpPr>
          <p:cNvPr id="186" name="Google Shape;186;p8"/>
          <p:cNvSpPr txBox="1"/>
          <p:nvPr>
            <p:ph idx="1" type="body"/>
          </p:nvPr>
        </p:nvSpPr>
        <p:spPr>
          <a:xfrm>
            <a:off x="3305669" y="2470150"/>
            <a:ext cx="7420819" cy="3676649"/>
          </a:xfrm>
          <a:prstGeom prst="rect">
            <a:avLst/>
          </a:prstGeom>
          <a:noFill/>
          <a:ln>
            <a:noFill/>
          </a:ln>
        </p:spPr>
        <p:txBody>
          <a:bodyPr anchorCtr="0" anchor="t" bIns="45700" lIns="91425" spcFirstLastPara="1" rIns="91425" wrap="square" tIns="45700">
            <a:noAutofit/>
          </a:bodyPr>
          <a:lstStyle/>
          <a:p>
            <a:pPr indent="-285750" lvl="0" marL="285750" rtl="0" algn="l">
              <a:lnSpc>
                <a:spcPct val="120000"/>
              </a:lnSpc>
              <a:spcBef>
                <a:spcPts val="0"/>
              </a:spcBef>
              <a:spcAft>
                <a:spcPts val="0"/>
              </a:spcAft>
              <a:buClr>
                <a:schemeClr val="accent3"/>
              </a:buClr>
              <a:buSzPts val="1800"/>
              <a:buFont typeface="Arial"/>
              <a:buChar char="•"/>
            </a:pPr>
            <a:r>
              <a:rPr b="1" lang="en-US"/>
              <a:t>01. BEFORE THE PROJECT</a:t>
            </a:r>
            <a:endParaRPr/>
          </a:p>
          <a:p>
            <a:pPr indent="-285750" lvl="0" marL="285750" rtl="0" algn="l">
              <a:lnSpc>
                <a:spcPct val="120000"/>
              </a:lnSpc>
              <a:spcBef>
                <a:spcPts val="1600"/>
              </a:spcBef>
              <a:spcAft>
                <a:spcPts val="0"/>
              </a:spcAft>
              <a:buClr>
                <a:schemeClr val="accent3"/>
              </a:buClr>
              <a:buSzPts val="1800"/>
              <a:buFont typeface="Arial"/>
              <a:buChar char="•"/>
            </a:pPr>
            <a:r>
              <a:rPr b="1" lang="en-US"/>
              <a:t>02. AFTER THE PROJECT</a:t>
            </a:r>
            <a:endParaRPr/>
          </a:p>
          <a:p>
            <a:pPr indent="-285750" lvl="0" marL="285750" rtl="0" algn="l">
              <a:lnSpc>
                <a:spcPct val="120000"/>
              </a:lnSpc>
              <a:spcBef>
                <a:spcPts val="1600"/>
              </a:spcBef>
              <a:spcAft>
                <a:spcPts val="0"/>
              </a:spcAft>
              <a:buClr>
                <a:schemeClr val="accent3"/>
              </a:buClr>
              <a:buSzPts val="1800"/>
              <a:buFont typeface="Arial"/>
              <a:buChar char="•"/>
            </a:pPr>
            <a:r>
              <a:rPr b="1" lang="en-US"/>
              <a:t>03. SECURITY &amp; EFFICIENCY IMPROVEMENTS</a:t>
            </a:r>
            <a:endParaRPr/>
          </a:p>
          <a:p>
            <a:pPr indent="-285750" lvl="0" marL="285750" rtl="0" algn="l">
              <a:lnSpc>
                <a:spcPct val="120000"/>
              </a:lnSpc>
              <a:spcBef>
                <a:spcPts val="1600"/>
              </a:spcBef>
              <a:spcAft>
                <a:spcPts val="0"/>
              </a:spcAft>
              <a:buClr>
                <a:schemeClr val="accent3"/>
              </a:buClr>
              <a:buSzPts val="1800"/>
              <a:buFont typeface="Arial"/>
              <a:buChar char="•"/>
            </a:pPr>
            <a:r>
              <a:rPr b="1" lang="en-US" sz="1800"/>
              <a:t>04. IMPROVED NETWORK MANAGEMENT</a:t>
            </a:r>
            <a:endParaRPr/>
          </a:p>
          <a:p>
            <a:pPr indent="-285750" lvl="0" marL="285750" rtl="0" algn="l">
              <a:lnSpc>
                <a:spcPct val="120000"/>
              </a:lnSpc>
              <a:spcBef>
                <a:spcPts val="1600"/>
              </a:spcBef>
              <a:spcAft>
                <a:spcPts val="0"/>
              </a:spcAft>
              <a:buClr>
                <a:schemeClr val="accent3"/>
              </a:buClr>
              <a:buSzPts val="1800"/>
              <a:buFont typeface="Arial"/>
              <a:buChar char="•"/>
            </a:pPr>
            <a:r>
              <a:rPr b="1" lang="en-US"/>
              <a:t>05. GETTER COMMUNICATION &amp; EFFICIENCY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3305669" y="507545"/>
            <a:ext cx="7420819" cy="1656304"/>
          </a:xfrm>
          <a:prstGeom prst="rect">
            <a:avLst/>
          </a:prstGeom>
          <a:noFill/>
          <a:ln>
            <a:noFill/>
          </a:ln>
        </p:spPr>
        <p:txBody>
          <a:bodyPr anchorCtr="0" anchor="b" bIns="45700" lIns="0" spcFirstLastPara="1" rIns="91425" wrap="square" tIns="45700">
            <a:noAutofit/>
          </a:bodyPr>
          <a:lstStyle/>
          <a:p>
            <a:pPr indent="0" lvl="0" marL="0" rtl="0" algn="l">
              <a:lnSpc>
                <a:spcPct val="90000"/>
              </a:lnSpc>
              <a:spcBef>
                <a:spcPts val="0"/>
              </a:spcBef>
              <a:spcAft>
                <a:spcPts val="0"/>
              </a:spcAft>
              <a:buClr>
                <a:srgbClr val="1BDEF5"/>
              </a:buClr>
              <a:buSzPts val="3200"/>
              <a:buFont typeface="Arial"/>
              <a:buNone/>
            </a:pPr>
            <a:r>
              <a:rPr b="1" lang="en-US"/>
              <a:t>01. BEFORE THE PROJECT</a:t>
            </a:r>
            <a:br>
              <a:rPr b="1" lang="en-US"/>
            </a:br>
            <a:endParaRPr/>
          </a:p>
        </p:txBody>
      </p:sp>
      <p:sp>
        <p:nvSpPr>
          <p:cNvPr id="192" name="Google Shape;192;p9"/>
          <p:cNvSpPr txBox="1"/>
          <p:nvPr>
            <p:ph idx="1" type="body"/>
          </p:nvPr>
        </p:nvSpPr>
        <p:spPr>
          <a:xfrm>
            <a:off x="3305669" y="2470150"/>
            <a:ext cx="7420819" cy="3676649"/>
          </a:xfrm>
          <a:prstGeom prst="rect">
            <a:avLst/>
          </a:prstGeom>
          <a:noFill/>
          <a:ln>
            <a:noFill/>
          </a:ln>
        </p:spPr>
        <p:txBody>
          <a:bodyPr anchorCtr="0" anchor="t" bIns="45700" lIns="91425" spcFirstLastPara="1" rIns="91425" wrap="square" tIns="45700">
            <a:noAutofit/>
          </a:bodyPr>
          <a:lstStyle/>
          <a:p>
            <a:pPr indent="-285750" lvl="0" marL="285750" rtl="0" algn="l">
              <a:lnSpc>
                <a:spcPct val="120000"/>
              </a:lnSpc>
              <a:spcBef>
                <a:spcPts val="0"/>
              </a:spcBef>
              <a:spcAft>
                <a:spcPts val="0"/>
              </a:spcAft>
              <a:buSzPts val="2400"/>
              <a:buChar char="•"/>
            </a:pPr>
            <a:r>
              <a:rPr b="1" i="0" lang="en-US" sz="2400">
                <a:latin typeface="Arial"/>
                <a:ea typeface="Arial"/>
                <a:cs typeface="Arial"/>
                <a:sym typeface="Arial"/>
              </a:rPr>
              <a:t>The university’s network was inefficient, leading to delays in communication and data management. The existing setup lacked VLANs and security protocols, making it vulnerable to breaches and inefficiencies. Challenges included security risks, lack of scalability, and reliance on third-party IT services.</a:t>
            </a:r>
            <a:endParaRPr/>
          </a:p>
          <a:p>
            <a:pPr indent="-171450" lvl="0" marL="285750" rtl="0" algn="l">
              <a:lnSpc>
                <a:spcPct val="120000"/>
              </a:lnSpc>
              <a:spcBef>
                <a:spcPts val="1600"/>
              </a:spcBef>
              <a:spcAft>
                <a:spcPts val="0"/>
              </a:spcAft>
              <a:buClr>
                <a:schemeClr val="accent3"/>
              </a:buClr>
              <a:buSzPts val="18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2024-10-25T08:23:41Z</dcterms:created>
  <dc:creator>Asma Tariq El-Sayed Helmy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