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C3AC-C2F4-2842-D121-4839D24AC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B9CC3-32FF-24D3-7CBA-426CA013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C513-06D7-300A-4815-9ECAD18A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EA15-02F5-D811-0FDB-2C811BE2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007F-F412-A3B3-0653-7BFCDDB5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38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3B0E-52DA-ADD5-E33C-78B4498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B83A9-137B-BEC0-6586-E2E0225FE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147E-1B60-DCD4-9CBA-19DEF975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CA28-9B76-D3DC-A114-D3C8C657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D9A5-3CFB-DAD0-4133-58A00A8B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4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0E051-1769-1ABD-DFF2-FAC4756B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CA2C3-902C-E5CF-6F5F-7E2193F3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5F3-A5ED-FE9A-4FAF-AA88EDFC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A1A6-9F27-C431-882E-ADD7C632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0C74-657A-4B17-1352-80B3D2C0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6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51DD-B5C2-8C76-3B64-B28EF77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C8B7-2FC5-D0A3-3FD5-0CCFA85E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C0AF-68D3-3300-D3B7-E3213292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67B9-5983-1304-C38F-FE5F769B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26A0-D844-218E-513A-7D178A6A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485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2192-40D6-8A88-C86B-0D739DDC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C9AFC-B435-C599-97BC-17BE1CFE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098F-6E85-071A-184D-B4466FFE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6EDC1-310F-66FA-5223-67B0BF85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E32B-BBD7-9FCE-78B3-43B965FE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96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B98A-E1ED-372A-7FBB-D077E09C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A8DD-22D0-A878-3C66-802ED2A95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BF3BA-3BD2-6898-4D3D-891AB5A3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B5D44-1344-1314-60C3-F650E244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4C2E-AE62-7563-33C8-DFE984D9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80D7C-A9FC-736E-8055-A3CE8DF8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44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BF09-3048-FA34-E958-B95832F5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CE3A-ABB0-70CF-C40C-0400CFDA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ABC16-E0CF-B5FC-6FD6-F77CA774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167CB-2B9D-F606-E96B-571C1D98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1D261-DA5D-766F-36CA-FFF0DD78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FB211-94D4-B540-A228-15ADB08B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C2AFA-A58A-10F8-59E2-166C1ADE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88A14-0A98-FC29-5B80-6FE55A7A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5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BB77-0B3D-7650-A43D-BA265650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C4940-AFEB-5374-224E-A332AB0D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B16EE-333E-7D62-61E5-F120301F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A16C6-87D7-9793-2A79-E09CFEEC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346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C9CF4-75F0-BD99-8728-BD556E09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0E3C0-347A-52C8-B07E-FB68C32B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8152A-6736-4507-FBF4-CF3C5DA8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68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0996-5357-514D-5DDA-8EA8EE67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F47-1DE5-2AF1-86F6-4AA5D903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3A8FA-4B20-8329-6F00-CDBEA49C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A318-3AA3-DA77-09F5-45BDE8EA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CA61-988F-2076-FB5F-25576144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6FE5E-073A-AB43-EFC1-714F37FE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087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27EE-B4DB-074A-DF88-BDF3F28F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B2D20-1C6A-5AD3-4F1F-834794A47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6255C-9A6B-3DD8-3E66-99442983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4E10A-3DAB-05B5-310E-07B682FB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1C270-2DEA-7F48-9035-706A71C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1A24-4510-9341-80BF-45BBFBF8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225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E946C-24CF-B3D2-0363-444B06B6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C7DC-B4A9-0B0E-8F8C-4706AA98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12F0-44CC-30E1-96EF-778340F05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F5F2E-5BB8-4D87-B916-1D9B44C9CB6E}" type="datetimeFigureOut">
              <a:rPr lang="en-IE" smtClean="0"/>
              <a:t>28/08/2024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EEEC-7639-F706-E57B-D055CA485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FDB7-CD3E-7EF9-D4B1-314E88441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1B39-B2BF-4AB8-A6E4-ABD5AE841B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64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CF9-6E57-BAC8-05DC-7A8BA1EF9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EICAR </a:t>
            </a:r>
            <a:r>
              <a:rPr lang="en-IE" dirty="0" err="1"/>
              <a:t>Powerpoint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D04F8-F197-55D5-E566-BD32B1A59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8565E75-011E-E9F6-42EA-913643E37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87389"/>
              </p:ext>
            </p:extLst>
          </p:nvPr>
        </p:nvGraphicFramePr>
        <p:xfrm>
          <a:off x="5629275" y="4263345"/>
          <a:ext cx="933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33536" imgH="526962" progId="Package">
                  <p:embed/>
                </p:oleObj>
              </mc:Choice>
              <mc:Fallback>
                <p:oleObj name="Packager Shell Object" showAsIcon="1" r:id="rId2" imgW="933536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29275" y="4263345"/>
                        <a:ext cx="933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47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</vt:lpstr>
      <vt:lpstr>EICAR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 O'Donnell</dc:creator>
  <cp:lastModifiedBy>Kim O'Donnell</cp:lastModifiedBy>
  <cp:revision>1</cp:revision>
  <dcterms:created xsi:type="dcterms:W3CDTF">2024-08-28T11:44:10Z</dcterms:created>
  <dcterms:modified xsi:type="dcterms:W3CDTF">2024-08-28T11:44:20Z</dcterms:modified>
</cp:coreProperties>
</file>