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671762-26D0-4A8C-AA30-B43E1F9CB0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D7A7AF-E27F-4740-BFC1-4EA4563BFF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603FB4-88FB-4255-B0D7-3766EB5D54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CE44EF-C9FA-4947-9DE2-F8572EF61C1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9A0028-EEFE-4751-9672-AC8B395989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D05DC0-A210-4676-A9CF-08A75CC44E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1B7F7D-C61A-4339-90B2-AA2AD934CB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AC8F3F-8B02-4452-9FCC-A70B503617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BA0BB8-6E9B-4CFA-9FBC-64A4EBB4C7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377BD0-FADD-4AB4-B609-52DF46ECFD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C6B36B-1C75-414C-9AE1-23BD5CCFF5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B9A290-A6D9-49C1-B973-99CA18A402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735871-DFBA-485A-A56A-7EE47EAB88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B6F8DF-D436-4F64-A985-5BA6C66EA0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B54600-60A2-4AB5-AD55-D251F59DFE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05AE15-E430-46D1-83F9-1B27E472C5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29508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61240" y="182556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856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29508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61240" y="4098240"/>
            <a:ext cx="2539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1A8FA4-4BDD-4285-897B-F49E2FFAA10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ED4E52-5CC4-4763-82BE-D03EB3A53B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21F3AE-2487-42AD-81B4-7FEB718201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35F393-F2E5-44FC-AC6D-2537E6894A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652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1A1F69-F70C-4951-A736-0718316A1D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04A062-5EA6-422F-B686-04AD205960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9920" y="409824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6B3C8E-A799-477A-BE4A-191D75150C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9920" y="1825560"/>
            <a:ext cx="38484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8560" y="4098240"/>
            <a:ext cx="7886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130CF8-6373-4937-99C7-5E7963CC06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C01FC0F-ACD2-4329-9EA0-ED12338276F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Picture 6" descr=""/>
          <p:cNvPicPr/>
          <p:nvPr/>
        </p:nvPicPr>
        <p:blipFill>
          <a:blip r:embed="rId3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E82BD2C-5AFB-4EE4-841B-0BFAEB25468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81240" y="2854440"/>
            <a:ext cx="5728320" cy="3033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rgbClr val="57745b"/>
                </a:solidFill>
                <a:latin typeface="Calibri"/>
              </a:rPr>
              <a:t>Обучение анализу стихотворения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ru-RU" sz="3600" spc="-1" strike="noStrike">
                <a:solidFill>
                  <a:srgbClr val="000000"/>
                </a:solidFill>
                <a:latin typeface="Calibri Light"/>
              </a:rPr>
              <a:t>              </a:t>
            </a:r>
            <a:r>
              <a:rPr b="0" i="1" lang="ru-RU" sz="3600" spc="-1" strike="noStrike">
                <a:solidFill>
                  <a:srgbClr val="000000"/>
                </a:solidFill>
                <a:latin typeface="Calibri Light"/>
              </a:rPr>
              <a:t>План анализа стихотворения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163880" y="1825560"/>
            <a:ext cx="64836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Автор и название стихотворения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Тема стихотворения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(о чем стихотворение?)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стихотворении …(автор, название стихотворения) описывается…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Тема стихотворения посвящена…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…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поэт изображает…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…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перед читателем возникает образ…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i="1" lang="ru-RU" sz="3600" spc="-1" strike="noStrike">
                <a:solidFill>
                  <a:srgbClr val="000000"/>
                </a:solidFill>
                <a:latin typeface="Calibri Light"/>
              </a:rPr>
              <a:t>              </a:t>
            </a:r>
            <a:r>
              <a:rPr b="0" i="1" lang="ru-RU" sz="3600" spc="-1" strike="noStrike">
                <a:solidFill>
                  <a:srgbClr val="000000"/>
                </a:solidFill>
                <a:latin typeface="Calibri Light"/>
              </a:rPr>
              <a:t>План анализа стихотворения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242720" y="1800000"/>
            <a:ext cx="63172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marL="210240" indent="-210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 …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переданы размышления (чувства, переживания и т.п.)…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0240" indent="-210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автор выражает…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3. Настроение стихотворения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0240" indent="-210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В стихотворении царит … настроение…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0240" indent="-210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Настроение этого стихотворения…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10240" indent="-210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ru-RU" sz="2800" spc="-1" strike="noStrike">
                <a:solidFill>
                  <a:srgbClr val="000000"/>
                </a:solidFill>
                <a:latin typeface="Calibri"/>
              </a:rPr>
              <a:t>Настроение меняется на протяжении стихотворения…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i="1" lang="ru-RU" sz="3600" spc="-1" strike="noStrike">
                <a:solidFill>
                  <a:srgbClr val="000000"/>
                </a:solidFill>
                <a:latin typeface="Calibri Light"/>
              </a:rPr>
              <a:t>              </a:t>
            </a:r>
            <a:r>
              <a:rPr b="0" i="1" lang="ru-RU" sz="3600" spc="-1" strike="noStrike">
                <a:solidFill>
                  <a:srgbClr val="000000"/>
                </a:solidFill>
                <a:latin typeface="Calibri Light"/>
              </a:rPr>
              <a:t>План анализа стихотворения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149840" y="1825560"/>
            <a:ext cx="64972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4. Композиция ( Как построено  стихотворение? На какие  части можно его разделить? О чем каждая часть?)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Стихотворение можно разделить на … части…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Композиционно стихотворение делится на … части, потому что…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i="1" lang="ru-RU" sz="3600" spc="-1" strike="noStrike">
                <a:solidFill>
                  <a:srgbClr val="000000"/>
                </a:solidFill>
                <a:latin typeface="Calibri Light"/>
              </a:rPr>
              <a:t>              </a:t>
            </a:r>
            <a:r>
              <a:rPr b="0" i="1" lang="ru-RU" sz="3600" spc="-1" strike="noStrike">
                <a:solidFill>
                  <a:srgbClr val="000000"/>
                </a:solidFill>
                <a:latin typeface="Calibri Light"/>
              </a:rPr>
              <a:t>План анализа стихотворения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149840" y="1825560"/>
            <a:ext cx="64972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5. Какие картины вам представляются?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Мне видится следующая картина: 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Я вижу 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6. Какие приемы использует автор? (метафора, эпитет, сравнение, олицетворение, лексические повторы, употребление слов определенной части речи и др.)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i="1" lang="ru-RU" sz="3600" spc="-1" strike="noStrike">
                <a:solidFill>
                  <a:srgbClr val="000000"/>
                </a:solidFill>
                <a:latin typeface="Calibri Light"/>
              </a:rPr>
              <a:t>              </a:t>
            </a:r>
            <a:r>
              <a:rPr b="0" i="1" lang="ru-RU" sz="3600" spc="-1" strike="noStrike">
                <a:solidFill>
                  <a:srgbClr val="000000"/>
                </a:solidFill>
                <a:latin typeface="Calibri Light"/>
              </a:rPr>
              <a:t>План анализа стихотворения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149840" y="1825560"/>
            <a:ext cx="64972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создания настроения автор использует следующие художественные приёмы: 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помощью … поэт дает нам возможность увидеть следующее: 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Художественный приём … помогает создать образ…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Художественный приём … помогает представить…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i="1" lang="ru-RU" sz="3600" spc="-1" strike="noStrike">
                <a:solidFill>
                  <a:srgbClr val="000000"/>
                </a:solidFill>
                <a:latin typeface="Calibri Light"/>
              </a:rPr>
              <a:t>              </a:t>
            </a:r>
            <a:r>
              <a:rPr b="0" i="1" lang="ru-RU" sz="3600" spc="-1" strike="noStrike">
                <a:solidFill>
                  <a:srgbClr val="000000"/>
                </a:solidFill>
                <a:latin typeface="Calibri Light"/>
              </a:rPr>
              <a:t>План анализа стихотворения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149840" y="1825560"/>
            <a:ext cx="64972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7. Каким мне представляется лирический герой этого стихотворения?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392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Лирический герой этого стихотворения представляется мне…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8. Какие мысли и чувства автор хотел донести до читателя?( идея стихотворения)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3920" indent="-223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стихотворении автор выражает мысль о…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i="1" lang="ru-RU" sz="3600" spc="-1" strike="noStrike">
                <a:solidFill>
                  <a:srgbClr val="000000"/>
                </a:solidFill>
                <a:latin typeface="Calibri Light"/>
              </a:rPr>
              <a:t>              </a:t>
            </a:r>
            <a:r>
              <a:rPr b="0" i="1" lang="ru-RU" sz="3600" spc="-1" strike="noStrike">
                <a:solidFill>
                  <a:srgbClr val="000000"/>
                </a:solidFill>
                <a:latin typeface="Calibri Light"/>
              </a:rPr>
              <a:t>План анализа стихотворения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149840" y="1825560"/>
            <a:ext cx="64972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Основная мысль стихотворения…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Идея произведения…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9. Личные впечатления от стихотворения.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Читая стихотворение, я восхищался…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При прочтении стихотворения мне понравилось / не понравилось 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Application>LibreOffice/7.4.4.2$Windows_X86_64 LibreOffice_project/85569322deea74ec9134968a29af2df5663baa21</Application>
  <AppVersion>15.0000</AppVersion>
  <Words>301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2020-05-18T13:27:49Z</dcterms:created>
  <dc:creator>User</dc:creator>
  <dc:description/>
  <dc:language>ru-RU</dc:language>
  <cp:lastModifiedBy/>
  <dcterms:modified xsi:type="dcterms:W3CDTF">2024-04-16T12:19:36Z</dcterms:modified>
  <cp:revision>7</cp:revision>
  <dc:subject/>
  <dc:title>NAME OF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8</vt:i4>
  </property>
</Properties>
</file>