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5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1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3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Everything about functions </a:t>
            </a:r>
            <a:r>
              <a:rPr lang="en-US" dirty="0" smtClean="0"/>
              <a:t>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7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function </a:t>
            </a:r>
            <a:r>
              <a:rPr lang="en-US" sz="2400" dirty="0" err="1" smtClean="0">
                <a:latin typeface="Consolas"/>
                <a:cs typeface="Consolas"/>
              </a:rPr>
              <a:t>isNimble</a:t>
            </a:r>
            <a:r>
              <a:rPr lang="en-US" sz="2400" dirty="0" smtClean="0">
                <a:latin typeface="Consolas"/>
                <a:cs typeface="Consolas"/>
              </a:rPr>
              <a:t>(){ return true; } 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var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canFly</a:t>
            </a:r>
            <a:r>
              <a:rPr lang="en-US" sz="2400" dirty="0" smtClean="0">
                <a:latin typeface="Consolas"/>
                <a:cs typeface="Consolas"/>
              </a:rPr>
              <a:t> = function(){ return true; };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window.isDeadly</a:t>
            </a:r>
            <a:r>
              <a:rPr lang="en-US" sz="2400" dirty="0" smtClean="0">
                <a:latin typeface="Consolas"/>
                <a:cs typeface="Consolas"/>
              </a:rPr>
              <a:t> = function(){ return true; }; 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r>
              <a:rPr lang="en-US" sz="2400" dirty="0" smtClean="0">
                <a:cs typeface="Consolas"/>
              </a:rPr>
              <a:t>What’s the difference between these </a:t>
            </a:r>
            <a:r>
              <a:rPr lang="en-US" sz="2400" dirty="0" smtClean="0">
                <a:cs typeface="Consolas"/>
              </a:rPr>
              <a:t>?</a:t>
            </a:r>
          </a:p>
          <a:p>
            <a:r>
              <a:rPr lang="en-US" sz="2400" dirty="0" smtClean="0">
                <a:cs typeface="Consolas"/>
              </a:rPr>
              <a:t>Try out exercise 1</a:t>
            </a:r>
            <a:endParaRPr lang="en-US" sz="2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275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cs typeface="Consolas"/>
              </a:rPr>
              <a:t>Named functions can </a:t>
            </a:r>
            <a:r>
              <a:rPr lang="en-US" sz="2400" dirty="0" smtClean="0">
                <a:cs typeface="Consolas"/>
              </a:rPr>
              <a:t>be </a:t>
            </a:r>
            <a:r>
              <a:rPr lang="en-US" sz="2400" dirty="0" smtClean="0">
                <a:cs typeface="Consolas"/>
              </a:rPr>
              <a:t>called</a:t>
            </a:r>
            <a:r>
              <a:rPr lang="en-US" sz="2400" dirty="0" smtClean="0">
                <a:cs typeface="Consolas"/>
              </a:rPr>
              <a:t> before they are defined </a:t>
            </a:r>
            <a:r>
              <a:rPr lang="en-US" sz="2400" dirty="0" smtClean="0">
                <a:cs typeface="Consolas"/>
              </a:rPr>
              <a:t>in the </a:t>
            </a:r>
            <a:r>
              <a:rPr lang="en-US" sz="2400" dirty="0" smtClean="0">
                <a:cs typeface="Consolas"/>
              </a:rPr>
              <a:t>code</a:t>
            </a:r>
            <a:endParaRPr lang="en-US" sz="2400" dirty="0" smtClean="0">
              <a:cs typeface="Consolas"/>
            </a:endParaRP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function </a:t>
            </a:r>
            <a:r>
              <a:rPr lang="en-US" sz="2400" dirty="0" err="1" smtClean="0">
                <a:latin typeface="Consolas"/>
                <a:cs typeface="Consolas"/>
              </a:rPr>
              <a:t>isNimble</a:t>
            </a:r>
            <a:r>
              <a:rPr lang="en-US" sz="2400" dirty="0" smtClean="0">
                <a:latin typeface="Consolas"/>
                <a:cs typeface="Consolas"/>
              </a:rPr>
              <a:t>(){ return true; } </a:t>
            </a:r>
          </a:p>
          <a:p>
            <a:pPr marL="0" indent="0">
              <a:buNone/>
            </a:pPr>
            <a:endParaRPr lang="en-US" sz="2400" dirty="0" smtClean="0"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cs typeface="Consolas"/>
              </a:rPr>
              <a:t>Other</a:t>
            </a:r>
            <a:r>
              <a:rPr lang="en-US" sz="2400" dirty="0" smtClean="0">
                <a:cs typeface="Consolas"/>
              </a:rPr>
              <a:t> functions </a:t>
            </a:r>
            <a:r>
              <a:rPr lang="en-US" sz="2400" dirty="0" smtClean="0">
                <a:cs typeface="Consolas"/>
              </a:rPr>
              <a:t>can’t</a:t>
            </a:r>
          </a:p>
          <a:p>
            <a:pPr marL="0" indent="0">
              <a:buNone/>
            </a:pPr>
            <a:endParaRPr lang="en-US" sz="2400" dirty="0"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var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canFly</a:t>
            </a:r>
            <a:r>
              <a:rPr lang="en-US" sz="2400" dirty="0" smtClean="0">
                <a:latin typeface="Consolas"/>
                <a:cs typeface="Consolas"/>
              </a:rPr>
              <a:t> = function(){ return true; };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window.isDeadly</a:t>
            </a:r>
            <a:r>
              <a:rPr lang="en-US" sz="2400" dirty="0" smtClean="0">
                <a:latin typeface="Consolas"/>
                <a:cs typeface="Consolas"/>
              </a:rPr>
              <a:t> = function(){ return true; }; </a:t>
            </a:r>
          </a:p>
          <a:p>
            <a:pPr marL="0" indent="0">
              <a:buNone/>
            </a:pPr>
            <a:endParaRPr lang="en-US" sz="2400" dirty="0"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3737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3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smtClean="0"/>
              <a:t>new really mean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109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Everything about functions in JavaScript</vt:lpstr>
      <vt:lpstr>Defining functions</vt:lpstr>
      <vt:lpstr>Named functions</vt:lpstr>
      <vt:lpstr>Scope again</vt:lpstr>
      <vt:lpstr>Recursive example</vt:lpstr>
      <vt:lpstr>What does new really mean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JavaScript</dc:title>
  <dc:creator>Simon Katan</dc:creator>
  <cp:lastModifiedBy>Simon Katan</cp:lastModifiedBy>
  <cp:revision>7</cp:revision>
  <dcterms:created xsi:type="dcterms:W3CDTF">2014-03-17T18:45:00Z</dcterms:created>
  <dcterms:modified xsi:type="dcterms:W3CDTF">2014-03-17T19:35:51Z</dcterms:modified>
</cp:coreProperties>
</file>