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6" r:id="rId4"/>
    <p:sldId id="262" r:id="rId5"/>
    <p:sldId id="267" r:id="rId6"/>
    <p:sldId id="263" r:id="rId7"/>
    <p:sldId id="257" r:id="rId8"/>
    <p:sldId id="258" r:id="rId9"/>
    <p:sldId id="259" r:id="rId10"/>
    <p:sldId id="260" r:id="rId11"/>
    <p:sldId id="264" r:id="rId12"/>
    <p:sldId id="261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528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E50BE-FB33-7D4D-BB6C-E2431BE8C69E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60446-6C9C-5548-8868-9160698D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 Fiddle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3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going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how</a:t>
            </a:r>
            <a:r>
              <a:rPr lang="en-US" baseline="0" dirty="0" smtClean="0"/>
              <a:t> named functions help with </a:t>
            </a:r>
            <a:r>
              <a:rPr lang="en-US" baseline="0" dirty="0" err="1" smtClean="0"/>
              <a:t>prev</a:t>
            </a:r>
            <a:r>
              <a:rPr lang="en-US" baseline="0" dirty="0" smtClean="0"/>
              <a:t>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9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 through the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6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finish Ex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through</a:t>
            </a:r>
            <a:r>
              <a:rPr lang="en-US" baseline="0" dirty="0" smtClean="0"/>
              <a:t> points 1 – 4 exclude 2 until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in console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5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3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jsfiddle.net/user/kimonsatan/fiddl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Everything about functions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7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recursive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074075" y="2965990"/>
            <a:ext cx="4745580" cy="32880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function yell(n){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return </a:t>
            </a:r>
            <a:r>
              <a:rPr lang="en-US" sz="2400" dirty="0" smtClean="0">
                <a:latin typeface="Consolas"/>
                <a:cs typeface="Consolas"/>
              </a:rPr>
              <a:t>(n </a:t>
            </a:r>
            <a:r>
              <a:rPr lang="en-US" sz="2400" dirty="0">
                <a:latin typeface="Consolas"/>
                <a:cs typeface="Consolas"/>
              </a:rPr>
              <a:t>&gt; </a:t>
            </a:r>
            <a:r>
              <a:rPr lang="en-US" sz="2400" dirty="0" smtClean="0">
                <a:latin typeface="Consolas"/>
                <a:cs typeface="Consolas"/>
              </a:rPr>
              <a:t>0) </a:t>
            </a:r>
            <a:r>
              <a:rPr lang="en-US" sz="2400" dirty="0">
                <a:latin typeface="Consolas"/>
                <a:cs typeface="Consolas"/>
              </a:rPr>
              <a:t>? yell(n-1) + "a" : "</a:t>
            </a:r>
            <a:r>
              <a:rPr lang="en-US" sz="2400" dirty="0" err="1">
                <a:latin typeface="Consolas"/>
                <a:cs typeface="Consolas"/>
              </a:rPr>
              <a:t>hiy</a:t>
            </a:r>
            <a:r>
              <a:rPr lang="en-US" sz="2400" dirty="0">
                <a:latin typeface="Consolas"/>
                <a:cs typeface="Consolas"/>
              </a:rPr>
              <a:t>";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(yell(4));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r>
              <a:rPr lang="en-US" sz="2400" dirty="0" smtClean="0">
                <a:cs typeface="Consolas"/>
              </a:rPr>
              <a:t>can you predict the output ?</a:t>
            </a:r>
            <a:endParaRPr lang="en-US" sz="2400" dirty="0"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323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properties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function foo(</a:t>
            </a:r>
            <a:r>
              <a:rPr lang="en-US" dirty="0" smtClean="0">
                <a:latin typeface="Consolas"/>
                <a:cs typeface="Consolas"/>
              </a:rPr>
              <a:t>){};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foo.kung</a:t>
            </a:r>
            <a:r>
              <a:rPr lang="en-US" dirty="0" smtClean="0">
                <a:latin typeface="Consolas"/>
                <a:cs typeface="Consolas"/>
              </a:rPr>
              <a:t> = “</a:t>
            </a:r>
            <a:r>
              <a:rPr lang="en-US" dirty="0" err="1" smtClean="0">
                <a:latin typeface="Consolas"/>
                <a:cs typeface="Consolas"/>
              </a:rPr>
              <a:t>hiyaaaa</a:t>
            </a:r>
            <a:r>
              <a:rPr lang="en-US" dirty="0" smtClean="0">
                <a:latin typeface="Consolas"/>
                <a:cs typeface="Consolas"/>
              </a:rPr>
              <a:t>”;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cs typeface="Consolas"/>
              </a:rPr>
              <a:t>B</a:t>
            </a:r>
            <a:r>
              <a:rPr lang="en-US" dirty="0" smtClean="0">
                <a:cs typeface="Consolas"/>
              </a:rPr>
              <a:t>ut this isn’t very useful. I can’t refer to the property inside function itself.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718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Instantiating an object from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function Ninja(){};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ninja = new Ninja();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Now we have an object ninja</a:t>
            </a:r>
          </a:p>
          <a:p>
            <a:r>
              <a:rPr lang="en-US" i="1" dirty="0" smtClean="0">
                <a:cs typeface="Consolas"/>
              </a:rPr>
              <a:t>Look at ‘6. objects from functions’</a:t>
            </a:r>
            <a:r>
              <a:rPr lang="en-US" dirty="0" smtClean="0">
                <a:cs typeface="Consolas"/>
              </a:rPr>
              <a:t> 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286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&amp;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function Ninja</a:t>
            </a:r>
            <a:r>
              <a:rPr lang="en-US" sz="2400" dirty="0" smtClean="0">
                <a:latin typeface="Consolas"/>
                <a:cs typeface="Consolas"/>
              </a:rPr>
              <a:t>(yell){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this.yell</a:t>
            </a:r>
            <a:r>
              <a:rPr lang="en-US" sz="2400" dirty="0" smtClean="0">
                <a:latin typeface="Consolas"/>
                <a:cs typeface="Consolas"/>
              </a:rPr>
              <a:t> = yell;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ninjaSecret</a:t>
            </a:r>
            <a:r>
              <a:rPr lang="en-US" sz="2400" dirty="0" smtClean="0">
                <a:latin typeface="Consolas"/>
                <a:cs typeface="Consolas"/>
              </a:rPr>
              <a:t> = “?” //a private property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//this is a constructor function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var</a:t>
            </a:r>
            <a:r>
              <a:rPr lang="en-US" sz="2400" dirty="0">
                <a:latin typeface="Consolas"/>
                <a:cs typeface="Consolas"/>
              </a:rPr>
              <a:t> ninja = new Ninja</a:t>
            </a:r>
            <a:r>
              <a:rPr lang="en-US" sz="2400" dirty="0" smtClean="0">
                <a:latin typeface="Consolas"/>
                <a:cs typeface="Consolas"/>
              </a:rPr>
              <a:t>(“</a:t>
            </a:r>
            <a:r>
              <a:rPr lang="en-US" sz="2400" dirty="0" err="1" smtClean="0">
                <a:latin typeface="Consolas"/>
                <a:cs typeface="Consolas"/>
              </a:rPr>
              <a:t>hiyaaa</a:t>
            </a:r>
            <a:r>
              <a:rPr lang="en-US" sz="2400" dirty="0" smtClean="0">
                <a:latin typeface="Consolas"/>
                <a:cs typeface="Consolas"/>
              </a:rPr>
              <a:t>”)</a:t>
            </a:r>
            <a:r>
              <a:rPr lang="en-US" sz="2400" dirty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2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of an object is called a method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function </a:t>
            </a:r>
            <a:r>
              <a:rPr lang="en-US" sz="2600" dirty="0">
                <a:latin typeface="Consolas"/>
                <a:cs typeface="Consolas"/>
              </a:rPr>
              <a:t>Ninja</a:t>
            </a:r>
            <a:r>
              <a:rPr lang="en-US" sz="2600" dirty="0" smtClean="0">
                <a:latin typeface="Consolas"/>
                <a:cs typeface="Consolas"/>
              </a:rPr>
              <a:t>()</a:t>
            </a:r>
            <a:r>
              <a:rPr lang="en-US" sz="2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this.scream</a:t>
            </a:r>
            <a:r>
              <a:rPr lang="en-US" sz="2400" dirty="0" smtClean="0">
                <a:latin typeface="Consolas"/>
                <a:cs typeface="Consolas"/>
              </a:rPr>
              <a:t> = function(){return “</a:t>
            </a:r>
            <a:r>
              <a:rPr lang="en-US" sz="2400" dirty="0" err="1" smtClean="0">
                <a:latin typeface="Consolas"/>
                <a:cs typeface="Consolas"/>
              </a:rPr>
              <a:t>hiyaaa</a:t>
            </a:r>
            <a:r>
              <a:rPr lang="en-US" sz="2400" dirty="0" smtClean="0">
                <a:latin typeface="Consolas"/>
                <a:cs typeface="Consolas"/>
              </a:rPr>
              <a:t>”};</a:t>
            </a:r>
            <a:endParaRPr lang="en-US" sz="2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ninja = new Ninja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ninja.scream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‘new’ actually does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creates a new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sets the new object’s internal, inaccessible, </a:t>
            </a:r>
            <a:r>
              <a:rPr lang="en-US" i="1" dirty="0" smtClean="0"/>
              <a:t>[[prototype]] </a:t>
            </a:r>
            <a:r>
              <a:rPr lang="en-US" dirty="0" smtClean="0"/>
              <a:t>property to be the constructor function’s external, accessible, </a:t>
            </a:r>
            <a:r>
              <a:rPr lang="en-US" i="1" dirty="0" smtClean="0"/>
              <a:t>prototype</a:t>
            </a:r>
            <a:r>
              <a:rPr lang="en-US" dirty="0" smtClean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executes the constructor function using the newly created object whenever </a:t>
            </a:r>
            <a:r>
              <a:rPr lang="en-US" i="1" dirty="0" smtClean="0"/>
              <a:t>this</a:t>
            </a:r>
            <a:r>
              <a:rPr lang="en-US" dirty="0" smtClean="0"/>
              <a:t> is mentioned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returns the newly created object (unless another non-primitive is returned)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1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ase class (has some common features)</a:t>
            </a:r>
          </a:p>
          <a:p>
            <a:r>
              <a:rPr lang="en-US" dirty="0" smtClean="0"/>
              <a:t>Derived class (inherits those features from the base class and adds its own specialist features)</a:t>
            </a:r>
          </a:p>
          <a:p>
            <a:r>
              <a:rPr lang="en-US" dirty="0" smtClean="0"/>
              <a:t>Means common features don’t have to be rewritten for every new type of object</a:t>
            </a:r>
          </a:p>
          <a:p>
            <a:r>
              <a:rPr lang="en-US" dirty="0" smtClean="0"/>
              <a:t>Derived properties override inherited ones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has </a:t>
            </a:r>
            <a:r>
              <a:rPr lang="en-US" dirty="0" err="1" smtClean="0"/>
              <a:t>psuedo</a:t>
            </a:r>
            <a:r>
              <a:rPr lang="en-US" dirty="0" smtClean="0"/>
              <a:t>-inheritance ... there aren’t actually any classes. The results are still pretty much the same.</a:t>
            </a:r>
          </a:p>
          <a:p>
            <a:r>
              <a:rPr lang="en-US" i="1" dirty="0" smtClean="0"/>
              <a:t>Look at ‘7. inheritance in </a:t>
            </a:r>
            <a:r>
              <a:rPr lang="en-US" i="1" dirty="0" err="1" smtClean="0"/>
              <a:t>javascript</a:t>
            </a:r>
            <a:r>
              <a:rPr lang="en-US" i="1" dirty="0" smtClean="0"/>
              <a:t>’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1106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actually happening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Ninja.prototype</a:t>
            </a:r>
            <a:r>
              <a:rPr lang="en-US" dirty="0" smtClean="0"/>
              <a:t> is the external accessible prototype of the Ninja constructor function</a:t>
            </a:r>
          </a:p>
          <a:p>
            <a:r>
              <a:rPr lang="en-US" dirty="0" smtClean="0"/>
              <a:t>We can add single or multiple properties to it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>
                <a:latin typeface="Consolas"/>
                <a:cs typeface="Consolas"/>
              </a:rPr>
              <a:t>Ninja.prototype.hood</a:t>
            </a:r>
            <a:r>
              <a:rPr lang="en-US" dirty="0" smtClean="0">
                <a:latin typeface="Consolas"/>
                <a:cs typeface="Consolas"/>
              </a:rPr>
              <a:t> = true</a:t>
            </a:r>
          </a:p>
          <a:p>
            <a:r>
              <a:rPr lang="en-US" dirty="0" smtClean="0">
                <a:cs typeface="Consolas"/>
              </a:rPr>
              <a:t>When we run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Ninja.prototype</a:t>
            </a:r>
            <a:r>
              <a:rPr lang="en-US" dirty="0" smtClean="0">
                <a:latin typeface="Consolas"/>
                <a:cs typeface="Consolas"/>
              </a:rPr>
              <a:t> = new Fighter()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Consolas"/>
              </a:rPr>
              <a:t>we take the all the properties of fighter and add them onto Ninja’s properties.</a:t>
            </a:r>
            <a:endParaRPr lang="en-US" dirty="0">
              <a:latin typeface="+mj-lt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2390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Sometimes ‘this’ doesn’t give the context you want...</a:t>
            </a:r>
          </a:p>
          <a:p>
            <a:r>
              <a:rPr lang="en-US" dirty="0" smtClean="0"/>
              <a:t>Often happens with call backs and timed functions</a:t>
            </a:r>
          </a:p>
          <a:p>
            <a:r>
              <a:rPr lang="en-US" dirty="0" smtClean="0"/>
              <a:t> We can do this by assigning </a:t>
            </a:r>
            <a:r>
              <a:rPr lang="en-US" i="1" dirty="0" smtClean="0"/>
              <a:t>this</a:t>
            </a:r>
            <a:r>
              <a:rPr lang="en-US" dirty="0" smtClean="0"/>
              <a:t> from the right context to a different variable</a:t>
            </a:r>
          </a:p>
          <a:p>
            <a:r>
              <a:rPr lang="en-US" dirty="0" smtClean="0"/>
              <a:t>Or using </a:t>
            </a:r>
            <a:r>
              <a:rPr lang="en-US" dirty="0" smtClean="0">
                <a:latin typeface="Consolas"/>
                <a:cs typeface="Consolas"/>
              </a:rPr>
              <a:t>.bind(context)</a:t>
            </a:r>
          </a:p>
          <a:p>
            <a:r>
              <a:rPr lang="en-US" dirty="0" smtClean="0"/>
              <a:t>Other methods include .call</a:t>
            </a:r>
            <a:r>
              <a:rPr lang="en-US" dirty="0" smtClean="0">
                <a:latin typeface="Consolas"/>
                <a:cs typeface="Consolas"/>
              </a:rPr>
              <a:t>(context, p1, p2) </a:t>
            </a:r>
            <a:r>
              <a:rPr lang="en-US" dirty="0" smtClean="0"/>
              <a:t>&amp; </a:t>
            </a:r>
            <a:r>
              <a:rPr lang="en-US" dirty="0" smtClean="0">
                <a:latin typeface="Consolas"/>
                <a:cs typeface="Consolas"/>
              </a:rPr>
              <a:t>.apply(context, [p1,p2])</a:t>
            </a:r>
          </a:p>
          <a:p>
            <a:r>
              <a:rPr lang="en-US" dirty="0"/>
              <a:t>Look at </a:t>
            </a:r>
            <a:r>
              <a:rPr lang="en-US" dirty="0" smtClean="0"/>
              <a:t>8. manipulating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2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functions (revision)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do things</a:t>
            </a:r>
          </a:p>
          <a:p>
            <a:r>
              <a:rPr lang="en-US" dirty="0" smtClean="0"/>
              <a:t>Can be used for repetitive tasks</a:t>
            </a:r>
          </a:p>
          <a:p>
            <a:r>
              <a:rPr lang="en-US" dirty="0"/>
              <a:t>T</a:t>
            </a:r>
            <a:r>
              <a:rPr lang="en-US" dirty="0" smtClean="0"/>
              <a:t>ake arguments as input</a:t>
            </a:r>
          </a:p>
          <a:p>
            <a:r>
              <a:rPr lang="en-US" dirty="0"/>
              <a:t>C</a:t>
            </a:r>
            <a:r>
              <a:rPr lang="en-US" dirty="0" smtClean="0"/>
              <a:t>an return a value, object or even a function</a:t>
            </a:r>
          </a:p>
          <a:p>
            <a:endParaRPr lang="en-US" dirty="0" smtClean="0"/>
          </a:p>
          <a:p>
            <a:r>
              <a:rPr lang="en-US" i="1" dirty="0" smtClean="0"/>
              <a:t>Code with me ...</a:t>
            </a:r>
            <a:endParaRPr lang="en-US" i="1" dirty="0"/>
          </a:p>
          <a:p>
            <a:pPr marL="0" indent="0">
              <a:buNone/>
            </a:pPr>
            <a:r>
              <a:rPr lang="hr-HR" i="1" dirty="0">
                <a:hlinkClick r:id="rId3"/>
              </a:rPr>
              <a:t>http://jsfiddle.net/user/kimonsatan/fiddles</a:t>
            </a:r>
            <a:r>
              <a:rPr lang="hr-HR" i="1" dirty="0" smtClean="0">
                <a:hlinkClick r:id="rId3"/>
              </a:rPr>
              <a:t>/</a:t>
            </a:r>
            <a:endParaRPr lang="hr-HR" i="1" dirty="0" smtClean="0"/>
          </a:p>
          <a:p>
            <a:pPr marL="0" indent="0">
              <a:buNone/>
            </a:pPr>
            <a:r>
              <a:rPr lang="hr-HR" i="1" dirty="0" smtClean="0"/>
              <a:t>	- 1. base sandbox</a:t>
            </a:r>
            <a:endParaRPr lang="pl-PL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0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need functions to do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their own data</a:t>
            </a:r>
          </a:p>
          <a:p>
            <a:r>
              <a:rPr lang="en-US" dirty="0" smtClean="0"/>
              <a:t>Have public and private properties</a:t>
            </a:r>
          </a:p>
          <a:p>
            <a:r>
              <a:rPr lang="en-US" dirty="0" smtClean="0"/>
              <a:t>Allow multiple instantiations from a prototype</a:t>
            </a:r>
          </a:p>
          <a:p>
            <a:r>
              <a:rPr lang="en-US" dirty="0" smtClean="0"/>
              <a:t>Inherit properties from other functions</a:t>
            </a:r>
          </a:p>
          <a:p>
            <a:endParaRPr lang="en-US" dirty="0"/>
          </a:p>
          <a:p>
            <a:r>
              <a:rPr lang="en-US" i="1" dirty="0" smtClean="0"/>
              <a:t>look at ‘2. the problem with anonymous functions’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6779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unctions as properties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var</a:t>
            </a:r>
            <a:r>
              <a:rPr lang="en-US" sz="2800" dirty="0" smtClean="0">
                <a:latin typeface="Consolas"/>
                <a:cs typeface="Consolas"/>
              </a:rPr>
              <a:t> ninja =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	</a:t>
            </a:r>
            <a:r>
              <a:rPr lang="en-US" sz="2800" dirty="0" smtClean="0">
                <a:latin typeface="Consolas"/>
                <a:cs typeface="Consolas"/>
              </a:rPr>
              <a:t>scream</a:t>
            </a:r>
            <a:r>
              <a:rPr lang="en-US" sz="2800" dirty="0" smtClean="0">
                <a:latin typeface="Consolas"/>
                <a:cs typeface="Consolas"/>
              </a:rPr>
              <a:t>: </a:t>
            </a:r>
            <a:r>
              <a:rPr lang="en-US" sz="2800" dirty="0" smtClean="0">
                <a:latin typeface="Consolas"/>
                <a:cs typeface="Consolas"/>
              </a:rPr>
              <a:t>function(){return “</a:t>
            </a:r>
            <a:r>
              <a:rPr lang="en-US" sz="2800" dirty="0" err="1" smtClean="0">
                <a:latin typeface="Consolas"/>
                <a:cs typeface="Consolas"/>
              </a:rPr>
              <a:t>arrrggh</a:t>
            </a:r>
            <a:r>
              <a:rPr lang="en-US" sz="2800" dirty="0" smtClean="0">
                <a:latin typeface="Consolas"/>
                <a:cs typeface="Consolas"/>
              </a:rPr>
              <a:t>”;}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ninja.scream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smtClean="0">
                <a:latin typeface="Consolas"/>
                <a:cs typeface="Consolas"/>
              </a:rPr>
              <a:t>);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9035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persistence through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ninja =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yell: "</a:t>
            </a:r>
            <a:r>
              <a:rPr lang="en-US" sz="2000" dirty="0" err="1">
                <a:latin typeface="Consolas"/>
                <a:cs typeface="Consolas"/>
              </a:rPr>
              <a:t>argghhh</a:t>
            </a:r>
            <a:r>
              <a:rPr lang="en-US" sz="2000" dirty="0">
                <a:latin typeface="Consolas"/>
                <a:cs typeface="Consolas"/>
              </a:rPr>
              <a:t>",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scream: function(){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$('#</a:t>
            </a:r>
            <a:r>
              <a:rPr lang="en-US" sz="2000" dirty="0" err="1">
                <a:latin typeface="Consolas"/>
                <a:cs typeface="Consolas"/>
              </a:rPr>
              <a:t>testOutput</a:t>
            </a:r>
            <a:r>
              <a:rPr lang="en-US" sz="2000" dirty="0">
                <a:latin typeface="Consolas"/>
                <a:cs typeface="Consolas"/>
              </a:rPr>
              <a:t>').</a:t>
            </a:r>
            <a:r>
              <a:rPr lang="en-US" sz="2000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this.yell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ninja.scream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r>
              <a:rPr lang="en-US" sz="2800" dirty="0" smtClean="0">
                <a:cs typeface="Consolas"/>
              </a:rPr>
              <a:t>‘this’ is the parent object</a:t>
            </a:r>
          </a:p>
          <a:p>
            <a:r>
              <a:rPr lang="en-US" sz="2800" i="1" dirty="0" smtClean="0">
                <a:cs typeface="Consolas"/>
              </a:rPr>
              <a:t>look at ‘3. data persistence through objects’</a:t>
            </a:r>
            <a:endParaRPr lang="en-US" sz="2800" i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351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yell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smtClean="0">
                <a:latin typeface="Consolas"/>
                <a:cs typeface="Consolas"/>
              </a:rPr>
              <a:t>function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return “</a:t>
            </a:r>
            <a:r>
              <a:rPr lang="en-US" dirty="0" err="1">
                <a:latin typeface="Consolas"/>
                <a:cs typeface="Consolas"/>
              </a:rPr>
              <a:t>arrrggh</a:t>
            </a:r>
            <a:r>
              <a:rPr lang="en-US" dirty="0">
                <a:latin typeface="Consolas"/>
                <a:cs typeface="Consolas"/>
              </a:rPr>
              <a:t>”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ninja </a:t>
            </a:r>
            <a:r>
              <a:rPr lang="en-US" dirty="0" smtClean="0">
                <a:latin typeface="Consolas"/>
                <a:cs typeface="Consolas"/>
              </a:rPr>
              <a:t>= { scream: yell 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ninja.scream</a:t>
            </a:r>
            <a:r>
              <a:rPr lang="en-US" dirty="0" smtClean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Now try ‘4. </a:t>
            </a:r>
            <a:r>
              <a:rPr lang="en-US" dirty="0">
                <a:cs typeface="Consolas"/>
              </a:rPr>
              <a:t>F</a:t>
            </a:r>
            <a:r>
              <a:rPr lang="en-US" dirty="0" smtClean="0">
                <a:cs typeface="Consolas"/>
              </a:rPr>
              <a:t>unction pointers’</a:t>
            </a:r>
            <a:endParaRPr lang="en-US" dirty="0"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1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smtClean="0"/>
              <a:t>ways of </a:t>
            </a:r>
            <a:r>
              <a:rPr lang="en-US" dirty="0"/>
              <a:t>d</a:t>
            </a:r>
            <a:r>
              <a:rPr lang="en-US" dirty="0" smtClean="0"/>
              <a:t>efining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cs typeface="Consolas"/>
              </a:rPr>
              <a:t>Anonymous Function</a:t>
            </a:r>
            <a:endParaRPr lang="en-US" dirty="0"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var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canFly</a:t>
            </a:r>
            <a:r>
              <a:rPr lang="en-US" sz="2400" dirty="0">
                <a:latin typeface="Consolas"/>
                <a:cs typeface="Consolas"/>
              </a:rPr>
              <a:t> = function(){ return true; };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cs typeface="Consolas"/>
              </a:rPr>
              <a:t>Named Function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function </a:t>
            </a:r>
            <a:r>
              <a:rPr lang="en-US" sz="2400" dirty="0" err="1" smtClean="0">
                <a:latin typeface="Consolas"/>
                <a:cs typeface="Consolas"/>
              </a:rPr>
              <a:t>isNimble</a:t>
            </a:r>
            <a:r>
              <a:rPr lang="en-US" sz="2400" dirty="0" smtClean="0">
                <a:latin typeface="Consolas"/>
                <a:cs typeface="Consolas"/>
              </a:rPr>
              <a:t>(){ return true; } 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</a:t>
            </a:r>
            <a:endParaRPr lang="en-US" sz="2400" dirty="0" smtClean="0">
              <a:latin typeface="Consolas"/>
              <a:cs typeface="Consolas"/>
            </a:endParaRPr>
          </a:p>
          <a:p>
            <a:r>
              <a:rPr lang="en-US" sz="2400" dirty="0" smtClean="0">
                <a:cs typeface="Consolas"/>
              </a:rPr>
              <a:t>What’s the difference between these </a:t>
            </a:r>
            <a:r>
              <a:rPr lang="en-US" sz="2400" dirty="0" smtClean="0">
                <a:cs typeface="Consolas"/>
              </a:rPr>
              <a:t>?</a:t>
            </a:r>
          </a:p>
          <a:p>
            <a:r>
              <a:rPr lang="en-US" sz="2400" dirty="0" smtClean="0">
                <a:cs typeface="Consolas"/>
              </a:rPr>
              <a:t>Try out  “5. defining functions”</a:t>
            </a:r>
            <a:endParaRPr lang="en-US" sz="2400" dirty="0" smtClean="0">
              <a:cs typeface="Consolas"/>
            </a:endParaRPr>
          </a:p>
          <a:p>
            <a:endParaRPr lang="en-US" sz="2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75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cs typeface="Consolas"/>
              </a:rPr>
              <a:t>created before runtime  </a:t>
            </a:r>
          </a:p>
          <a:p>
            <a:r>
              <a:rPr lang="en-US" sz="2400" dirty="0" smtClean="0">
                <a:cs typeface="Consolas"/>
              </a:rPr>
              <a:t>they can </a:t>
            </a:r>
            <a:r>
              <a:rPr lang="en-US" sz="2400" dirty="0" smtClean="0">
                <a:cs typeface="Consolas"/>
              </a:rPr>
              <a:t>be called before they are defined in the code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function </a:t>
            </a:r>
            <a:r>
              <a:rPr lang="en-US" sz="2400" dirty="0" smtClean="0">
                <a:latin typeface="Consolas"/>
                <a:cs typeface="Consolas"/>
              </a:rPr>
              <a:t>foo(</a:t>
            </a:r>
            <a:r>
              <a:rPr lang="en-US" sz="2400" dirty="0" smtClean="0">
                <a:latin typeface="Consolas"/>
                <a:cs typeface="Consolas"/>
              </a:rPr>
              <a:t>){ return true; } </a:t>
            </a:r>
          </a:p>
          <a:p>
            <a:pPr marL="0" indent="0">
              <a:buNone/>
            </a:pPr>
            <a:endParaRPr lang="en-US" sz="2400" dirty="0" smtClean="0">
              <a:cs typeface="Consolas"/>
            </a:endParaRPr>
          </a:p>
          <a:p>
            <a:pPr marL="0" indent="0" algn="ctr">
              <a:buNone/>
            </a:pPr>
            <a:r>
              <a:rPr lang="en-US" sz="4300" dirty="0" smtClean="0">
                <a:latin typeface="+mj-lt"/>
                <a:cs typeface="Consolas"/>
              </a:rPr>
              <a:t>Anonymous </a:t>
            </a:r>
            <a:r>
              <a:rPr lang="en-US" sz="4300" dirty="0" smtClean="0">
                <a:latin typeface="+mj-lt"/>
                <a:cs typeface="Consolas"/>
              </a:rPr>
              <a:t>functions</a:t>
            </a:r>
          </a:p>
          <a:p>
            <a:pPr marL="0" indent="0" algn="ctr">
              <a:buNone/>
            </a:pPr>
            <a:endParaRPr lang="en-US" sz="4000" dirty="0" smtClean="0">
              <a:latin typeface="+mj-lt"/>
              <a:cs typeface="Consolas"/>
            </a:endParaRPr>
          </a:p>
          <a:p>
            <a:r>
              <a:rPr lang="en-US" sz="2400" dirty="0" smtClean="0">
                <a:cs typeface="Consolas"/>
              </a:rPr>
              <a:t>created during runtime</a:t>
            </a:r>
          </a:p>
          <a:p>
            <a:r>
              <a:rPr lang="en-US" sz="2400" dirty="0" smtClean="0">
                <a:cs typeface="Consolas"/>
              </a:rPr>
              <a:t>can’t be called before they are defined</a:t>
            </a:r>
          </a:p>
          <a:p>
            <a:endParaRPr lang="en-US" sz="2000" dirty="0"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bar </a:t>
            </a:r>
            <a:r>
              <a:rPr lang="en-US" sz="2400" dirty="0" smtClean="0">
                <a:latin typeface="Consolas"/>
                <a:cs typeface="Consolas"/>
              </a:rPr>
              <a:t>= function(){ return true; }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3737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named functions aren’t necessarily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(function(){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smtClean="0">
                <a:latin typeface="Consolas"/>
                <a:cs typeface="Consolas"/>
              </a:rPr>
              <a:t>function </a:t>
            </a:r>
            <a:r>
              <a:rPr lang="en-US" sz="2800" dirty="0" err="1" smtClean="0">
                <a:latin typeface="Consolas"/>
                <a:cs typeface="Consolas"/>
              </a:rPr>
              <a:t>isNimble</a:t>
            </a:r>
            <a:r>
              <a:rPr lang="en-US" sz="2800" dirty="0" smtClean="0">
                <a:latin typeface="Consolas"/>
                <a:cs typeface="Consolas"/>
              </a:rPr>
              <a:t>(){return true;}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})();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isNimble</a:t>
            </a:r>
            <a:r>
              <a:rPr lang="en-US" sz="2400" dirty="0" smtClean="0">
                <a:latin typeface="Consolas"/>
                <a:cs typeface="Consolas"/>
              </a:rPr>
              <a:t>()); //causes an error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625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709</Words>
  <Application>Microsoft Macintosh PowerPoint</Application>
  <PresentationFormat>On-screen Show (4:3)</PresentationFormat>
  <Paragraphs>155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Everything about functions in JavaScript</vt:lpstr>
      <vt:lpstr>Basics of functions (revision)</vt:lpstr>
      <vt:lpstr>But we need functions to do more</vt:lpstr>
      <vt:lpstr>Functions as properties of objects</vt:lpstr>
      <vt:lpstr>Data persistence through objects</vt:lpstr>
      <vt:lpstr>Function pointers</vt:lpstr>
      <vt:lpstr>2 ways of defining functions</vt:lpstr>
      <vt:lpstr>Named functions</vt:lpstr>
      <vt:lpstr>Scope again</vt:lpstr>
      <vt:lpstr>A recursive example</vt:lpstr>
      <vt:lpstr>Adding properties to functions</vt:lpstr>
      <vt:lpstr>Instantiating an object from a function</vt:lpstr>
      <vt:lpstr>Properties &amp; arguments</vt:lpstr>
      <vt:lpstr>Methods</vt:lpstr>
      <vt:lpstr>What ‘new’ actually does ...</vt:lpstr>
      <vt:lpstr>Review of inheritance</vt:lpstr>
      <vt:lpstr>What’s actually happening</vt:lpstr>
      <vt:lpstr>Context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JavaScript</dc:title>
  <dc:creator>Simon Katan</dc:creator>
  <cp:lastModifiedBy>Simon Katan</cp:lastModifiedBy>
  <cp:revision>53</cp:revision>
  <dcterms:created xsi:type="dcterms:W3CDTF">2014-03-17T18:45:00Z</dcterms:created>
  <dcterms:modified xsi:type="dcterms:W3CDTF">2014-03-18T18:05:31Z</dcterms:modified>
</cp:coreProperties>
</file>