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B13A-F6B1-1844-BD6A-C167AE952527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B41E8-537C-D64F-9E21-405475A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answer reveal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answer reveal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NB. adjacent </a:t>
            </a:r>
            <a:r>
              <a:rPr lang="en-US" dirty="0" err="1" smtClean="0"/>
              <a:t>vs</a:t>
            </a:r>
            <a:r>
              <a:rPr lang="en-US" dirty="0" smtClean="0"/>
              <a:t> sibling</a:t>
            </a:r>
            <a:r>
              <a:rPr lang="en-US" baseline="0" dirty="0" smtClean="0"/>
              <a:t> (sibling is more general can appear anywhere afterwards)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answer reveal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answer reveal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answer reveal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toggle</a:t>
            </a:r>
            <a:r>
              <a:rPr lang="en-US" baseline="0" dirty="0" smtClean="0"/>
              <a:t> the checker board in the previous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41E8-537C-D64F-9E21-405475ACD0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73CF-DBA4-BF49-B551-5F19E5EAED33}" type="datetimeFigureOut">
              <a:rPr lang="en-US" smtClean="0"/>
              <a:t>02/04/2014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7521-DA21-AD42-A1AB-1ACAB86B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ref_selectors.asp" TargetMode="External"/><Relationship Id="rId3" Type="http://schemas.openxmlformats.org/officeDocument/2006/relationships/hyperlink" Target="http://www.w3schools.com/jquery/trysel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– practicing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loads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http://www.w3schools.com/jquery/</a:t>
            </a:r>
            <a:r>
              <a:rPr lang="en-US" dirty="0" smtClean="0">
                <a:hlinkClick r:id="rId2"/>
              </a:rPr>
              <a:t>jquery_ref_selectors.asp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http://www.w3schools.com/jquery/</a:t>
            </a:r>
            <a:r>
              <a:rPr lang="en-US" dirty="0" smtClean="0">
                <a:hlinkClick r:id="rId3"/>
              </a:rPr>
              <a:t>trysel.asp</a:t>
            </a:r>
            <a:endParaRPr lang="en-US" dirty="0" smtClean="0"/>
          </a:p>
          <a:p>
            <a:r>
              <a:rPr lang="en-US" dirty="0" err="1" smtClean="0"/>
              <a:t>Memrise.com</a:t>
            </a:r>
            <a:r>
              <a:rPr lang="en-US" dirty="0" smtClean="0"/>
              <a:t> (30 CSS selectors)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8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(‘</a:t>
            </a:r>
            <a:r>
              <a:rPr lang="en-US" dirty="0" err="1" smtClean="0"/>
              <a:t>myClass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removeClass</a:t>
            </a:r>
            <a:r>
              <a:rPr lang="en-US" dirty="0" smtClean="0"/>
              <a:t>(‘</a:t>
            </a:r>
            <a:r>
              <a:rPr lang="en-US" dirty="0" err="1" smtClean="0"/>
              <a:t>myClass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toggleClass</a:t>
            </a:r>
            <a:r>
              <a:rPr lang="en-US" dirty="0" smtClean="0"/>
              <a:t>(‘</a:t>
            </a:r>
            <a:r>
              <a:rPr lang="en-US" dirty="0" err="1" smtClean="0"/>
              <a:t>myClass</a:t>
            </a:r>
            <a:r>
              <a:rPr lang="en-US" dirty="0" smtClean="0"/>
              <a:t>’)</a:t>
            </a:r>
          </a:p>
          <a:p>
            <a:endParaRPr lang="en-US" dirty="0" smtClean="0"/>
          </a:p>
          <a:p>
            <a:r>
              <a:rPr lang="en-US" dirty="0" smtClean="0"/>
              <a:t>$(HTML).</a:t>
            </a:r>
            <a:r>
              <a:rPr lang="en-US" dirty="0" err="1" smtClean="0"/>
              <a:t>insertAfter</a:t>
            </a:r>
            <a:r>
              <a:rPr lang="en-US" dirty="0" smtClean="0"/>
              <a:t>(selector)</a:t>
            </a:r>
          </a:p>
          <a:p>
            <a:r>
              <a:rPr lang="en-US" dirty="0"/>
              <a:t>$(HTML)</a:t>
            </a:r>
            <a:r>
              <a:rPr lang="en-US" dirty="0" smtClean="0"/>
              <a:t>.</a:t>
            </a:r>
            <a:r>
              <a:rPr lang="en-US" dirty="0" err="1" smtClean="0"/>
              <a:t>insertBefore</a:t>
            </a:r>
            <a:r>
              <a:rPr lang="en-US" dirty="0" smtClean="0"/>
              <a:t>(selector)</a:t>
            </a:r>
          </a:p>
          <a:p>
            <a:r>
              <a:rPr lang="en-US" dirty="0"/>
              <a:t>$(HTML)</a:t>
            </a:r>
            <a:r>
              <a:rPr lang="en-US" dirty="0" smtClean="0"/>
              <a:t>.</a:t>
            </a:r>
            <a:r>
              <a:rPr lang="en-US" dirty="0" err="1" smtClean="0"/>
              <a:t>appendTo</a:t>
            </a:r>
            <a:r>
              <a:rPr lang="en-US" dirty="0" smtClean="0"/>
              <a:t>(selector) = last child of</a:t>
            </a:r>
          </a:p>
          <a:p>
            <a:r>
              <a:rPr lang="en-US" dirty="0"/>
              <a:t>$(HTML)</a:t>
            </a:r>
            <a:r>
              <a:rPr lang="en-US" dirty="0" smtClean="0"/>
              <a:t>.</a:t>
            </a:r>
            <a:r>
              <a:rPr lang="en-US" dirty="0" err="1" smtClean="0"/>
              <a:t>prependTo</a:t>
            </a:r>
            <a:r>
              <a:rPr lang="en-US" dirty="0" smtClean="0"/>
              <a:t>(selector) = first child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attributes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</a:t>
            </a:r>
            <a:r>
              <a:rPr lang="en-US" sz="2800" dirty="0" smtClean="0"/>
              <a:t>(selector).</a:t>
            </a:r>
            <a:r>
              <a:rPr lang="en-US" sz="2800" dirty="0" err="1" smtClean="0"/>
              <a:t>attr</a:t>
            </a:r>
            <a:r>
              <a:rPr lang="en-US" sz="2800" dirty="0" smtClean="0"/>
              <a:t>(‘id’, ‘</a:t>
            </a:r>
            <a:r>
              <a:rPr lang="en-US" sz="2800" dirty="0" err="1" smtClean="0"/>
              <a:t>myId</a:t>
            </a:r>
            <a:r>
              <a:rPr lang="en-US" sz="2800" dirty="0" smtClean="0"/>
              <a:t>’)</a:t>
            </a:r>
            <a:r>
              <a:rPr lang="en-US" sz="2800" dirty="0" smtClean="0"/>
              <a:t>; = set the id to </a:t>
            </a:r>
            <a:r>
              <a:rPr lang="en-US" sz="2800" dirty="0" err="1" smtClean="0"/>
              <a:t>myID</a:t>
            </a:r>
            <a:endParaRPr lang="en-US" sz="2800" dirty="0" smtClean="0"/>
          </a:p>
          <a:p>
            <a:r>
              <a:rPr lang="en-US" sz="2800" dirty="0" smtClean="0"/>
              <a:t>$(selector).</a:t>
            </a:r>
            <a:r>
              <a:rPr lang="en-US" sz="2800" dirty="0" err="1" smtClean="0"/>
              <a:t>attr</a:t>
            </a:r>
            <a:r>
              <a:rPr lang="en-US" sz="2800" dirty="0" smtClean="0"/>
              <a:t>(‘id); = check the id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$(selector).</a:t>
            </a:r>
            <a:r>
              <a:rPr lang="en-US" sz="2800" dirty="0" err="1" smtClean="0"/>
              <a:t>css</a:t>
            </a:r>
            <a:r>
              <a:rPr lang="en-US" sz="2800" dirty="0" smtClean="0"/>
              <a:t>(‘background’, ‘red’)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$(selector).</a:t>
            </a:r>
            <a:r>
              <a:rPr lang="en-US" sz="2800" dirty="0" err="1" smtClean="0"/>
              <a:t>css</a:t>
            </a:r>
            <a:r>
              <a:rPr lang="en-US" sz="2800" dirty="0" smtClean="0"/>
              <a:t>(‘background’); = check the background </a:t>
            </a:r>
            <a:r>
              <a:rPr lang="en-US" sz="2800" dirty="0" err="1" smtClean="0"/>
              <a:t>colour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93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most important event 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$(document).ready(function(){</a:t>
            </a:r>
          </a:p>
          <a:p>
            <a:pPr marL="0" indent="0">
              <a:buNone/>
            </a:pPr>
            <a:r>
              <a:rPr lang="en-US" dirty="0" smtClean="0"/>
              <a:t>	//all your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Because modern browsers load asynchronously </a:t>
            </a:r>
          </a:p>
          <a:p>
            <a:r>
              <a:rPr lang="en-US" dirty="0" smtClean="0"/>
              <a:t>Otherwise there are no DOM elements to refer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$(selector).click(function(){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mouseout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.hover(function(){}, function(){})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$(this) = the element that fired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A</a:t>
            </a:r>
            <a:r>
              <a:rPr lang="en-US" dirty="0" smtClean="0"/>
              <a:t>dd code to your table to highlight a hovered over cell</a:t>
            </a:r>
          </a:p>
          <a:p>
            <a:pPr marL="514350" indent="-514350">
              <a:buAutoNum type="arabicPeriod"/>
            </a:pPr>
            <a:r>
              <a:rPr lang="en-US" dirty="0" smtClean="0"/>
              <a:t>Add code which calls a function when a cell has been clicked on and changes its background by adding a </a:t>
            </a:r>
            <a:r>
              <a:rPr lang="en-US" dirty="0" smtClean="0"/>
              <a:t>class</a:t>
            </a:r>
          </a:p>
          <a:p>
            <a:pPr marL="514350" indent="-514350">
              <a:buAutoNum type="arabicPeriod"/>
            </a:pPr>
            <a:r>
              <a:rPr lang="en-US" dirty="0" smtClean="0"/>
              <a:t>Modify the table creation function to intermittently add ids to an array of bomb cells</a:t>
            </a:r>
          </a:p>
          <a:p>
            <a:pPr marL="514350" indent="-514350">
              <a:buAutoNum type="arabicPeriod"/>
            </a:pPr>
            <a:r>
              <a:rPr lang="en-US" dirty="0" smtClean="0"/>
              <a:t>Modify the click function to check whether a cell is a bomb or not and </a:t>
            </a:r>
            <a:r>
              <a:rPr lang="en-US" dirty="0" err="1" smtClean="0"/>
              <a:t>colour</a:t>
            </a:r>
            <a:r>
              <a:rPr lang="en-US" dirty="0" smtClean="0"/>
              <a:t> it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scripts – the </a:t>
            </a:r>
            <a:r>
              <a:rPr lang="en-US" dirty="0" err="1" smtClean="0"/>
              <a:t>jquery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getScript</a:t>
            </a:r>
            <a:r>
              <a:rPr lang="en-US" dirty="0" smtClean="0"/>
              <a:t>(“</a:t>
            </a:r>
            <a:r>
              <a:rPr lang="en-US" dirty="0" err="1" smtClean="0"/>
              <a:t>helperScript.js</a:t>
            </a:r>
            <a:r>
              <a:rPr lang="en-US" dirty="0" smtClean="0"/>
              <a:t>”,</a:t>
            </a:r>
          </a:p>
          <a:p>
            <a:pPr marL="457200" lvl="1" indent="0">
              <a:buNone/>
            </a:pPr>
            <a:r>
              <a:rPr lang="en-US" dirty="0" smtClean="0"/>
              <a:t>function(){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//what to do once it has loaded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NB. browsers load asynchronously so anything dependent on the loaded script must be nested within the 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401742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sandbox out of </a:t>
            </a:r>
            <a:r>
              <a:rPr lang="en-US" dirty="0" err="1" smtClean="0"/>
              <a:t>jsBin</a:t>
            </a:r>
            <a:r>
              <a:rPr lang="en-US" dirty="0" smtClean="0"/>
              <a:t> and onto your own machine</a:t>
            </a:r>
          </a:p>
          <a:p>
            <a:r>
              <a:rPr lang="en-US" dirty="0" smtClean="0"/>
              <a:t>Put the table creation function and global variables into a second JS file</a:t>
            </a:r>
          </a:p>
          <a:p>
            <a:r>
              <a:rPr lang="en-US" dirty="0" smtClean="0"/>
              <a:t>Load it in your main script using $</a:t>
            </a:r>
            <a:r>
              <a:rPr lang="en-US" dirty="0" err="1" smtClean="0"/>
              <a:t>getScript</a:t>
            </a:r>
            <a:endParaRPr lang="en-US" dirty="0" smtClean="0"/>
          </a:p>
          <a:p>
            <a:r>
              <a:rPr lang="en-US" dirty="0" smtClean="0"/>
              <a:t>Is the </a:t>
            </a:r>
            <a:r>
              <a:rPr lang="en-US" dirty="0" err="1" smtClean="0"/>
              <a:t>behaviour</a:t>
            </a:r>
            <a:r>
              <a:rPr lang="en-US" dirty="0" smtClean="0"/>
              <a:t> still </a:t>
            </a:r>
            <a:r>
              <a:rPr lang="en-US" smtClean="0"/>
              <a:t>the same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practice with CSS selectors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to manipulate the DOM</a:t>
            </a:r>
          </a:p>
          <a:p>
            <a:r>
              <a:rPr lang="en-US" dirty="0" smtClean="0"/>
              <a:t>Document ready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events &amp; $(this)</a:t>
            </a:r>
          </a:p>
          <a:p>
            <a:r>
              <a:rPr lang="en-US" dirty="0" smtClean="0"/>
              <a:t>build </a:t>
            </a:r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ine </a:t>
            </a:r>
            <a:r>
              <a:rPr lang="en-US" dirty="0"/>
              <a:t>S</a:t>
            </a:r>
            <a:r>
              <a:rPr lang="en-US" dirty="0" smtClean="0"/>
              <a:t>weeper </a:t>
            </a:r>
            <a:r>
              <a:rPr lang="en-US" dirty="0" smtClean="0"/>
              <a:t>game</a:t>
            </a:r>
          </a:p>
          <a:p>
            <a:r>
              <a:rPr lang="en-US" dirty="0"/>
              <a:t>Linking .</a:t>
            </a:r>
            <a:r>
              <a:rPr lang="en-US" dirty="0" err="1"/>
              <a:t>js</a:t>
            </a:r>
            <a:r>
              <a:rPr lang="en-US" dirty="0"/>
              <a:t> files with $.</a:t>
            </a:r>
            <a:r>
              <a:rPr lang="en-US" dirty="0" err="1"/>
              <a:t>getScript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5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– 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is mostly about a good command of CSS selectors</a:t>
            </a:r>
          </a:p>
          <a:p>
            <a:r>
              <a:rPr lang="en-US" sz="4000" dirty="0" smtClean="0"/>
              <a:t>We’re going to try and get fluent at them now</a:t>
            </a:r>
          </a:p>
          <a:p>
            <a:r>
              <a:rPr lang="en-US" sz="4000" dirty="0" smtClean="0"/>
              <a:t>Pay attention I’ll be testing you</a:t>
            </a:r>
          </a:p>
          <a:p>
            <a:r>
              <a:rPr lang="en-US" sz="4000" dirty="0" smtClean="0"/>
              <a:t>Also look at </a:t>
            </a:r>
            <a:r>
              <a:rPr lang="en-US" sz="4000" dirty="0" err="1" smtClean="0"/>
              <a:t>memrise</a:t>
            </a:r>
            <a:r>
              <a:rPr lang="en-US" sz="4000" dirty="0" smtClean="0"/>
              <a:t> “30 CSS selectors”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281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1600200"/>
            <a:ext cx="40637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$(‘*’) 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myId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$(‘.</a:t>
            </a:r>
            <a:r>
              <a:rPr lang="en-US" dirty="0" err="1" smtClean="0"/>
              <a:t>myClass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$(‘element’)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div#myId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div.myClass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745" y="1600200"/>
            <a:ext cx="5517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= all elements</a:t>
            </a:r>
          </a:p>
          <a:p>
            <a:pPr marL="0" indent="0">
              <a:buNone/>
            </a:pPr>
            <a:r>
              <a:rPr lang="en-US" dirty="0" smtClean="0"/>
              <a:t>= all elements of that id</a:t>
            </a:r>
          </a:p>
          <a:p>
            <a:pPr marL="0" indent="0">
              <a:buNone/>
            </a:pPr>
            <a:r>
              <a:rPr lang="en-US" dirty="0" smtClean="0"/>
              <a:t>= all elements of that class</a:t>
            </a:r>
          </a:p>
          <a:p>
            <a:pPr marL="0" indent="0">
              <a:buNone/>
            </a:pPr>
            <a:r>
              <a:rPr lang="en-US" dirty="0" smtClean="0"/>
              <a:t>= all of those elements </a:t>
            </a:r>
            <a:r>
              <a:rPr lang="en-US" i="1" dirty="0" err="1" smtClean="0"/>
              <a:t>eg</a:t>
            </a:r>
            <a:r>
              <a:rPr lang="en-US" i="1" dirty="0" smtClean="0"/>
              <a:t>. $(‘p’)</a:t>
            </a:r>
          </a:p>
          <a:p>
            <a:pPr marL="0" indent="0">
              <a:buNone/>
            </a:pPr>
            <a:r>
              <a:rPr lang="en-US" dirty="0" smtClean="0"/>
              <a:t>= all </a:t>
            </a:r>
            <a:r>
              <a:rPr lang="en-US" dirty="0" err="1" smtClean="0"/>
              <a:t>divs</a:t>
            </a:r>
            <a:r>
              <a:rPr lang="en-US" dirty="0" smtClean="0"/>
              <a:t> of with id ‘</a:t>
            </a:r>
            <a:r>
              <a:rPr lang="en-US" dirty="0" err="1" smtClean="0"/>
              <a:t>myId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= all </a:t>
            </a:r>
            <a:r>
              <a:rPr lang="en-US" dirty="0" err="1" smtClean="0"/>
              <a:t>divs</a:t>
            </a:r>
            <a:r>
              <a:rPr lang="en-US" dirty="0" smtClean="0"/>
              <a:t> with class </a:t>
            </a:r>
            <a:r>
              <a:rPr lang="en-US" dirty="0" err="1" smtClean="0"/>
              <a:t>myClass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OR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1600200"/>
            <a:ext cx="40637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$(‘.a, .b’)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div.a.b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a.b.c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a.b.c</a:t>
            </a:r>
            <a:r>
              <a:rPr lang="en-US" dirty="0" smtClean="0"/>
              <a:t>, </a:t>
            </a:r>
            <a:r>
              <a:rPr lang="en-US" dirty="0" err="1" smtClean="0"/>
              <a:t>div.c</a:t>
            </a:r>
            <a:r>
              <a:rPr lang="en-US" dirty="0" smtClean="0"/>
              <a:t>’)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745" y="1600200"/>
            <a:ext cx="5517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= class a OR class b</a:t>
            </a:r>
          </a:p>
          <a:p>
            <a:pPr marL="0" indent="0">
              <a:buNone/>
            </a:pPr>
            <a:r>
              <a:rPr lang="en-US" dirty="0" smtClean="0"/>
              <a:t>= div AND class a AND b</a:t>
            </a:r>
          </a:p>
          <a:p>
            <a:pPr marL="0" indent="0">
              <a:buNone/>
            </a:pPr>
            <a:r>
              <a:rPr lang="en-US" dirty="0" smtClean="0"/>
              <a:t>= id a AND class b AND c</a:t>
            </a:r>
          </a:p>
          <a:p>
            <a:pPr marL="0" indent="0">
              <a:buNone/>
            </a:pPr>
            <a:r>
              <a:rPr lang="en-US" dirty="0" smtClean="0"/>
              <a:t>= id a AND class b AND c OR div AND class c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005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1600200"/>
            <a:ext cx="40637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$(‘div p’) </a:t>
            </a:r>
          </a:p>
          <a:p>
            <a:r>
              <a:rPr lang="en-US" dirty="0" smtClean="0"/>
              <a:t>$(‘div &gt; p’)</a:t>
            </a:r>
          </a:p>
          <a:p>
            <a:r>
              <a:rPr lang="en-US" dirty="0" smtClean="0"/>
              <a:t>$(‘div + p’) </a:t>
            </a:r>
          </a:p>
          <a:p>
            <a:r>
              <a:rPr lang="en-US" dirty="0" smtClean="0"/>
              <a:t>$(‘div ~ p’)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745" y="1600200"/>
            <a:ext cx="5517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= all p descending from div</a:t>
            </a:r>
          </a:p>
          <a:p>
            <a:pPr marL="0" indent="0">
              <a:buNone/>
            </a:pPr>
            <a:r>
              <a:rPr lang="en-US" dirty="0" smtClean="0"/>
              <a:t>= all p children of div</a:t>
            </a:r>
          </a:p>
          <a:p>
            <a:pPr marL="0" indent="0">
              <a:buNone/>
            </a:pPr>
            <a:r>
              <a:rPr lang="en-US" dirty="0" smtClean="0"/>
              <a:t>= all p adjacent to div</a:t>
            </a:r>
          </a:p>
          <a:p>
            <a:pPr marL="0" indent="0">
              <a:buNone/>
            </a:pPr>
            <a:r>
              <a:rPr lang="en-US" dirty="0" smtClean="0"/>
              <a:t>= all p siblings to div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5049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1600200"/>
            <a:ext cx="40637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$(‘</a:t>
            </a:r>
            <a:r>
              <a:rPr lang="en-US" dirty="0" err="1" smtClean="0"/>
              <a:t>tr:first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tr:last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tr:odd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tr:even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p:first-child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p:last-child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745" y="1600200"/>
            <a:ext cx="55177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= first </a:t>
            </a:r>
            <a:r>
              <a:rPr lang="en-US" dirty="0" err="1" smtClean="0"/>
              <a:t>tr</a:t>
            </a:r>
            <a:r>
              <a:rPr lang="en-US" dirty="0" smtClean="0"/>
              <a:t> element</a:t>
            </a:r>
          </a:p>
          <a:p>
            <a:pPr marL="0" indent="0">
              <a:buNone/>
            </a:pPr>
            <a:r>
              <a:rPr lang="en-US" dirty="0" smtClean="0"/>
              <a:t>= last </a:t>
            </a:r>
            <a:r>
              <a:rPr lang="en-US" dirty="0" err="1" smtClean="0"/>
              <a:t>tr</a:t>
            </a:r>
            <a:r>
              <a:rPr lang="en-US" dirty="0" smtClean="0"/>
              <a:t> element</a:t>
            </a:r>
          </a:p>
          <a:p>
            <a:pPr marL="0" indent="0">
              <a:buNone/>
            </a:pPr>
            <a:r>
              <a:rPr lang="en-US" dirty="0" smtClean="0"/>
              <a:t>= all odd </a:t>
            </a:r>
            <a:r>
              <a:rPr lang="en-US" dirty="0" err="1" smtClean="0"/>
              <a:t>tr</a:t>
            </a:r>
            <a:r>
              <a:rPr lang="en-US" dirty="0" smtClean="0"/>
              <a:t> elements</a:t>
            </a:r>
          </a:p>
          <a:p>
            <a:pPr marL="0" indent="0">
              <a:buNone/>
            </a:pPr>
            <a:r>
              <a:rPr lang="en-US" dirty="0" smtClean="0"/>
              <a:t>= all even </a:t>
            </a:r>
            <a:r>
              <a:rPr lang="en-US" dirty="0" err="1" smtClean="0"/>
              <a:t>tr</a:t>
            </a:r>
            <a:r>
              <a:rPr lang="en-US" dirty="0" smtClean="0"/>
              <a:t> elements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= all p first children</a:t>
            </a:r>
          </a:p>
          <a:p>
            <a:pPr marL="0" indent="0">
              <a:buNone/>
            </a:pPr>
            <a:r>
              <a:rPr lang="en-US" dirty="0" smtClean="0"/>
              <a:t>= all p last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Psuedo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1600200"/>
            <a:ext cx="40637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$(‘</a:t>
            </a:r>
            <a:r>
              <a:rPr lang="en-US" dirty="0" err="1" smtClean="0"/>
              <a:t>p:first-of-type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p:nth-child</a:t>
            </a:r>
            <a:r>
              <a:rPr lang="en-US" dirty="0" smtClean="0"/>
              <a:t>(n)’)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p:nth-of-type</a:t>
            </a:r>
            <a:r>
              <a:rPr lang="en-US" dirty="0" smtClean="0"/>
              <a:t>(n)’)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p:eq</a:t>
            </a:r>
            <a:r>
              <a:rPr lang="en-US" dirty="0" smtClean="0"/>
              <a:t>(n)’)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p:gt</a:t>
            </a:r>
            <a:r>
              <a:rPr lang="en-US" dirty="0" smtClean="0"/>
              <a:t>(n)’)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p:lt</a:t>
            </a:r>
            <a:r>
              <a:rPr lang="en-US" dirty="0" smtClean="0"/>
              <a:t>(n)’)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25257" y="1600200"/>
            <a:ext cx="50187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= all first p of parent</a:t>
            </a:r>
          </a:p>
          <a:p>
            <a:pPr marL="0" indent="0">
              <a:buNone/>
            </a:pPr>
            <a:r>
              <a:rPr lang="en-US" dirty="0" smtClean="0"/>
              <a:t>= all p nth child of parent</a:t>
            </a:r>
          </a:p>
          <a:p>
            <a:pPr marL="0" indent="0">
              <a:buNone/>
            </a:pPr>
            <a:r>
              <a:rPr lang="en-US" dirty="0" smtClean="0"/>
              <a:t>= all p nth p of parent</a:t>
            </a:r>
          </a:p>
          <a:p>
            <a:pPr marL="0" indent="0">
              <a:buNone/>
            </a:pPr>
            <a:r>
              <a:rPr lang="en-US" dirty="0" smtClean="0"/>
              <a:t>= nth p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= all p greater than n</a:t>
            </a:r>
          </a:p>
          <a:p>
            <a:pPr marL="0" indent="0">
              <a:buNone/>
            </a:pPr>
            <a:r>
              <a:rPr lang="en-US" dirty="0" smtClean="0"/>
              <a:t>= all p less than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2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load of </a:t>
            </a:r>
            <a:r>
              <a:rPr lang="en-US" dirty="0" err="1" smtClean="0"/>
              <a:t>Psuedo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1600200"/>
            <a:ext cx="40637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$(‘not: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p#a</a:t>
            </a:r>
            <a:r>
              <a:rPr lang="en-US" dirty="0" smtClean="0">
                <a:sym typeface="Wingdings"/>
              </a:rPr>
              <a:t>)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p:nth-child</a:t>
            </a:r>
            <a:r>
              <a:rPr lang="en-US" dirty="0" smtClean="0"/>
              <a:t>(odd)’)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p:contains</a:t>
            </a:r>
            <a:r>
              <a:rPr lang="en-US" dirty="0" smtClean="0"/>
              <a:t>(‘hi’)’) </a:t>
            </a:r>
          </a:p>
          <a:p>
            <a:r>
              <a:rPr lang="en-US" dirty="0" smtClean="0"/>
              <a:t>$(‘[</a:t>
            </a:r>
            <a:r>
              <a:rPr lang="en-US" dirty="0" err="1" smtClean="0"/>
              <a:t>href</a:t>
            </a:r>
            <a:r>
              <a:rPr lang="en-US" dirty="0" smtClean="0"/>
              <a:t>]’) </a:t>
            </a:r>
          </a:p>
          <a:p>
            <a:r>
              <a:rPr lang="en-US" dirty="0" smtClean="0"/>
              <a:t>$(‘[</a:t>
            </a:r>
            <a:r>
              <a:rPr lang="en-US" dirty="0" err="1" smtClean="0"/>
              <a:t>href</a:t>
            </a:r>
            <a:r>
              <a:rPr lang="en-US" dirty="0" smtClean="0"/>
              <a:t>$=‘.html’]’) </a:t>
            </a:r>
          </a:p>
          <a:p>
            <a:r>
              <a:rPr lang="en-US" dirty="0" smtClean="0"/>
              <a:t>$(‘[</a:t>
            </a:r>
            <a:r>
              <a:rPr lang="en-US" dirty="0" err="1" smtClean="0"/>
              <a:t>href</a:t>
            </a:r>
            <a:r>
              <a:rPr lang="en-US" dirty="0" smtClean="0"/>
              <a:t>^=‘</a:t>
            </a:r>
            <a:r>
              <a:rPr lang="en-US" dirty="0" err="1" smtClean="0"/>
              <a:t>wp</a:t>
            </a:r>
            <a:r>
              <a:rPr lang="en-US" dirty="0" smtClean="0"/>
              <a:t>’]’)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25257" y="1600200"/>
            <a:ext cx="50187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= all except p id a</a:t>
            </a:r>
          </a:p>
          <a:p>
            <a:pPr marL="0" indent="0">
              <a:buNone/>
            </a:pPr>
            <a:r>
              <a:rPr lang="en-US" dirty="0" smtClean="0"/>
              <a:t>= all odd p children of parent</a:t>
            </a:r>
          </a:p>
          <a:p>
            <a:pPr marL="0" indent="0">
              <a:buNone/>
            </a:pPr>
            <a:r>
              <a:rPr lang="en-US" dirty="0" smtClean="0"/>
              <a:t>= all p which contain ‘hi’</a:t>
            </a:r>
          </a:p>
          <a:p>
            <a:pPr marL="0" indent="0">
              <a:buNone/>
            </a:pPr>
            <a:r>
              <a:rPr lang="en-US" dirty="0" smtClean="0"/>
              <a:t>= all with 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= all </a:t>
            </a:r>
            <a:r>
              <a:rPr lang="en-US" dirty="0" err="1" smtClean="0"/>
              <a:t>href</a:t>
            </a:r>
            <a:r>
              <a:rPr lang="en-US" dirty="0" smtClean="0"/>
              <a:t> ends with .html</a:t>
            </a:r>
          </a:p>
          <a:p>
            <a:pPr marL="0" indent="0">
              <a:buNone/>
            </a:pPr>
            <a:r>
              <a:rPr lang="en-US" dirty="0" smtClean="0"/>
              <a:t>= all </a:t>
            </a:r>
            <a:r>
              <a:rPr lang="en-US" dirty="0" err="1" smtClean="0"/>
              <a:t>href</a:t>
            </a:r>
            <a:r>
              <a:rPr lang="en-US" dirty="0" smtClean="0"/>
              <a:t> begins with </a:t>
            </a:r>
            <a:r>
              <a:rPr lang="en-US" dirty="0" err="1" smtClean="0"/>
              <a:t>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4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991</Words>
  <Application>Microsoft Macintosh PowerPoint</Application>
  <PresentationFormat>On-screen Show (4:3)</PresentationFormat>
  <Paragraphs>159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Advanced JavaScript Week 10</vt:lpstr>
      <vt:lpstr>Today</vt:lpstr>
      <vt:lpstr>CSS Selectors – crash course</vt:lpstr>
      <vt:lpstr>Basic CSS selectors</vt:lpstr>
      <vt:lpstr>AND OR selectors</vt:lpstr>
      <vt:lpstr>relational selectors</vt:lpstr>
      <vt:lpstr>Psuedo classes</vt:lpstr>
      <vt:lpstr>More Psuedo classes</vt:lpstr>
      <vt:lpstr>Final load of Psuedo classes</vt:lpstr>
      <vt:lpstr>There are loads more</vt:lpstr>
      <vt:lpstr>Manipulating DOM elements</vt:lpstr>
      <vt:lpstr>Changing attributes and CSS</vt:lpstr>
      <vt:lpstr>Events</vt:lpstr>
      <vt:lpstr>Other events</vt:lpstr>
      <vt:lpstr>Add more interaction</vt:lpstr>
      <vt:lpstr>Linking scripts – the jquery way</vt:lpstr>
      <vt:lpstr>Final experiment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 Week 10</dc:title>
  <dc:creator>Simon Katan</dc:creator>
  <cp:lastModifiedBy>Simon Katan</cp:lastModifiedBy>
  <cp:revision>46</cp:revision>
  <dcterms:created xsi:type="dcterms:W3CDTF">2014-04-01T17:20:20Z</dcterms:created>
  <dcterms:modified xsi:type="dcterms:W3CDTF">2014-04-02T11:48:51Z</dcterms:modified>
</cp:coreProperties>
</file>