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50BE-FB33-7D4D-BB6C-E2431BE8C69E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0446-6C9C-5548-8868-9160698D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through the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60446-6C9C-5548-8868-9160698D3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5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F9D4-7CA3-944C-A014-03EE8B7FB9E5}" type="datetimeFigureOut">
              <a:rPr lang="en-US" smtClean="0"/>
              <a:t>18/03/2014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3033-09DB-4946-93A5-F0C6908E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about functions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canFly</a:t>
            </a:r>
            <a:r>
              <a:rPr lang="en-US" sz="2400" dirty="0" smtClean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window.isDeadly</a:t>
            </a:r>
            <a:r>
              <a:rPr lang="en-US" sz="2400" dirty="0" smtClean="0">
                <a:latin typeface="Consolas"/>
                <a:cs typeface="Consolas"/>
              </a:rPr>
              <a:t> = function(){ return true; };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What’s the difference between these ?</a:t>
            </a:r>
          </a:p>
          <a:p>
            <a:r>
              <a:rPr lang="en-US" sz="2400" dirty="0" smtClean="0">
                <a:cs typeface="Consolas"/>
              </a:rPr>
              <a:t>Try out exercise 1</a:t>
            </a:r>
            <a:endParaRPr lang="en-US" sz="2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7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cs typeface="Consolas"/>
              </a:rPr>
              <a:t>Named functions can be called before they are defined in the code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function 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(){ return true; } </a:t>
            </a:r>
          </a:p>
          <a:p>
            <a:pPr marL="0" indent="0">
              <a:buNone/>
            </a:pPr>
            <a:endParaRPr lang="en-US" sz="2400" dirty="0" smtClean="0">
              <a:cs typeface="Consolas"/>
            </a:endParaRPr>
          </a:p>
          <a:p>
            <a:pPr marL="0" indent="0">
              <a:buNone/>
            </a:pPr>
            <a:r>
              <a:rPr lang="en-US" sz="2400" smtClean="0">
                <a:cs typeface="Consolas"/>
              </a:rPr>
              <a:t>Anonymous</a:t>
            </a:r>
            <a:r>
              <a:rPr lang="en-US" sz="2400" smtClean="0">
                <a:cs typeface="Consolas"/>
              </a:rPr>
              <a:t> </a:t>
            </a:r>
            <a:r>
              <a:rPr lang="en-US" sz="2400" dirty="0" smtClean="0">
                <a:cs typeface="Consolas"/>
              </a:rPr>
              <a:t>functions can’t</a:t>
            </a:r>
          </a:p>
          <a:p>
            <a:pPr marL="0" indent="0">
              <a:buNone/>
            </a:pPr>
            <a:endParaRPr lang="en-US" sz="2400" dirty="0"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canFly</a:t>
            </a:r>
            <a:r>
              <a:rPr lang="en-US" sz="2400" dirty="0" smtClean="0">
                <a:latin typeface="Consolas"/>
                <a:cs typeface="Consolas"/>
              </a:rPr>
              <a:t> = function(){ return true; 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window.isDeadly</a:t>
            </a:r>
            <a:r>
              <a:rPr lang="en-US" sz="2400" dirty="0" smtClean="0">
                <a:latin typeface="Consolas"/>
                <a:cs typeface="Consolas"/>
              </a:rPr>
              <a:t> = function(){ return true; }; </a:t>
            </a:r>
          </a:p>
          <a:p>
            <a:pPr marL="0" indent="0">
              <a:buNone/>
            </a:pP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3737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named functions aren’t necessarily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(function(){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	</a:t>
            </a:r>
            <a:r>
              <a:rPr lang="en-US" sz="2800" dirty="0" smtClean="0">
                <a:latin typeface="Consolas"/>
                <a:cs typeface="Consolas"/>
              </a:rPr>
              <a:t>function </a:t>
            </a:r>
            <a:r>
              <a:rPr lang="en-US" sz="2800" dirty="0" err="1" smtClean="0">
                <a:latin typeface="Consolas"/>
                <a:cs typeface="Consolas"/>
              </a:rPr>
              <a:t>isNimble</a:t>
            </a:r>
            <a:r>
              <a:rPr lang="en-US" sz="2800" dirty="0" smtClean="0">
                <a:latin typeface="Consolas"/>
                <a:cs typeface="Consolas"/>
              </a:rPr>
              <a:t>(){return true;}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})();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isNimble</a:t>
            </a:r>
            <a:r>
              <a:rPr lang="en-US" sz="2400" dirty="0" smtClean="0">
                <a:latin typeface="Consolas"/>
                <a:cs typeface="Consolas"/>
              </a:rPr>
              <a:t>()); //causes an error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2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unctions as properties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var</a:t>
            </a:r>
            <a:r>
              <a:rPr lang="en-US" sz="2800" dirty="0" smtClean="0">
                <a:latin typeface="Consolas"/>
                <a:cs typeface="Consolas"/>
              </a:rPr>
              <a:t> ninja = 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	yell: function(){return “</a:t>
            </a:r>
            <a:r>
              <a:rPr lang="en-US" sz="2800" dirty="0" err="1" smtClean="0">
                <a:latin typeface="Consolas"/>
                <a:cs typeface="Consolas"/>
              </a:rPr>
              <a:t>arrrggh</a:t>
            </a:r>
            <a:r>
              <a:rPr lang="en-US" sz="2800" dirty="0" smtClean="0">
                <a:latin typeface="Consolas"/>
                <a:cs typeface="Consolas"/>
              </a:rPr>
              <a:t>”;}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ninja.yell</a:t>
            </a:r>
            <a:r>
              <a:rPr lang="en-US" sz="2800" dirty="0" smtClean="0">
                <a:latin typeface="Consolas"/>
                <a:cs typeface="Consolas"/>
              </a:rPr>
              <a:t>();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03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yell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function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return “</a:t>
            </a:r>
            <a:r>
              <a:rPr lang="en-US" dirty="0" err="1">
                <a:latin typeface="Consolas"/>
                <a:cs typeface="Consolas"/>
              </a:rPr>
              <a:t>arrrggh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ninja = { scream: yell 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ninja.scream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recursive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74075" y="2965990"/>
            <a:ext cx="4745580" cy="32880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function yell(n){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return </a:t>
            </a:r>
            <a:r>
              <a:rPr lang="en-US" sz="2400" dirty="0" smtClean="0">
                <a:latin typeface="Consolas"/>
                <a:cs typeface="Consolas"/>
              </a:rPr>
              <a:t>(n </a:t>
            </a:r>
            <a:r>
              <a:rPr lang="en-US" sz="2400" dirty="0">
                <a:latin typeface="Consolas"/>
                <a:cs typeface="Consolas"/>
              </a:rPr>
              <a:t>&gt; </a:t>
            </a:r>
            <a:r>
              <a:rPr lang="en-US" sz="2400" dirty="0" smtClean="0">
                <a:latin typeface="Consolas"/>
                <a:cs typeface="Consolas"/>
              </a:rPr>
              <a:t>0) </a:t>
            </a:r>
            <a:r>
              <a:rPr lang="en-US" sz="2400" dirty="0">
                <a:latin typeface="Consolas"/>
                <a:cs typeface="Consolas"/>
              </a:rPr>
              <a:t>? yell(n-1) + "a" : "</a:t>
            </a:r>
            <a:r>
              <a:rPr lang="en-US" sz="2400" dirty="0" err="1">
                <a:latin typeface="Consolas"/>
                <a:cs typeface="Consolas"/>
              </a:rPr>
              <a:t>hiy</a:t>
            </a:r>
            <a:r>
              <a:rPr lang="en-US" sz="2400" dirty="0">
                <a:latin typeface="Consolas"/>
                <a:cs typeface="Consolas"/>
              </a:rPr>
              <a:t>";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console.log</a:t>
            </a:r>
            <a:r>
              <a:rPr lang="en-US" sz="2400" dirty="0" smtClean="0">
                <a:latin typeface="Consolas"/>
                <a:cs typeface="Consolas"/>
              </a:rPr>
              <a:t>(yell(4));</a:t>
            </a:r>
          </a:p>
          <a:p>
            <a:pPr marL="0" indent="0"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cs typeface="Consolas"/>
              </a:rPr>
              <a:t>can you predict the output ?</a:t>
            </a:r>
            <a:endParaRPr lang="en-US" sz="2400" dirty="0"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323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 to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var</a:t>
            </a:r>
            <a:r>
              <a:rPr lang="en-US" dirty="0" smtClean="0">
                <a:latin typeface="Consolas"/>
                <a:cs typeface="Consolas"/>
              </a:rPr>
              <a:t> foo = function(){};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foo.kung</a:t>
            </a:r>
            <a:r>
              <a:rPr lang="en-US" dirty="0" smtClean="0">
                <a:latin typeface="Consolas"/>
                <a:cs typeface="Consolas"/>
              </a:rPr>
              <a:t> = “</a:t>
            </a:r>
            <a:r>
              <a:rPr lang="en-US" dirty="0" err="1" smtClean="0">
                <a:latin typeface="Consolas"/>
                <a:cs typeface="Consolas"/>
              </a:rPr>
              <a:t>hiyaaaa</a:t>
            </a:r>
            <a:r>
              <a:rPr lang="en-US" dirty="0" smtClean="0">
                <a:latin typeface="Consolas"/>
                <a:cs typeface="Consolas"/>
              </a:rPr>
              <a:t>”;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but what if we want to </a:t>
            </a:r>
            <a:r>
              <a:rPr lang="en-US" dirty="0" err="1" smtClean="0">
                <a:cs typeface="Consolas"/>
              </a:rPr>
              <a:t>initialise</a:t>
            </a:r>
            <a:r>
              <a:rPr lang="en-US" dirty="0" smtClean="0">
                <a:cs typeface="Consolas"/>
              </a:rPr>
              <a:t> the properties when we define the function ?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718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new really mean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222</Words>
  <Application>Microsoft Macintosh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Everything about functions in JavaScript</vt:lpstr>
      <vt:lpstr>Defining functions</vt:lpstr>
      <vt:lpstr>Named functions</vt:lpstr>
      <vt:lpstr>Scope again</vt:lpstr>
      <vt:lpstr>Functions as properties of objects</vt:lpstr>
      <vt:lpstr>Function pointers</vt:lpstr>
      <vt:lpstr>A recursive example</vt:lpstr>
      <vt:lpstr>Adding properties to functions</vt:lpstr>
      <vt:lpstr>What does new really mean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JavaScript</dc:title>
  <dc:creator>Simon Katan</dc:creator>
  <cp:lastModifiedBy>Simon Katan</cp:lastModifiedBy>
  <cp:revision>22</cp:revision>
  <dcterms:created xsi:type="dcterms:W3CDTF">2014-03-17T18:45:00Z</dcterms:created>
  <dcterms:modified xsi:type="dcterms:W3CDTF">2014-03-18T10:19:02Z</dcterms:modified>
</cp:coreProperties>
</file>