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50BE-FB33-7D4D-BB6C-E2431BE8C69E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0446-6C9C-5548-8868-9160698D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through the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F9D4-7CA3-944C-A014-03EE8B7FB9E5}" type="datetimeFigureOut">
              <a:rPr lang="en-US" smtClean="0"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functions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What’s the difference between these ?</a:t>
            </a:r>
          </a:p>
          <a:p>
            <a:r>
              <a:rPr lang="en-US" sz="2400" dirty="0" smtClean="0">
                <a:cs typeface="Consolas"/>
              </a:rPr>
              <a:t>Try out exercise 1</a:t>
            </a:r>
            <a:endParaRPr lang="en-US" sz="2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Consolas"/>
              </a:rPr>
              <a:t>Named functions can be called before they are defined in the code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cs typeface="Consolas"/>
              </a:rPr>
              <a:t>Other functions can’t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3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named functions aren’t necessarily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(function(){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function </a:t>
            </a:r>
            <a:r>
              <a:rPr lang="en-US" sz="2800" dirty="0" err="1" smtClean="0">
                <a:latin typeface="Consolas"/>
                <a:cs typeface="Consolas"/>
              </a:rPr>
              <a:t>isNimble</a:t>
            </a:r>
            <a:r>
              <a:rPr lang="en-US" sz="2800" dirty="0" smtClean="0">
                <a:latin typeface="Consolas"/>
                <a:cs typeface="Consolas"/>
              </a:rPr>
              <a:t>(){return true;}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})();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()); //causes an error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2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unctions as properties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yell: function(){return “</a:t>
            </a:r>
            <a:r>
              <a:rPr lang="en-US" sz="2800" dirty="0" err="1" smtClean="0">
                <a:latin typeface="Consolas"/>
                <a:cs typeface="Consolas"/>
              </a:rPr>
              <a:t>arrrggh</a:t>
            </a:r>
            <a:r>
              <a:rPr lang="en-US" sz="2800" dirty="0" smtClean="0">
                <a:latin typeface="Consolas"/>
                <a:cs typeface="Consolas"/>
              </a:rPr>
              <a:t>”;}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ninja.yell</a:t>
            </a:r>
            <a:r>
              <a:rPr lang="en-US" sz="2800" dirty="0" smtClean="0">
                <a:latin typeface="Consolas"/>
                <a:cs typeface="Consolas"/>
              </a:rPr>
              <a:t>();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3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yell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function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return “</a:t>
            </a:r>
            <a:r>
              <a:rPr lang="en-US" dirty="0" err="1">
                <a:latin typeface="Consolas"/>
                <a:cs typeface="Consolas"/>
              </a:rPr>
              <a:t>arrrggh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ninja = { scream: yell 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74075" y="2965990"/>
            <a:ext cx="4745580" cy="3288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yell(n){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return </a:t>
            </a:r>
            <a:r>
              <a:rPr lang="en-US" sz="2400" dirty="0" smtClean="0">
                <a:latin typeface="Consolas"/>
                <a:cs typeface="Consolas"/>
              </a:rPr>
              <a:t>(n </a:t>
            </a:r>
            <a:r>
              <a:rPr lang="en-US" sz="2400" dirty="0">
                <a:latin typeface="Consolas"/>
                <a:cs typeface="Consolas"/>
              </a:rPr>
              <a:t>&gt; </a:t>
            </a:r>
            <a:r>
              <a:rPr lang="en-US" sz="2400" dirty="0" smtClean="0">
                <a:latin typeface="Consolas"/>
                <a:cs typeface="Consolas"/>
              </a:rPr>
              <a:t>0) </a:t>
            </a:r>
            <a:r>
              <a:rPr lang="en-US" sz="2400" dirty="0">
                <a:latin typeface="Consolas"/>
                <a:cs typeface="Consolas"/>
              </a:rPr>
              <a:t>? yell(n-1) + "a" : "</a:t>
            </a:r>
            <a:r>
              <a:rPr lang="en-US" sz="2400" dirty="0" err="1">
                <a:latin typeface="Consolas"/>
                <a:cs typeface="Consolas"/>
              </a:rPr>
              <a:t>hiy</a:t>
            </a:r>
            <a:r>
              <a:rPr lang="en-US" sz="2400" dirty="0">
                <a:latin typeface="Consolas"/>
                <a:cs typeface="Consolas"/>
              </a:rPr>
              <a:t>";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(yell(4));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can you predict the output ?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32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new really mean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207</Words>
  <Application>Microsoft Macintosh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Everything about functions in JavaScript</vt:lpstr>
      <vt:lpstr>Defining functions</vt:lpstr>
      <vt:lpstr>Named functions</vt:lpstr>
      <vt:lpstr>Scope again</vt:lpstr>
      <vt:lpstr>Functions as properties of objects</vt:lpstr>
      <vt:lpstr>Function pointers</vt:lpstr>
      <vt:lpstr>A recursive example</vt:lpstr>
      <vt:lpstr>What does new really mean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</dc:title>
  <dc:creator>Simon Katan</dc:creator>
  <cp:lastModifiedBy>Simon Katan</cp:lastModifiedBy>
  <cp:revision>17</cp:revision>
  <dcterms:created xsi:type="dcterms:W3CDTF">2014-03-17T18:45:00Z</dcterms:created>
  <dcterms:modified xsi:type="dcterms:W3CDTF">2014-03-17T21:48:07Z</dcterms:modified>
</cp:coreProperties>
</file>